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5"/>
  </p:notesMasterIdLst>
  <p:handoutMasterIdLst>
    <p:handoutMasterId r:id="rId16"/>
  </p:handoutMasterIdLst>
  <p:sldIdLst>
    <p:sldId id="313" r:id="rId2"/>
    <p:sldId id="550" r:id="rId3"/>
    <p:sldId id="552" r:id="rId4"/>
    <p:sldId id="553" r:id="rId5"/>
    <p:sldId id="554" r:id="rId6"/>
    <p:sldId id="555" r:id="rId7"/>
    <p:sldId id="556" r:id="rId8"/>
    <p:sldId id="557" r:id="rId9"/>
    <p:sldId id="558" r:id="rId10"/>
    <p:sldId id="559" r:id="rId11"/>
    <p:sldId id="560" r:id="rId12"/>
    <p:sldId id="561" r:id="rId13"/>
    <p:sldId id="54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ric Burgess" initials="erb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6699"/>
    <a:srgbClr val="575783"/>
    <a:srgbClr val="AEAB6E"/>
    <a:srgbClr val="CCCAA4"/>
    <a:srgbClr val="598559"/>
    <a:srgbClr val="A6BFDE"/>
    <a:srgbClr val="C1C1D5"/>
    <a:srgbClr val="B3654D"/>
    <a:srgbClr val="173559"/>
    <a:srgbClr val="A6A6A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114" autoAdjust="0"/>
    <p:restoredTop sz="99089" autoAdjust="0"/>
  </p:normalViewPr>
  <p:slideViewPr>
    <p:cSldViewPr>
      <p:cViewPr varScale="1">
        <p:scale>
          <a:sx n="72" d="100"/>
          <a:sy n="72" d="100"/>
        </p:scale>
        <p:origin x="-108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39327138" cy="393271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D7FE4-0B6D-4091-A7B0-2E3ABB9EB761}" type="datetimeFigureOut">
              <a:rPr lang="en-US" smtClean="0"/>
              <a:pPr/>
              <a:t>25-Feb-14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A2469-C9EB-4102-84F7-876335D3D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22945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24E020-3829-4B7F-AB11-3EE643BC19CC}" type="datetimeFigureOut">
              <a:rPr lang="en-US" smtClean="0"/>
              <a:pPr/>
              <a:t>25-Feb-14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88CC9-A605-4518-8003-9E8A5336BA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3336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88CC9-A605-4518-8003-9E8A5336BA2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87475"/>
            <a:ext cx="7772400" cy="1470025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>
            <a:lvl1pPr>
              <a:defRPr sz="1000" i="1"/>
            </a:lvl1pPr>
          </a:lstStyle>
          <a:p>
            <a:r>
              <a:rPr lang="en-US" dirty="0" smtClean="0"/>
              <a:t>Ebix Inc., Confidential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Ebix Inc., Confidential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Ebix Inc., Confidential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6737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>
            <a:lvl1pPr>
              <a:defRPr sz="10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Ebix Inc., Confidential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910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051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Ebix Inc., Confidential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36737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36737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Ebix Inc., Confidential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6053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114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6053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114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Ebix Inc., Confidential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Ebix Inc., Confidential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Ebix Inc., Confidential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2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95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1637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Ebix Inc., Confidential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03396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82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959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Ebix Inc., Confidential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953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145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690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Ebix Inc., Confidential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539475" y="1574925"/>
            <a:ext cx="7772400" cy="1470025"/>
          </a:xfrm>
        </p:spPr>
        <p:txBody>
          <a:bodyPr>
            <a:noAutofit/>
          </a:bodyPr>
          <a:lstStyle/>
          <a:p>
            <a:r>
              <a:rPr lang="en-US" sz="3600" dirty="0" smtClean="0"/>
              <a:t>Proposed Motor Claims Administration System for ComfortDelGro – screen dumps of current versions</a:t>
            </a:r>
            <a:endParaRPr lang="en-US" sz="3600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1371600" y="5502869"/>
            <a:ext cx="6400800" cy="1113745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Ebix Inc., Confidential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610405" y="5349250"/>
            <a:ext cx="4032525" cy="768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Prepared by –</a:t>
            </a:r>
          </a:p>
          <a:p>
            <a:r>
              <a:rPr lang="en-US" dirty="0" smtClean="0"/>
              <a:t>Yip Cheng Choon, VP-EbixExchange Asia</a:t>
            </a:r>
          </a:p>
          <a:p>
            <a:r>
              <a:rPr lang="en-US" dirty="0" smtClean="0"/>
              <a:t>Feb</a:t>
            </a:r>
            <a:r>
              <a:rPr lang="en-US" dirty="0" smtClean="0"/>
              <a:t> </a:t>
            </a:r>
            <a:r>
              <a:rPr lang="en-US" dirty="0" smtClean="0"/>
              <a:t>2014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5" y="10955"/>
            <a:ext cx="8229600" cy="729695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bg1"/>
                </a:solidFill>
              </a:rPr>
              <a:t>Claims Recovery 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Ebix Inc., Confidential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31940"/>
            <a:ext cx="8229600" cy="212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5" y="10955"/>
            <a:ext cx="8229600" cy="614480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dirty="0" smtClean="0">
                <a:solidFill>
                  <a:schemeClr val="bg1"/>
                </a:solidFill>
              </a:rPr>
              <a:t>Claims Diary Tracking and Workflow 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– new feature to include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Ebix Inc., Confidential</a:t>
            </a:r>
            <a:endParaRPr lang="en-US" dirty="0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464597"/>
            <a:ext cx="8229600" cy="3270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5" y="10955"/>
            <a:ext cx="7527380" cy="768100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solidFill>
                  <a:schemeClr val="bg1"/>
                </a:solidFill>
              </a:rPr>
              <a:t>Claims workflow – assignment and allocation set up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Ebix Inc., Confidential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08750"/>
            <a:ext cx="8229600" cy="1980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5" y="20105"/>
            <a:ext cx="8229600" cy="75895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chemeClr val="bg1"/>
                </a:solidFill>
              </a:rPr>
              <a:t>Claims Admin – New tabs to segregate data between Third Party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 and OD data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32449"/>
            <a:ext cx="8229600" cy="2911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152485" y="1826970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Third Party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65495" y="1826970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OD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960460" y="1585560"/>
            <a:ext cx="4839030" cy="990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4267200" y="2468875"/>
            <a:ext cx="484632" cy="655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145691" y="2057400"/>
            <a:ext cx="1828800" cy="48463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New Tabs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63290" y="1815990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Attachments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724150" y="2702965"/>
            <a:ext cx="207387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Reserve Summary – All Claimants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660" y="10955"/>
            <a:ext cx="8262540" cy="5913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</a:rPr>
              <a:t>Motor Claims Module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Ebix Inc., Confidential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805947"/>
            <a:ext cx="8229600" cy="3007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2665" y="3813050"/>
            <a:ext cx="8229600" cy="1061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Ebix Inc., Confidential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39180"/>
            <a:ext cx="8229600" cy="3032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734770"/>
            <a:ext cx="8229600" cy="73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5" y="10955"/>
            <a:ext cx="8229600" cy="576075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bg1"/>
                </a:solidFill>
              </a:rPr>
              <a:t>Claims Registration – Accident Details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Ebix Inc., Confidential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740650"/>
            <a:ext cx="8229600" cy="1502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125" y="10955"/>
            <a:ext cx="8229600" cy="7681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bg1"/>
                </a:solidFill>
              </a:rPr>
              <a:t>Claims Registration – Accident Details - 2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Ebix Inc., Confidential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01510"/>
            <a:ext cx="8229600" cy="2071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271895"/>
            <a:ext cx="8229600" cy="2974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5" y="10955"/>
            <a:ext cx="8229600" cy="61448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bg1"/>
                </a:solidFill>
              </a:rPr>
              <a:t>Claims Registration – Expenses Details - 1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Ebix Inc., Confidential</a:t>
            </a:r>
            <a:endParaRPr 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086295"/>
            <a:ext cx="8229600" cy="1540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843497"/>
            <a:ext cx="8229600" cy="143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5" y="10955"/>
            <a:ext cx="8229600" cy="652885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bg1"/>
                </a:solidFill>
              </a:rPr>
              <a:t>Claims Registration – Reserve Summary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Ebix Inc., Confidential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11281"/>
            <a:ext cx="8229600" cy="2909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5" y="10955"/>
            <a:ext cx="8229600" cy="7681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dirty="0" smtClean="0">
                <a:solidFill>
                  <a:schemeClr val="bg1"/>
                </a:solidFill>
              </a:rPr>
              <a:t>Claims Approval screen for – Registrations, Adjustments, Payments and Recoveries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Ebix Inc., Confidential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01510"/>
            <a:ext cx="8229600" cy="2465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le 5"/>
          <p:cNvSpPr/>
          <p:nvPr/>
        </p:nvSpPr>
        <p:spPr>
          <a:xfrm>
            <a:off x="693095" y="4197100"/>
            <a:ext cx="7911430" cy="12289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Same screen layout where Approver can view the details before clicking on “Approve” text in Action column.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5" y="10955"/>
            <a:ext cx="8229600" cy="7681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bg1"/>
                </a:solidFill>
              </a:rPr>
              <a:t>Claims Payment 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Ebix Inc., Confidential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32675"/>
            <a:ext cx="8229600" cy="27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659430"/>
            <a:ext cx="8229600" cy="2300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bix 2010 PPP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7420</TotalTime>
  <Words>171</Words>
  <Application>Microsoft Office PowerPoint</Application>
  <PresentationFormat>On-screen Show (4:3)</PresentationFormat>
  <Paragraphs>34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Ebix 2010 PPP Theme</vt:lpstr>
      <vt:lpstr>Proposed Motor Claims Administration System for ComfortDelGro – screen dumps of current versions</vt:lpstr>
      <vt:lpstr>Motor Claims Module</vt:lpstr>
      <vt:lpstr>Slide 3</vt:lpstr>
      <vt:lpstr>Claims Registration – Accident Details</vt:lpstr>
      <vt:lpstr>Claims Registration – Accident Details - 2</vt:lpstr>
      <vt:lpstr>Claims Registration – Expenses Details - 1</vt:lpstr>
      <vt:lpstr>Claims Registration – Reserve Summary</vt:lpstr>
      <vt:lpstr>Claims Approval screen for – Registrations, Adjustments, Payments and Recoveries</vt:lpstr>
      <vt:lpstr>Claims Payment </vt:lpstr>
      <vt:lpstr>Claims Recovery </vt:lpstr>
      <vt:lpstr>Claims Diary Tracking and Workflow  – new feature to include</vt:lpstr>
      <vt:lpstr>Claims workflow – assignment and allocation set up</vt:lpstr>
      <vt:lpstr>Claims Admin – New tabs to segregate data between Third Party  and OD data</vt:lpstr>
    </vt:vector>
  </TitlesOfParts>
  <Company>E-Z Data,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EbixExchange Overview</dc:title>
  <dc:creator>Richard Hwang</dc:creator>
  <cp:lastModifiedBy>yipcc</cp:lastModifiedBy>
  <cp:revision>224</cp:revision>
  <dcterms:created xsi:type="dcterms:W3CDTF">2010-01-07T18:53:23Z</dcterms:created>
  <dcterms:modified xsi:type="dcterms:W3CDTF">2014-02-25T02:29:00Z</dcterms:modified>
</cp:coreProperties>
</file>