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42.xml" ContentType="application/vnd.openxmlformats-officedocument.presentationml.tags+xml"/>
  <Override PartName="/ppt/notesSlides/notesSlide3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tags/tag4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50"/>
  </p:notesMasterIdLst>
  <p:sldIdLst>
    <p:sldId id="1898" r:id="rId6"/>
    <p:sldId id="4650" r:id="rId7"/>
    <p:sldId id="1899" r:id="rId8"/>
    <p:sldId id="1894" r:id="rId9"/>
    <p:sldId id="1904" r:id="rId10"/>
    <p:sldId id="1905" r:id="rId11"/>
    <p:sldId id="1895" r:id="rId12"/>
    <p:sldId id="1906" r:id="rId13"/>
    <p:sldId id="1925" r:id="rId14"/>
    <p:sldId id="1926" r:id="rId15"/>
    <p:sldId id="1918" r:id="rId16"/>
    <p:sldId id="1896" r:id="rId17"/>
    <p:sldId id="4652" r:id="rId18"/>
    <p:sldId id="1900" r:id="rId19"/>
    <p:sldId id="1897" r:id="rId20"/>
    <p:sldId id="1927" r:id="rId21"/>
    <p:sldId id="1907" r:id="rId22"/>
    <p:sldId id="1928" r:id="rId23"/>
    <p:sldId id="1929" r:id="rId24"/>
    <p:sldId id="4651" r:id="rId25"/>
    <p:sldId id="1901" r:id="rId26"/>
    <p:sldId id="1922" r:id="rId27"/>
    <p:sldId id="1908" r:id="rId28"/>
    <p:sldId id="4647" r:id="rId29"/>
    <p:sldId id="4645" r:id="rId30"/>
    <p:sldId id="4649" r:id="rId31"/>
    <p:sldId id="1924" r:id="rId32"/>
    <p:sldId id="1909" r:id="rId33"/>
    <p:sldId id="1910" r:id="rId34"/>
    <p:sldId id="1911" r:id="rId35"/>
    <p:sldId id="1943" r:id="rId36"/>
    <p:sldId id="1945" r:id="rId37"/>
    <p:sldId id="1944" r:id="rId38"/>
    <p:sldId id="4643" r:id="rId39"/>
    <p:sldId id="1946" r:id="rId40"/>
    <p:sldId id="1947" r:id="rId41"/>
    <p:sldId id="1952" r:id="rId42"/>
    <p:sldId id="1949" r:id="rId43"/>
    <p:sldId id="1951" r:id="rId44"/>
    <p:sldId id="1941" r:id="rId45"/>
    <p:sldId id="1942" r:id="rId46"/>
    <p:sldId id="4641" r:id="rId47"/>
    <p:sldId id="4642" r:id="rId48"/>
    <p:sldId id="1903" r:id="rId49"/>
  </p:sldIdLst>
  <p:sldSz cx="12192000" cy="6858000"/>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7A75851-92EC-48B3-9419-4A79990251DC}">
          <p14:sldIdLst>
            <p14:sldId id="1898"/>
            <p14:sldId id="4650"/>
          </p14:sldIdLst>
        </p14:section>
        <p14:section name="Lesson 01: Azure Cosmos DB overview" id="{77D607D8-6B0E-4828-94D8-68DF8EE9FA6E}">
          <p14:sldIdLst>
            <p14:sldId id="1899"/>
            <p14:sldId id="1894"/>
            <p14:sldId id="1904"/>
            <p14:sldId id="1905"/>
            <p14:sldId id="1895"/>
            <p14:sldId id="1906"/>
            <p14:sldId id="1925"/>
            <p14:sldId id="1926"/>
            <p14:sldId id="1918"/>
            <p14:sldId id="1896"/>
            <p14:sldId id="4652"/>
          </p14:sldIdLst>
        </p14:section>
        <p14:section name="Lesson 02: Azure Cosmos DB data structure" id="{9421F986-A176-40E8-BD6F-9F1D687A39ED}">
          <p14:sldIdLst>
            <p14:sldId id="1900"/>
            <p14:sldId id="1897"/>
            <p14:sldId id="1927"/>
            <p14:sldId id="1907"/>
            <p14:sldId id="1928"/>
            <p14:sldId id="1929"/>
            <p14:sldId id="4651"/>
          </p14:sldIdLst>
        </p14:section>
        <p14:section name="Lesson 03: Create and update documents by using code" id="{F6A78020-1F93-4A43-A28A-FBEBA4ECD8B1}">
          <p14:sldIdLst>
            <p14:sldId id="1901"/>
            <p14:sldId id="1922"/>
            <p14:sldId id="1908"/>
            <p14:sldId id="4647"/>
            <p14:sldId id="4645"/>
            <p14:sldId id="4649"/>
            <p14:sldId id="1924"/>
            <p14:sldId id="1909"/>
            <p14:sldId id="1910"/>
            <p14:sldId id="1911"/>
            <p14:sldId id="1943"/>
            <p14:sldId id="1945"/>
            <p14:sldId id="1944"/>
            <p14:sldId id="4643"/>
            <p14:sldId id="1946"/>
            <p14:sldId id="1947"/>
            <p14:sldId id="1952"/>
            <p14:sldId id="1949"/>
            <p14:sldId id="1951"/>
            <p14:sldId id="1941"/>
            <p14:sldId id="1942"/>
          </p14:sldIdLst>
        </p14:section>
        <p14:section name="Lab" id="{8D85CFFE-07E9-40C5-B5F7-F11FDC73FC6B}">
          <p14:sldIdLst>
            <p14:sldId id="4641"/>
            <p14:sldId id="4642"/>
          </p14:sldIdLst>
        </p14:section>
        <p14:section name="Closing" id="{6F0E3ADE-E65E-41CC-A8E1-42D0058A6EF4}">
          <p14:sldIdLst>
            <p14:sldId id="190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0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DC4F38-2426-429C-8E75-35A4E5803EB2}" v="39" dt="2020-02-01T01:26:57.7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056" autoAdjust="0"/>
    <p:restoredTop sz="63692" autoAdjust="0"/>
  </p:normalViewPr>
  <p:slideViewPr>
    <p:cSldViewPr snapToGrid="0">
      <p:cViewPr varScale="1">
        <p:scale>
          <a:sx n="67" d="100"/>
          <a:sy n="67" d="100"/>
        </p:scale>
        <p:origin x="1500" y="6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123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microsoft.com/office/2015/10/relationships/revisionInfo" Target="revisionInfo.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4/14/2021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has a MongoDB API and a Cassandra API to provide a NoSQL service offering for two of the most popular NoSQL database platforms. Both APIs are protocol compatible with the Cassandra API supporting CQLv4 and the MongoDB API supporting MongoDB v5. Many applications can be “lifted and shifted” to Azure Cosmos DB without the need to rewrite code.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4/14/2021 8:30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832336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You can think of RUs per second as the currency for throughput. RUs per second is a rate-based currency.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It abstracts the system resources such as CPU, IOPS, and memory that are required to perform the database operations supported by Azure Cosmos DB.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Costs are always measured in RU no matter which API you </a:t>
            </a:r>
            <a:r>
              <a:rPr lang="en-US" b="0">
                <a:solidFill>
                  <a:srgbClr val="D4D4D4"/>
                </a:solidFill>
                <a:effectLst/>
                <a:latin typeface="Consolas" panose="020B0609020204030204" pitchFamily="49" charset="0"/>
              </a:rPr>
              <a:t>are using.</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13</a:t>
            </a:fld>
            <a:endParaRPr lang="en-US" dirty="0"/>
          </a:p>
        </p:txBody>
      </p:sp>
    </p:spTree>
    <p:extLst>
      <p:ext uri="{BB962C8B-B14F-4D97-AF65-F5344CB8AC3E}">
        <p14:creationId xmlns:p14="http://schemas.microsoft.com/office/powerpoint/2010/main" val="1084988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53545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JSON documents stored in the Azure Cosmos DB SQL API are managed through a well-defined hierarchy of database resources. The Azure Cosmos DB hierarchical resource model consists of sets of resources under a database account, each addressable via a logical and stable URI. A set of resources is referred to as a feed.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4/14/2021 8:30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05668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sz="882" b="1" i="0" u="none" strike="noStrike" kern="1200" dirty="0">
                <a:solidFill>
                  <a:schemeClr val="tx1"/>
                </a:solidFill>
                <a:effectLst/>
                <a:latin typeface="Segoe UI Light" pitchFamily="34" charset="0"/>
                <a:ea typeface="+mn-ea"/>
                <a:cs typeface="+mn-cs"/>
              </a:rPr>
              <a:t>Account</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database account is associated with a set of databases and a fixed amount of large object (blob) storage for attachments. You can create one or more database accounts by using your Azure subscription. </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Database</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database is a logical container of document storage partitioned across collections. It is also a users container.</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Collection (container)</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collection is a container of JSON documents and the associated JavaScript application logic. Collections can span one or more partitions or servers and can scale to handle practically unlimited volumes of storage or throughput.</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Document (item)</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User-defined (arbitrary) JSON content. By default, no schema needs to be defined, nor do secondary indexes need to be provided for all the documents added to a collection.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Stored procedure (sproc)</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that is registered with a collection and executed within the database engine as a transaction.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Trigger</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executed before or after either an insert, replace, or delete operation.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User-defined function</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User-defined functions enable you to model a custom query operator and thereby extend the core SQL API query language.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110594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Azure Cosmos DB SQL API, databases are essentially containers for collections. Collections are where you place individual documents. A collection is intrinsically elastic—it automatically grows and shrinks as you add or remove documents.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collection is assigned a throughput value, and that value dictates the maximum throughput for that collection and its corresponding documents. Alternatively, you can assign the throughput at the database level and share the throughput values among the collections in the database. If you have a set of documents that needs throughput beyond the limits of an individual collection, you can distribute the documents among multiple collections. Each collection has its own distinct throughput level.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a particular collection is seeing spikes in throughput, you can manage its throughput level in isolation by increasing or decreasing the value. This change to the throughput level of a particular collection will not cause side effects for the other collections. This allows you to adjust to meet the performance needs of any workload in isolation.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also scale workloads across collections, if you have a workload that needs to be partitioned, you can scale that workload by distributing its associated documents across multiple collections. The SQL API for Azure Cosmos DB includes a client-side partition resolver that allows you to manage transactions and point them in code to the correct partition based on a partition key field.</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4/14/2021 8:30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503666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provides containers for storing data called collections (for documents), graphs, or tables. </a:t>
            </a:r>
            <a:r>
              <a:rPr lang="en-US" sz="882" b="0" i="1" kern="1200" dirty="0">
                <a:solidFill>
                  <a:schemeClr val="tx1"/>
                </a:solidFill>
                <a:effectLst/>
                <a:latin typeface="Segoe UI Light" pitchFamily="34" charset="0"/>
                <a:ea typeface="+mn-ea"/>
                <a:cs typeface="+mn-cs"/>
              </a:rPr>
              <a:t>Containers</a:t>
            </a:r>
            <a:r>
              <a:rPr lang="en-US" sz="882" b="0" i="0" kern="1200" dirty="0">
                <a:solidFill>
                  <a:schemeClr val="tx1"/>
                </a:solidFill>
                <a:effectLst/>
                <a:latin typeface="Segoe UI Light" pitchFamily="34" charset="0"/>
                <a:ea typeface="+mn-ea"/>
                <a:cs typeface="+mn-cs"/>
              </a:rPr>
              <a:t> are logical resources and can span one or more physical partitions or servers. The number of partitions is determined by Azure Cosmos DB based on the storage size and throughput provisioned for a container or set of containers.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are already familiar with the sharding pattern, the idea of dynamic partitioning is not very different.</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physical partition</a:t>
            </a:r>
            <a:r>
              <a:rPr lang="en-US" sz="882" b="0" i="0" kern="1200" dirty="0">
                <a:solidFill>
                  <a:schemeClr val="tx1"/>
                </a:solidFill>
                <a:effectLst/>
                <a:latin typeface="Segoe UI Light" pitchFamily="34" charset="0"/>
                <a:ea typeface="+mn-ea"/>
                <a:cs typeface="+mn-cs"/>
              </a:rPr>
              <a:t> is a fixed amount of reserved solid-state drive (SSD) back-end storage combined with a variable amount of compute resources (CPU and memory). Each physical partition is replicated for high availability. A physical partition is an internal concept of Azure Cosmos DB, and physical partitions are transient. Azure Cosmos DB will automatically scale the number of physical partitions based on your workload.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4/14/2021 8:30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07052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logical partition</a:t>
            </a:r>
            <a:r>
              <a:rPr lang="en-US" sz="882" b="0" i="0" kern="1200" dirty="0">
                <a:solidFill>
                  <a:schemeClr val="tx1"/>
                </a:solidFill>
                <a:effectLst/>
                <a:latin typeface="Segoe UI Light" pitchFamily="34" charset="0"/>
                <a:ea typeface="+mn-ea"/>
                <a:cs typeface="+mn-cs"/>
              </a:rPr>
              <a:t> is a partition within a physical partition that stores all the data associated with a single partition key value. Partition ranges can be dynamically subdivided to seamlessly grow the database as the application grows while simultaneously maintaining high availability. When a container meets the partitioning prerequisites, partitioning is completely transparent to your application. Azure Cosmos DB handles distributing data across physical and logical partitions and routing query requests to the right partition.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4/14/2021 8:30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458427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707050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get started with the Azure Cosmos DB SQL API, you’ll need the </a:t>
            </a:r>
            <a:r>
              <a:rPr lang="en-US" sz="882" b="1" i="0" kern="1200" dirty="0">
                <a:solidFill>
                  <a:schemeClr val="tx1"/>
                </a:solidFill>
                <a:effectLst/>
                <a:latin typeface="Segoe UI Light" pitchFamily="34" charset="0"/>
                <a:ea typeface="+mn-ea"/>
                <a:cs typeface="+mn-cs"/>
              </a:rPr>
              <a:t>Microsoft.Azure.Cosmos </a:t>
            </a:r>
            <a:r>
              <a:rPr lang="en-US" sz="882" b="0" i="0" kern="1200" dirty="0">
                <a:solidFill>
                  <a:schemeClr val="tx1"/>
                </a:solidFill>
                <a:effectLst/>
                <a:latin typeface="Segoe UI Light" pitchFamily="34" charset="0"/>
                <a:ea typeface="+mn-ea"/>
                <a:cs typeface="+mn-cs"/>
              </a:rPr>
              <a:t>package from NuGet and to reference the appropriate namespaces.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56191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Today’s applications must be highly responsive and always online. </a:t>
            </a:r>
          </a:p>
          <a:p>
            <a:endParaRPr lang="en-US" sz="882"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mn-lt"/>
                <a:ea typeface="+mn-ea"/>
                <a:cs typeface="+mn-cs"/>
              </a:rPr>
              <a:t>One of the most obvious challenges when maintaining a relational database system is that most relational engines apply locks and latches to enforce strict atomicity, consistency, isolation, durability (ACID) semantics. This approach provides benefits in terms of ensuring a consistent data state within the database. However, there are heavy tradeoffs with respect to concurrency, latency, and availability.</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achieve low latency and high availability, you must deploy instances of a database engine in datacenters that are close to their users. Databases then need to respond in real time to significant amounts of changes in usage at peak hours, store ever-increasing volumes of data, and make this data available to users in milliseconds.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Microsoft Azure Cosmos DB is a database service native to Azure that focuses on providing a high-performance database regardless of your selected API or data model. </a:t>
            </a:r>
          </a:p>
          <a:p>
            <a:endParaRPr lang="en-US" sz="882" b="0" i="0" kern="1200" dirty="0">
              <a:solidFill>
                <a:schemeClr val="tx1"/>
              </a:solidFill>
              <a:effectLst/>
              <a:latin typeface="Segoe UI Light" pitchFamily="34" charset="0"/>
              <a:ea typeface="+mn-ea"/>
              <a:cs typeface="+mn-cs"/>
            </a:endParaRPr>
          </a:p>
          <a:p>
            <a:r>
              <a:rPr lang="en-US" sz="1200" kern="1200" dirty="0">
                <a:solidFill>
                  <a:schemeClr val="tx1"/>
                </a:solidFill>
                <a:latin typeface="+mn-lt"/>
                <a:ea typeface="+mn-ea"/>
                <a:cs typeface="+mn-cs"/>
              </a:rPr>
              <a:t>You can deploy Azure Cosmos DB worldwide across all Azure regions, which helps you overcome the previously mentioned challenges of maintaining a relational database system. </a:t>
            </a:r>
            <a:r>
              <a:rPr lang="en-US" sz="882" b="0" i="0" kern="1200" dirty="0">
                <a:solidFill>
                  <a:schemeClr val="tx1"/>
                </a:solidFill>
                <a:effectLst/>
                <a:latin typeface="Segoe UI Light" pitchFamily="34" charset="0"/>
                <a:ea typeface="+mn-ea"/>
                <a:cs typeface="+mn-cs"/>
              </a:rPr>
              <a:t>Partition ranges can be dynamically subdivided to seamlessly grow a database in line with an application while simultaneously maintaining high availability.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Additionally, Azure Cosmos DB provides a solution for big data applications by providing the capacity for high volume, velocity, and variety in the data. </a:t>
            </a:r>
            <a:r>
              <a:rPr lang="en-US" sz="1100" b="0" i="0">
                <a:solidFill>
                  <a:srgbClr val="E3E3E3"/>
                </a:solidFill>
                <a:effectLst/>
                <a:latin typeface="Segoe UI" panose="020B0502040204020203" pitchFamily="34" charset="0"/>
              </a:rPr>
              <a:t>Data </a:t>
            </a:r>
            <a:r>
              <a:rPr lang="en-US" sz="1100" b="0" i="0" dirty="0">
                <a:solidFill>
                  <a:srgbClr val="E3E3E3"/>
                </a:solidFill>
                <a:effectLst/>
                <a:latin typeface="Segoe UI" panose="020B0502040204020203" pitchFamily="34" charset="0"/>
              </a:rPr>
              <a:t>stored in Azure Cosmos DB can be integrated with HDInsight for big data analytics via Apache Spark jobs.</a:t>
            </a: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4/14/2021 8:30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90176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First, you’ll need to add the </a:t>
            </a:r>
            <a:r>
              <a:rPr lang="en-US" sz="882" b="1" i="0" kern="1200" dirty="0">
                <a:solidFill>
                  <a:schemeClr val="tx1"/>
                </a:solidFill>
                <a:effectLst/>
                <a:latin typeface="Segoe UI Light" pitchFamily="34" charset="0"/>
                <a:ea typeface="+mn-ea"/>
                <a:cs typeface="+mn-cs"/>
              </a:rPr>
              <a:t>using</a:t>
            </a:r>
            <a:r>
              <a:rPr lang="en-US" sz="882" b="0" i="0" kern="1200" dirty="0">
                <a:solidFill>
                  <a:schemeClr val="tx1"/>
                </a:solidFill>
                <a:effectLst/>
                <a:latin typeface="Segoe UI Light" pitchFamily="34" charset="0"/>
                <a:ea typeface="+mn-ea"/>
                <a:cs typeface="+mn-cs"/>
              </a:rPr>
              <a:t> directives for the namespaces to your classes.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Then, you can create a </a:t>
            </a:r>
            <a:r>
              <a:rPr lang="en-US" sz="882" b="1" i="0" kern="1200" dirty="0">
                <a:solidFill>
                  <a:schemeClr val="tx1"/>
                </a:solidFill>
                <a:effectLst/>
                <a:latin typeface="Segoe UI Light" pitchFamily="34" charset="0"/>
                <a:ea typeface="+mn-ea"/>
                <a:cs typeface="+mn-cs"/>
              </a:rPr>
              <a:t>CosmosClient</a:t>
            </a:r>
            <a:r>
              <a:rPr lang="en-US" sz="882" b="0" i="0" kern="1200" dirty="0">
                <a:solidFill>
                  <a:schemeClr val="tx1"/>
                </a:solidFill>
                <a:effectLst/>
                <a:latin typeface="Segoe UI Light" pitchFamily="34" charset="0"/>
                <a:ea typeface="+mn-ea"/>
                <a:cs typeface="+mn-cs"/>
              </a:rPr>
              <a:t> instance by using the endpoint from your Azure Cosmos DB account and one of your keys.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217413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reference any resource in the SDK, you’ll need the unique identifier.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example illustrates how to reference an existing database or create a new database in Azure Cosmos DB.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286997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reference any resource in the SDK, you’ll need the unique identifier.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example illustrates how to reference an existing container or create a new container (collection) in Azure Cosmos DB.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120976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Now, you can use the </a:t>
            </a:r>
            <a:r>
              <a:rPr lang="en-US" sz="882" b="1" i="0" kern="1200" dirty="0">
                <a:solidFill>
                  <a:schemeClr val="tx1"/>
                </a:solidFill>
                <a:effectLst/>
                <a:latin typeface="Segoe UI Light" pitchFamily="34" charset="0"/>
                <a:ea typeface="+mn-ea"/>
                <a:cs typeface="+mn-cs"/>
              </a:rPr>
              <a:t>CreateItemAsync </a:t>
            </a:r>
            <a:r>
              <a:rPr lang="en-US" sz="882" b="0" i="0" kern="1200" dirty="0">
                <a:solidFill>
                  <a:schemeClr val="tx1"/>
                </a:solidFill>
                <a:effectLst/>
                <a:latin typeface="Segoe UI Light" pitchFamily="34" charset="0"/>
                <a:ea typeface="+mn-ea"/>
                <a:cs typeface="+mn-cs"/>
              </a:rPr>
              <a:t>method of the </a:t>
            </a:r>
            <a:r>
              <a:rPr lang="en-US" sz="882" b="1" i="0" kern="1200" dirty="0">
                <a:solidFill>
                  <a:schemeClr val="tx1"/>
                </a:solidFill>
                <a:effectLst/>
                <a:latin typeface="Segoe UI Light" pitchFamily="34" charset="0"/>
                <a:ea typeface="+mn-ea"/>
                <a:cs typeface="+mn-cs"/>
              </a:rPr>
              <a:t>Container </a:t>
            </a:r>
            <a:r>
              <a:rPr lang="en-US" sz="882" b="0" i="0" kern="1200" dirty="0">
                <a:solidFill>
                  <a:schemeClr val="tx1"/>
                </a:solidFill>
                <a:effectLst/>
                <a:latin typeface="Segoe UI Light" pitchFamily="34" charset="0"/>
                <a:ea typeface="+mn-ea"/>
                <a:cs typeface="+mn-cs"/>
              </a:rPr>
              <a:t>class to insert a C# object into the collection. You can use any C# type you want for your items because the SDK doesn't require a specific base type.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Alternatively, you can use </a:t>
            </a:r>
            <a:r>
              <a:rPr lang="en-US" sz="882" b="1" i="0" kern="1200" dirty="0">
                <a:solidFill>
                  <a:schemeClr val="tx1"/>
                </a:solidFill>
                <a:effectLst/>
                <a:latin typeface="Segoe UI Light" pitchFamily="34" charset="0"/>
                <a:ea typeface="+mn-ea"/>
                <a:cs typeface="+mn-cs"/>
              </a:rPr>
              <a:t>UpsertItemAsync </a:t>
            </a:r>
            <a:r>
              <a:rPr lang="en-US" sz="882" b="0" i="0" kern="1200" dirty="0">
                <a:solidFill>
                  <a:schemeClr val="tx1"/>
                </a:solidFill>
                <a:effectLst/>
                <a:latin typeface="Segoe UI Light" pitchFamily="34" charset="0"/>
                <a:ea typeface="+mn-ea"/>
                <a:cs typeface="+mn-cs"/>
              </a:rPr>
              <a:t>to </a:t>
            </a:r>
            <a:r>
              <a:rPr lang="en-US" sz="882" b="1" i="0" kern="1200" dirty="0">
                <a:solidFill>
                  <a:schemeClr val="tx1"/>
                </a:solidFill>
                <a:effectLst/>
                <a:latin typeface="Segoe UI Light" pitchFamily="34" charset="0"/>
                <a:ea typeface="+mn-ea"/>
                <a:cs typeface="+mn-cs"/>
              </a:rPr>
              <a:t>create or replace</a:t>
            </a:r>
            <a:r>
              <a:rPr lang="en-US" sz="882" b="0" i="0" kern="1200" dirty="0">
                <a:solidFill>
                  <a:schemeClr val="tx1"/>
                </a:solidFill>
                <a:effectLst/>
                <a:latin typeface="Segoe UI Light" pitchFamily="34" charset="0"/>
                <a:ea typeface="+mn-ea"/>
                <a:cs typeface="+mn-cs"/>
              </a:rPr>
              <a:t> </a:t>
            </a:r>
            <a:r>
              <a:rPr lang="en-US" sz="882" b="0" i="0" kern="1200">
                <a:solidFill>
                  <a:schemeClr val="tx1"/>
                </a:solidFill>
                <a:effectLst/>
                <a:latin typeface="Segoe UI Light" pitchFamily="34" charset="0"/>
                <a:ea typeface="+mn-ea"/>
                <a:cs typeface="+mn-cs"/>
              </a:rPr>
              <a:t>the item </a:t>
            </a:r>
            <a:r>
              <a:rPr lang="en-US" sz="882" b="0" i="0" kern="1200" dirty="0">
                <a:solidFill>
                  <a:schemeClr val="tx1"/>
                </a:solidFill>
                <a:effectLst/>
                <a:latin typeface="Segoe UI Light" pitchFamily="34" charset="0"/>
                <a:ea typeface="+mn-ea"/>
                <a:cs typeface="+mn-cs"/>
              </a:rPr>
              <a:t>based on the unique identifier.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140140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access individual items (documents) by referencing their unique </a:t>
            </a:r>
            <a:r>
              <a:rPr lang="en-US" b="1" dirty="0"/>
              <a:t>id</a:t>
            </a:r>
            <a:r>
              <a:rPr lang="en-US" b="0" dirty="0"/>
              <a:t> property and their </a:t>
            </a:r>
            <a:r>
              <a:rPr lang="en-US" b="1" dirty="0"/>
              <a:t>partition key</a:t>
            </a:r>
            <a:r>
              <a:rPr lang="en-US" b="0" dirty="0"/>
              <a:t>.</a:t>
            </a:r>
            <a:endParaRPr lang="en-US" dirty="0"/>
          </a:p>
          <a:p>
            <a:endParaRPr lang="en-US" dirty="0"/>
          </a:p>
          <a:p>
            <a:r>
              <a:rPr lang="en-US" dirty="0"/>
              <a:t>In this example, you serialize a document into a specific C# type.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9731318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82" b="0" i="0" kern="1200" dirty="0">
                <a:solidFill>
                  <a:schemeClr val="tx1"/>
                </a:solidFill>
                <a:effectLst/>
                <a:latin typeface="Segoe UI Light" pitchFamily="34" charset="0"/>
                <a:ea typeface="+mn-ea"/>
                <a:cs typeface="+mn-cs"/>
              </a:rPr>
              <a:t>If you want to query the database, you can perform SQL queries by using the </a:t>
            </a:r>
            <a:r>
              <a:rPr lang="en-US" sz="1200" b="1" kern="1200" dirty="0">
                <a:solidFill>
                  <a:schemeClr val="tx1"/>
                </a:solidFill>
                <a:effectLst/>
                <a:latin typeface="+mn-lt"/>
                <a:ea typeface="+mn-ea"/>
                <a:cs typeface="+mn-cs"/>
              </a:rPr>
              <a:t>GetItemQueryIterator</a:t>
            </a:r>
            <a:r>
              <a:rPr lang="en-US" sz="1200" b="0" i="0" kern="1200" dirty="0">
                <a:solidFill>
                  <a:schemeClr val="tx1"/>
                </a:solidFill>
                <a:effectLst/>
                <a:latin typeface="+mn-lt"/>
                <a:ea typeface="+mn-ea"/>
                <a:cs typeface="+mn-cs"/>
              </a:rPr>
              <a:t> method of the </a:t>
            </a:r>
            <a:r>
              <a:rPr lang="en-US" sz="1200" b="1" i="0" kern="1200" dirty="0">
                <a:solidFill>
                  <a:schemeClr val="tx1"/>
                </a:solidFill>
                <a:effectLst/>
                <a:latin typeface="+mn-lt"/>
                <a:ea typeface="+mn-ea"/>
                <a:cs typeface="+mn-cs"/>
              </a:rPr>
              <a:t>Container </a:t>
            </a:r>
            <a:r>
              <a:rPr lang="en-US" sz="1200" b="0" i="0" kern="1200" dirty="0">
                <a:solidFill>
                  <a:schemeClr val="tx1"/>
                </a:solidFill>
                <a:effectLst/>
                <a:latin typeface="+mn-lt"/>
                <a:ea typeface="+mn-ea"/>
                <a:cs typeface="+mn-cs"/>
              </a:rPr>
              <a:t>class</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88383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Alternatively, you can use the language-integrated query (LINQ) feature of C# with the SDK.</a:t>
            </a:r>
          </a:p>
          <a:p>
            <a:endParaRPr lang="en-US" sz="882" b="0" i="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82" b="0" i="0" kern="1200" dirty="0">
                <a:solidFill>
                  <a:schemeClr val="tx1"/>
                </a:solidFill>
                <a:effectLst/>
                <a:latin typeface="Segoe UI Light" pitchFamily="34" charset="0"/>
                <a:ea typeface="+mn-ea"/>
                <a:cs typeface="+mn-cs"/>
              </a:rPr>
              <a:t>You get the LINQ queryable with the </a:t>
            </a:r>
            <a:r>
              <a:rPr lang="en-US" sz="1200" b="1" kern="1200" dirty="0">
                <a:solidFill>
                  <a:schemeClr val="tx1"/>
                </a:solidFill>
                <a:effectLst/>
                <a:latin typeface="+mn-lt"/>
                <a:ea typeface="+mn-ea"/>
                <a:cs typeface="+mn-cs"/>
              </a:rPr>
              <a:t>GetItemLinqQueryable</a:t>
            </a:r>
            <a:r>
              <a:rPr lang="en-US" sz="1200" b="0" i="0" kern="1200" dirty="0">
                <a:solidFill>
                  <a:schemeClr val="tx1"/>
                </a:solidFill>
                <a:effectLst/>
                <a:latin typeface="+mn-lt"/>
                <a:ea typeface="+mn-ea"/>
                <a:cs typeface="+mn-cs"/>
              </a:rPr>
              <a:t> method of the </a:t>
            </a:r>
            <a:r>
              <a:rPr lang="en-US" sz="1200" b="1" i="0" kern="1200" dirty="0">
                <a:solidFill>
                  <a:schemeClr val="tx1"/>
                </a:solidFill>
                <a:effectLst/>
                <a:latin typeface="+mn-lt"/>
                <a:ea typeface="+mn-ea"/>
                <a:cs typeface="+mn-cs"/>
              </a:rPr>
              <a:t>Container</a:t>
            </a:r>
            <a:r>
              <a:rPr lang="en-US" sz="1200" b="0" i="0" kern="1200" dirty="0">
                <a:solidFill>
                  <a:schemeClr val="tx1"/>
                </a:solidFill>
                <a:effectLst/>
                <a:latin typeface="+mn-lt"/>
                <a:ea typeface="+mn-ea"/>
                <a:cs typeface="+mn-cs"/>
              </a:rPr>
              <a:t> class.</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LINQ expressions will be automatically translated into the appropriate SQL query.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928754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JavaScript is the primary language for creating server-side logic for Azure Cosmos DB databases and can be used to write:</a:t>
            </a:r>
          </a:p>
          <a:p>
            <a:pPr marL="171450" indent="-171450" algn="l">
              <a:buFont typeface="Arial" panose="020B0604020202020204" pitchFamily="34" charset="0"/>
              <a:buChar char="•"/>
            </a:pPr>
            <a:r>
              <a:rPr lang="en-US" b="0" dirty="0"/>
              <a:t>Stored procedures.</a:t>
            </a:r>
          </a:p>
          <a:p>
            <a:pPr marL="171450" indent="-171450" algn="l">
              <a:buFont typeface="Arial" panose="020B0604020202020204" pitchFamily="34" charset="0"/>
              <a:buChar char="•"/>
            </a:pPr>
            <a:r>
              <a:rPr lang="en-US" b="0" dirty="0"/>
              <a:t>User-defined functions.</a:t>
            </a:r>
          </a:p>
          <a:p>
            <a:pPr marL="171450" indent="-171450" algn="l">
              <a:buFont typeface="Arial" panose="020B0604020202020204" pitchFamily="34" charset="0"/>
              <a:buChar char="•"/>
            </a:pPr>
            <a:r>
              <a:rPr lang="en-US" b="0" dirty="0"/>
              <a:t>Triggers (pre/post).</a:t>
            </a:r>
          </a:p>
          <a:p>
            <a:endParaRPr lang="en-US" b="0" dirty="0"/>
          </a:p>
          <a:p>
            <a:r>
              <a:rPr lang="en-US" b="0" dirty="0"/>
              <a:t>The next set of slides will use examples of each programmatic feature. Let’s understand stored procedures first.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3961190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a typical database, a transaction can be defined as a sequence of operations that are performed as a single, logical unit of work. Each transaction provides atomicity, consistency, isolation, and durability (ACID) guarantees. Let’s understand ACID in some detail. </a:t>
            </a:r>
          </a:p>
          <a:p>
            <a:endParaRPr lang="en-US" dirty="0"/>
          </a:p>
          <a:p>
            <a:r>
              <a:rPr lang="en-US" b="1" dirty="0"/>
              <a:t>ACID</a:t>
            </a:r>
            <a:r>
              <a:rPr lang="en-US" b="0" dirty="0"/>
              <a:t>:</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Atomicity</a:t>
            </a:r>
            <a:r>
              <a:rPr lang="en-US" sz="900" dirty="0">
                <a:effectLst/>
                <a:latin typeface="Calibri" panose="020F0502020204030204" pitchFamily="34" charset="0"/>
                <a:ea typeface="Calibri" panose="020F0502020204030204" pitchFamily="34" charset="0"/>
                <a:cs typeface="Times New Roman" panose="02020603050405020304" pitchFamily="18" charset="0"/>
              </a:rPr>
              <a:t> guarantees that all the work done inside a transaction is treated as a single unit where either all of it is committed or none is.</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Consistency</a:t>
            </a:r>
            <a:r>
              <a:rPr lang="en-US" sz="900" dirty="0">
                <a:effectLst/>
                <a:latin typeface="Calibri" panose="020F0502020204030204" pitchFamily="34" charset="0"/>
                <a:ea typeface="Calibri" panose="020F0502020204030204" pitchFamily="34" charset="0"/>
                <a:cs typeface="Times New Roman" panose="02020603050405020304" pitchFamily="18" charset="0"/>
              </a:rPr>
              <a:t> makes sure that the data is always in a good internal state across transactions.</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Isolation</a:t>
            </a:r>
            <a:r>
              <a:rPr lang="en-US" sz="900" dirty="0">
                <a:effectLst/>
                <a:latin typeface="Calibri" panose="020F0502020204030204" pitchFamily="34" charset="0"/>
                <a:ea typeface="Calibri" panose="020F0502020204030204" pitchFamily="34" charset="0"/>
                <a:cs typeface="Times New Roman" panose="02020603050405020304" pitchFamily="18" charset="0"/>
              </a:rPr>
              <a:t> guarantees that no two transactions interfere with each other. Generally, most commercial systems provide multiple isolation levels that can be used as per the application needs.</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Durability</a:t>
            </a:r>
            <a:r>
              <a:rPr lang="en-US" sz="900" dirty="0">
                <a:effectLst/>
                <a:latin typeface="Calibri" panose="020F0502020204030204" pitchFamily="34" charset="0"/>
                <a:ea typeface="Calibri" panose="020F0502020204030204" pitchFamily="34" charset="0"/>
                <a:cs typeface="Times New Roman" panose="02020603050405020304" pitchFamily="18" charset="0"/>
              </a:rPr>
              <a:t> ensures that any change that is committed in the database will always be present.</a:t>
            </a:r>
          </a:p>
          <a:p>
            <a:pPr>
              <a:lnSpc>
                <a:spcPct val="107000"/>
              </a:lnSpc>
              <a:spcAft>
                <a:spcPts val="80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Because requests made within stored procedures and triggers run in the same scope of a database session, the services guarantee ACID for all operations that are part of a single stored procedure trigger.</a:t>
            </a:r>
          </a:p>
          <a:p>
            <a:pPr>
              <a:lnSpc>
                <a:spcPct val="107000"/>
              </a:lnSpc>
              <a:spcAft>
                <a:spcPts val="80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r>
              <a:rPr lang="en-US" sz="900" dirty="0">
                <a:effectLst/>
                <a:latin typeface="Calibri" panose="020F0502020204030204" pitchFamily="34" charset="0"/>
                <a:ea typeface="Calibri" panose="020F0502020204030204" pitchFamily="34" charset="0"/>
                <a:cs typeface="Times New Roman" panose="02020603050405020304" pitchFamily="18" charset="0"/>
              </a:rPr>
              <a:t>This diagram illustrates the process of running a stored JavaScript procedure on Azure Cosmos DB servers and common tasks that might run within the stored procedures’ scoped transaction, such as creating, querying, updating, or deleting documents.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004791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This stored procedure takes an input parameter named </a:t>
            </a:r>
            <a:r>
              <a:rPr lang="en-US" b="1" dirty="0"/>
              <a:t>documentToCreate</a:t>
            </a:r>
            <a:r>
              <a:rPr lang="en-US" b="0" dirty="0"/>
              <a:t>. In this example, the parameter’s value is</a:t>
            </a:r>
            <a:r>
              <a:rPr lang="en-US" dirty="0"/>
              <a:t> the body of a document to be created in the current collection. </a:t>
            </a:r>
          </a:p>
          <a:p>
            <a:endParaRPr lang="en-US" dirty="0"/>
          </a:p>
          <a:p>
            <a:r>
              <a:rPr lang="en-US" dirty="0"/>
              <a:t>All operations are asynchronous and depend on JavaScript function callbacks. The callback function has two parameters:</a:t>
            </a:r>
          </a:p>
          <a:p>
            <a:pPr marL="228600" indent="-228600">
              <a:buFont typeface="Arial" panose="020B0604020202020204" pitchFamily="34" charset="0"/>
              <a:buChar char="•"/>
            </a:pPr>
            <a:r>
              <a:rPr lang="en-US" dirty="0"/>
              <a:t>One for the error object in case the operation fails.</a:t>
            </a:r>
          </a:p>
          <a:p>
            <a:pPr marL="228600" indent="-228600">
              <a:buFont typeface="Arial" panose="020B0604020202020204" pitchFamily="34" charset="0"/>
              <a:buChar char="•"/>
            </a:pPr>
            <a:r>
              <a:rPr lang="en-US" dirty="0"/>
              <a:t>One for the created object. </a:t>
            </a:r>
          </a:p>
          <a:p>
            <a:pPr marL="228600" indent="-228600">
              <a:buFont typeface="+mj-lt"/>
              <a:buAutoNum type="arabicPeriod"/>
            </a:pPr>
            <a:endParaRPr lang="en-US" dirty="0"/>
          </a:p>
          <a:p>
            <a:pPr marL="0" indent="0">
              <a:buFont typeface="+mj-lt"/>
              <a:buNone/>
            </a:pPr>
            <a:r>
              <a:rPr lang="en-US" dirty="0"/>
              <a:t>Inside the callback, users can either handle the exception or throw an error. In case a callback isn’t provided and there’s an error, the Azure Cosmos DB runtime throws an error.</a:t>
            </a:r>
          </a:p>
          <a:p>
            <a:endParaRPr lang="en-US" dirty="0"/>
          </a:p>
          <a:p>
            <a:r>
              <a:rPr lang="en-US" dirty="0"/>
              <a:t>In the example on the slide, the callback throws an error if the operation fails. Otherwise, it sets the id of the created document as the body of the response to the client.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079751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Cosmos DB has four core features that are the same regardless of which API you use.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67326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You can improve the stored procedure by taking advantage of a couple of language enhancements in the platform:</a:t>
            </a:r>
          </a:p>
          <a:p>
            <a:pPr algn="l"/>
            <a:endParaRPr lang="en-US" dirty="0"/>
          </a:p>
          <a:p>
            <a:pPr marL="171450" indent="-171450" algn="l">
              <a:buFont typeface="Arial" panose="020B0604020202020204" pitchFamily="34" charset="0"/>
              <a:buChar char="•"/>
            </a:pPr>
            <a:r>
              <a:rPr lang="en-US" dirty="0"/>
              <a:t>The double underscore (__) is a reference to </a:t>
            </a:r>
            <a:r>
              <a:rPr lang="en-US" b="1" dirty="0"/>
              <a:t>getContext().getCollection() </a:t>
            </a:r>
            <a:r>
              <a:rPr lang="en-US" dirty="0"/>
              <a:t>that simplifies multiple lines of code. This example uses it to call the </a:t>
            </a:r>
            <a:r>
              <a:rPr lang="en-US" b="1" dirty="0"/>
              <a:t>createDocument()</a:t>
            </a:r>
            <a:r>
              <a:rPr lang="en-US" dirty="0"/>
              <a:t> and the </a:t>
            </a:r>
            <a:r>
              <a:rPr lang="en-US" b="1" dirty="0"/>
              <a:t>getSelfLink() </a:t>
            </a:r>
            <a:r>
              <a:rPr lang="en-US" dirty="0"/>
              <a:t>functions.</a:t>
            </a:r>
          </a:p>
          <a:p>
            <a:pPr marL="171450" indent="-171450" algn="l">
              <a:buFont typeface="Arial" panose="020B0604020202020204" pitchFamily="34" charset="0"/>
              <a:buChar char="•"/>
            </a:pPr>
            <a:r>
              <a:rPr lang="en-US" dirty="0"/>
              <a:t>You can take advantage of lambda expressions to make your code more concise.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4952345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All Azure Cosmos DB operations must complete within the server-specified request timeout duration. </a:t>
            </a:r>
          </a:p>
          <a:p>
            <a:pPr algn="l"/>
            <a:r>
              <a:rPr lang="en-US" dirty="0"/>
              <a:t>If an operation doesn’t complete within this time limit, the transaction is rolled back. </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All functions under the collection object (for create, read, replace, and delete documents and attachments) return a Boolean value that represents whether that operation will complete or not.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Next, let’s understand transaction continuation.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41504539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Functions can return any value. You can use this value to resume long-running functions after the server-specified time is over. For example, you might have a function to upload millions of documents. If the server-specified time is over before all documents upload, you can return a pointer to indicate how far your function progressed in the document upload. This will make it easier to resume processing in a new function iteration. The next slide depicts this with another example in a flow diagram.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9035203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diagram depicts how the transaction continuation model can be used to repeat a server-side function until the function finishes its entire processing workload.</a:t>
            </a:r>
          </a:p>
          <a:p>
            <a:endParaRPr lang="en-US" dirty="0"/>
          </a:p>
          <a:p>
            <a:r>
              <a:rPr lang="en-US" dirty="0"/>
              <a:t>In this example, after the workflow begins, the return value is observed as each document is created. At some point, the document creation method will return </a:t>
            </a:r>
            <a:r>
              <a:rPr lang="en-US" b="1" dirty="0"/>
              <a:t>false</a:t>
            </a:r>
            <a:r>
              <a:rPr lang="en-US" b="0" dirty="0"/>
              <a:t> instead of </a:t>
            </a:r>
            <a:r>
              <a:rPr lang="en-US" b="1" dirty="0"/>
              <a:t>true</a:t>
            </a:r>
            <a:r>
              <a:rPr lang="en-US" b="0" dirty="0"/>
              <a:t>. At this point, a pointer will immediately be returned to the client that originally invoked the function. The client will then resume the function by starting at the appropriate point in the list of documents to process.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818985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900" b="0" kern="1200" dirty="0">
                <a:solidFill>
                  <a:schemeClr val="tx1"/>
                </a:solidFill>
                <a:latin typeface="Segoe UI Light" pitchFamily="34" charset="0"/>
                <a:ea typeface="+mn-ea"/>
                <a:cs typeface="Segoe UI Semibold" panose="020B0702040204020203" pitchFamily="34" charset="0"/>
              </a:rPr>
              <a:t>User-defined functions extend the Azure Cosmos DB SQL API’s query language grammar and implement custom business logic. User-defined functions can only be called from inside queries. They don’t have access to the context object and are meant to be used as compute-only code.</a:t>
            </a:r>
          </a:p>
          <a:p>
            <a:pPr algn="l"/>
            <a:endParaRPr lang="en-US" sz="900" b="0" kern="1200" dirty="0">
              <a:solidFill>
                <a:schemeClr val="tx1"/>
              </a:solidFill>
              <a:latin typeface="Segoe UI Light" pitchFamily="34" charset="0"/>
              <a:ea typeface="+mn-ea"/>
              <a:cs typeface="Segoe UI Semibold" panose="020B0702040204020203" pitchFamily="34" charset="0"/>
            </a:endParaRPr>
          </a:p>
          <a:p>
            <a:pPr algn="l"/>
            <a:r>
              <a:rPr lang="en-US" sz="900" b="0" kern="1200" dirty="0">
                <a:solidFill>
                  <a:schemeClr val="tx1"/>
                </a:solidFill>
                <a:latin typeface="Segoe UI Light" pitchFamily="34" charset="0"/>
                <a:ea typeface="+mn-ea"/>
                <a:cs typeface="Segoe UI Semibold" panose="020B0702040204020203" pitchFamily="34" charset="0"/>
              </a:rPr>
              <a:t>This example depicts a function that calculates the transaction amount, with tax included. The </a:t>
            </a:r>
            <a:r>
              <a:rPr lang="en-US" sz="900" b="1" kern="1200" dirty="0">
                <a:solidFill>
                  <a:schemeClr val="tx1"/>
                </a:solidFill>
                <a:latin typeface="Segoe UI Light" pitchFamily="34" charset="0"/>
                <a:ea typeface="+mn-ea"/>
                <a:cs typeface="Segoe UI Semibold" panose="020B0702040204020203" pitchFamily="34" charset="0"/>
              </a:rPr>
              <a:t>tax</a:t>
            </a:r>
            <a:r>
              <a:rPr lang="en-US" sz="900" b="0" kern="1200" dirty="0">
                <a:solidFill>
                  <a:schemeClr val="tx1"/>
                </a:solidFill>
                <a:latin typeface="Segoe UI Light" pitchFamily="34" charset="0"/>
                <a:ea typeface="+mn-ea"/>
                <a:cs typeface="Segoe UI Semibold" panose="020B0702040204020203" pitchFamily="34" charset="0"/>
              </a:rPr>
              <a:t> function has a single numerical parameter named </a:t>
            </a:r>
            <a:r>
              <a:rPr lang="en-US" sz="900" b="1" i="0" kern="1200" dirty="0">
                <a:solidFill>
                  <a:schemeClr val="tx1"/>
                </a:solidFill>
                <a:latin typeface="Segoe UI Light" pitchFamily="34" charset="0"/>
                <a:ea typeface="+mn-ea"/>
                <a:cs typeface="Segoe UI Semibold" panose="020B0702040204020203" pitchFamily="34" charset="0"/>
              </a:rPr>
              <a:t>income</a:t>
            </a:r>
            <a:r>
              <a:rPr lang="en-US" sz="900" b="0" kern="1200" dirty="0">
                <a:solidFill>
                  <a:schemeClr val="tx1"/>
                </a:solidFill>
                <a:latin typeface="Segoe UI Light" pitchFamily="34" charset="0"/>
                <a:ea typeface="+mn-ea"/>
                <a:cs typeface="Segoe UI Semibold" panose="020B0702040204020203" pitchFamily="34" charset="0"/>
              </a:rPr>
              <a:t>. That parameter is then used to calculate the final return value of the function.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927525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User-defined functions are available to use in SQL queries in a manner similar to built-in functions.</a:t>
            </a:r>
          </a:p>
          <a:p>
            <a:endParaRPr lang="en-US" dirty="0"/>
          </a:p>
          <a:p>
            <a:r>
              <a:rPr lang="en-US" dirty="0"/>
              <a:t>In this example, you use the </a:t>
            </a:r>
            <a:r>
              <a:rPr lang="en-US" b="1" dirty="0"/>
              <a:t>tax</a:t>
            </a:r>
            <a:r>
              <a:rPr lang="en-US" b="0" dirty="0"/>
              <a:t> function by fully qualifying it with the </a:t>
            </a:r>
            <a:r>
              <a:rPr lang="en-US" b="1" dirty="0"/>
              <a:t>udf</a:t>
            </a:r>
            <a:r>
              <a:rPr lang="en-US" b="0" dirty="0"/>
              <a:t> namespace and passing in a numeric value.</a:t>
            </a:r>
          </a:p>
          <a:p>
            <a:endParaRPr lang="en-US" b="0" dirty="0"/>
          </a:p>
          <a:p>
            <a:r>
              <a:rPr lang="en-US" b="0" dirty="0"/>
              <a:t>This slide marks the end of the first topic. The next two slides are about ETags.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4990001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 ETag value is generated on the server every time a document updates.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If the ETag value stays constant, it means that no other process has updated the document. However, if the ETag value unexpectedly mutates, it means that another concurrent process has updated the document.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3915279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This sample code uses the </a:t>
            </a:r>
            <a:r>
              <a:rPr lang="en-US" sz="900" b="1" dirty="0">
                <a:effectLst/>
                <a:latin typeface="Calibri" panose="020F0502020204030204" pitchFamily="34" charset="0"/>
                <a:ea typeface="Calibri" panose="020F0502020204030204" pitchFamily="34" charset="0"/>
                <a:cs typeface="Times New Roman" panose="02020603050405020304" pitchFamily="18" charset="0"/>
              </a:rPr>
              <a:t>AccessCondition</a:t>
            </a:r>
            <a:r>
              <a:rPr lang="en-US" sz="900" dirty="0">
                <a:effectLst/>
                <a:latin typeface="Calibri" panose="020F0502020204030204" pitchFamily="34" charset="0"/>
                <a:ea typeface="Calibri" panose="020F0502020204030204" pitchFamily="34" charset="0"/>
                <a:cs typeface="Times New Roman" panose="02020603050405020304" pitchFamily="18" charset="0"/>
              </a:rPr>
              <a:t> class to take advantage of the ETag and avoid scenarios where the document updates on the server before the client finishes processing it.</a:t>
            </a:r>
          </a:p>
          <a:p>
            <a:pPr>
              <a:lnSpc>
                <a:spcPct val="107000"/>
              </a:lnSpc>
              <a:spcAft>
                <a:spcPts val="80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If there’s an optimistic concurrency issue, the SDK will throw the </a:t>
            </a:r>
            <a:r>
              <a:rPr lang="en-US" sz="900" b="1" dirty="0">
                <a:effectLst/>
                <a:latin typeface="Calibri" panose="020F0502020204030204" pitchFamily="34" charset="0"/>
                <a:ea typeface="Calibri" panose="020F0502020204030204" pitchFamily="34" charset="0"/>
                <a:cs typeface="Times New Roman" panose="02020603050405020304" pitchFamily="18" charset="0"/>
              </a:rPr>
              <a:t>DocumentClientException</a:t>
            </a:r>
            <a:r>
              <a:rPr lang="en-US" sz="900" dirty="0">
                <a:effectLst/>
                <a:latin typeface="Calibri" panose="020F0502020204030204" pitchFamily="34" charset="0"/>
                <a:ea typeface="Calibri" panose="020F0502020204030204" pitchFamily="34" charset="0"/>
                <a:cs typeface="Times New Roman" panose="02020603050405020304" pitchFamily="18" charset="0"/>
              </a:rPr>
              <a:t> exception and will return the appropriate HTTP status code, which is Precondition Failed.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4231345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You’ve been assigned the task of updating your company’s existing retail web application to use more than one data service in Azure.</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 company’s goal is to take advantage of the best data service for each application component.</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After conducting thorough research, you decide to migrate your inventory database from Azure SQL Database to Azure Cosmos DB.</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has a feature referred to as </a:t>
            </a:r>
            <a:r>
              <a:rPr lang="en-US" sz="882" b="0" i="1" kern="1200" dirty="0">
                <a:solidFill>
                  <a:schemeClr val="tx1"/>
                </a:solidFill>
                <a:effectLst/>
                <a:latin typeface="Segoe UI Light" pitchFamily="34" charset="0"/>
                <a:ea typeface="+mn-ea"/>
                <a:cs typeface="+mn-cs"/>
              </a:rPr>
              <a:t>turnkey global distribution</a:t>
            </a:r>
            <a:r>
              <a:rPr lang="en-US" sz="882" b="0" i="0" kern="1200" dirty="0">
                <a:solidFill>
                  <a:schemeClr val="tx1"/>
                </a:solidFill>
                <a:effectLst/>
                <a:latin typeface="Segoe UI Light" pitchFamily="34" charset="0"/>
                <a:ea typeface="+mn-ea"/>
                <a:cs typeface="+mn-cs"/>
              </a:rPr>
              <a:t> that automatically replicates data to other Azure datacenters across the globe without the need to manually write code or build a replication infrastructure.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4/14/2021 8:30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03667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provides five consistency levels: strong, bounded-staleness, session, consistent prefix, and eventual. Bounded-staleness, session, consistent prefix, and eventual are referred to as </a:t>
            </a:r>
            <a:r>
              <a:rPr lang="en-US" sz="882" b="0" i="1" kern="1200" dirty="0">
                <a:solidFill>
                  <a:schemeClr val="tx1"/>
                </a:solidFill>
                <a:effectLst/>
                <a:latin typeface="Segoe UI Light" pitchFamily="34" charset="0"/>
                <a:ea typeface="+mn-ea"/>
                <a:cs typeface="+mn-cs"/>
              </a:rPr>
              <a:t>relaxed consistency models</a:t>
            </a:r>
            <a:r>
              <a:rPr lang="en-US" sz="882" b="0" i="0" kern="1200" dirty="0">
                <a:solidFill>
                  <a:schemeClr val="tx1"/>
                </a:solidFill>
                <a:effectLst/>
                <a:latin typeface="Segoe UI Light" pitchFamily="34" charset="0"/>
                <a:ea typeface="+mn-ea"/>
                <a:cs typeface="+mn-cs"/>
              </a:rPr>
              <a:t>, because they provide less consistency than strong, which is the most highly consistent model available.</a:t>
            </a:r>
          </a:p>
          <a:p>
            <a:br>
              <a:rPr lang="en-US" dirty="0"/>
            </a:br>
            <a:r>
              <a:rPr lang="en-US" sz="882" b="0" i="0" kern="1200" dirty="0">
                <a:solidFill>
                  <a:schemeClr val="tx1"/>
                </a:solidFill>
                <a:effectLst/>
                <a:latin typeface="Segoe UI Light" pitchFamily="34" charset="0"/>
                <a:ea typeface="+mn-ea"/>
                <a:cs typeface="+mn-cs"/>
              </a:rPr>
              <a:t>Commercial distributed databases fall into two categories: databases that do not offer well-defined, provable consistency choices at all, and databases that offer two extreme programmability choices (strong versus eventual consistency). The former burdens application developers with the minutia of their replication protocols and expects them to make difficult tradeoffs among consistency, availability, latency, and throughput. The latter pressure them to choose one of the two extremes.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4/14/2021 8:30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21881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consistency levels range from very strong consistency—where reads are guaranteed to be visible across replicas before a write is fully committed across all replicas—to eventual consistency, where writes are readable immediately, and replicas are eventually consistent with the primary.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9101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Today, Azure Cosmos DB can be accessed by using five different APIs. The underlying data structure in Azure Cosmos DB is a data model based on atom record sequences that enabled Azure Cosmos DB to support multiple data models. Because of the flexible nature of atom record sequences, Azure Cosmos DB will be able to support many more models and APIs over time.</a:t>
            </a:r>
          </a:p>
          <a:p>
            <a:br>
              <a:rPr lang="en-US" b="1" dirty="0"/>
            </a:br>
            <a:r>
              <a:rPr lang="en-US" sz="882" b="1" i="0" kern="1200" dirty="0">
                <a:solidFill>
                  <a:schemeClr val="tx1"/>
                </a:solidFill>
                <a:effectLst/>
                <a:latin typeface="Segoe UI Light" pitchFamily="34" charset="0"/>
                <a:ea typeface="+mn-ea"/>
                <a:cs typeface="+mn-cs"/>
              </a:rPr>
              <a:t>MongoDB API</a:t>
            </a:r>
          </a:p>
          <a:p>
            <a:r>
              <a:rPr lang="en-US" sz="882" b="0" i="0" kern="1200" dirty="0">
                <a:solidFill>
                  <a:schemeClr val="tx1"/>
                </a:solidFill>
                <a:effectLst/>
                <a:latin typeface="Segoe UI Light" pitchFamily="34" charset="0"/>
                <a:ea typeface="+mn-ea"/>
                <a:cs typeface="+mn-cs"/>
              </a:rPr>
              <a:t>The MongoDB API in Azure Cosmos DB acts as a massively scalable MongoDB service powered by the Azure Cosmos DB platform. It is compatible with existing MongoDB libraries, drivers, tools, and applications.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Table API</a:t>
            </a:r>
          </a:p>
          <a:p>
            <a:r>
              <a:rPr lang="en-US" sz="882" b="0" i="0" kern="1200" dirty="0">
                <a:solidFill>
                  <a:schemeClr val="tx1"/>
                </a:solidFill>
                <a:effectLst/>
                <a:latin typeface="Segoe UI Light" pitchFamily="34" charset="0"/>
                <a:ea typeface="+mn-ea"/>
                <a:cs typeface="+mn-cs"/>
              </a:rPr>
              <a:t>The Table API in Azure Cosmos DB is a key-value database service built to provide premium capabilities (for example, automatic indexing, guaranteed low latency, and global distribution) to existing Azure Table storage applications without making any app changes.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Gremlin API</a:t>
            </a:r>
          </a:p>
          <a:p>
            <a:r>
              <a:rPr lang="en-US" sz="882" b="0" i="0" kern="1200" dirty="0">
                <a:solidFill>
                  <a:schemeClr val="tx1"/>
                </a:solidFill>
                <a:effectLst/>
                <a:latin typeface="Segoe UI Light" pitchFamily="34" charset="0"/>
                <a:ea typeface="+mn-ea"/>
                <a:cs typeface="+mn-cs"/>
              </a:rPr>
              <a:t>The Gremlin API in Azure Cosmos DB is a fully managed, horizontally scalable graph database service that makes it easy to build and run applications that work with highly connected datasets supporting Open Graph APIs (based on the Apache TinkerPop specification, Apache Gremlin).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196560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Apache Cassandra API</a:t>
            </a:r>
          </a:p>
          <a:p>
            <a:r>
              <a:rPr lang="en-US" sz="882" b="0" i="0" kern="1200" dirty="0">
                <a:solidFill>
                  <a:schemeClr val="tx1"/>
                </a:solidFill>
                <a:effectLst/>
                <a:latin typeface="Segoe UI Light" pitchFamily="34" charset="0"/>
                <a:ea typeface="+mn-ea"/>
                <a:cs typeface="+mn-cs"/>
              </a:rPr>
              <a:t>The Cassandra API in Azure Cosmos DB is a globally distributed Apache Cassandra service powered by the Azure Cosmos DB platform. Compatible with existing Apache Cassandra libraries, drivers, tools, and applications.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SQL API</a:t>
            </a:r>
          </a:p>
          <a:p>
            <a:r>
              <a:rPr lang="en-US" sz="882" b="0" i="0" kern="1200" dirty="0">
                <a:solidFill>
                  <a:schemeClr val="tx1"/>
                </a:solidFill>
                <a:effectLst/>
                <a:latin typeface="Segoe UI Light" pitchFamily="34" charset="0"/>
                <a:ea typeface="+mn-ea"/>
                <a:cs typeface="+mn-cs"/>
              </a:rPr>
              <a:t>The SQL API in Azure Cosmos DB is a JavaScript and JavaScript Object Notation (JSON) native API based on the Azure Cosmos DB database engine. The SQL API also provides query capabilities rooted in the familiar SQL query language. By using SQL, you can query for documents based on their identifiers or make deeper queries based on properties of the document, complex objects, or even the existence of specific properties. The SQL API supports the execution of JavaScript logic within the database in the form of stored procedures, triggers, and user-defined functions.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69489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achieve a successful migration, it is important to keep a few tips in mind: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Instead of writing custom code, you should use native tools, such as the Cassandra shell, mongodump, and mongoexport.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Cosmos DB containers should be allocated prior to the migration with the appropriate throughput levels set. Many of the tools will create containers for you with default settings that are not ideal.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Prior to migrating, you should increase the container’s throughput to at least 1,000 Request Units (RUs) per second so that the import tools are not throttled. The throughput can be reverted back to the typical values after the import is complete.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8:30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78530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1829135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9984284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78923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9231534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33334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013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074588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37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595630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832298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931543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5028157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87967677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1122868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68329551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030038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1913223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4895195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6516182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7393746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06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14544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258663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8604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466705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73691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89060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63906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45498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13724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008167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36052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24561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33190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8892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128535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81439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758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250939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0723713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 Id="rId3" Type="http://schemas.openxmlformats.org/officeDocument/2006/relationships/slideLayout" Target="../slideLayouts/slideLayout41.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9471962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6.png"/><Relationship Id="rId2" Type="http://schemas.openxmlformats.org/officeDocument/2006/relationships/slideLayout" Target="../slideLayouts/slideLayout9.xml"/><Relationship Id="rId1" Type="http://schemas.openxmlformats.org/officeDocument/2006/relationships/tags" Target="../tags/tag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8.svg"/><Relationship Id="rId2" Type="http://schemas.openxmlformats.org/officeDocument/2006/relationships/slideLayout" Target="../slideLayouts/slideLayout9.xml"/><Relationship Id="rId1" Type="http://schemas.openxmlformats.org/officeDocument/2006/relationships/tags" Target="../tags/tag1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tags" Target="../tags/tag19.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9.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1.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4.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4.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4.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4.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4.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4.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4.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9.xml"/><Relationship Id="rId1" Type="http://schemas.openxmlformats.org/officeDocument/2006/relationships/tags" Target="../tags/tag30.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notesSlide" Target="../notesSlides/notesSlide28.xml"/><Relationship Id="rId7"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tags" Target="../tags/tag31.xml"/><Relationship Id="rId6" Type="http://schemas.openxmlformats.org/officeDocument/2006/relationships/image" Target="../media/image21.png"/><Relationship Id="rId5" Type="http://schemas.openxmlformats.org/officeDocument/2006/relationships/image" Target="../media/image30.emf"/><Relationship Id="rId4" Type="http://schemas.openxmlformats.org/officeDocument/2006/relationships/image" Target="../media/image29.png"/><Relationship Id="rId9"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6.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6.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notesSlide" Target="../notesSlides/notesSlide33.xml"/><Relationship Id="rId7" Type="http://schemas.openxmlformats.org/officeDocument/2006/relationships/image" Target="../media/image26.png"/><Relationship Id="rId2" Type="http://schemas.openxmlformats.org/officeDocument/2006/relationships/slideLayout" Target="../slideLayouts/slideLayout9.xml"/><Relationship Id="rId1" Type="http://schemas.openxmlformats.org/officeDocument/2006/relationships/tags" Target="../tags/tag36.xml"/><Relationship Id="rId6" Type="http://schemas.openxmlformats.org/officeDocument/2006/relationships/image" Target="../media/image21.png"/><Relationship Id="rId5" Type="http://schemas.openxmlformats.org/officeDocument/2006/relationships/image" Target="../media/image29.png"/><Relationship Id="rId4" Type="http://schemas.openxmlformats.org/officeDocument/2006/relationships/image" Target="../media/image30.emf"/><Relationship Id="rId9"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6.xml"/><Relationship Id="rId1" Type="http://schemas.openxmlformats.org/officeDocument/2006/relationships/tags" Target="../tags/tag3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5.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9.xml"/><Relationship Id="rId6" Type="http://schemas.openxmlformats.org/officeDocument/2006/relationships/image" Target="../media/image32.emf"/><Relationship Id="rId5" Type="http://schemas.openxmlformats.org/officeDocument/2006/relationships/image" Target="../media/image31.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4.xml"/><Relationship Id="rId1" Type="http://schemas.openxmlformats.org/officeDocument/2006/relationships/tags" Target="../tags/tag4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1.xml"/><Relationship Id="rId1" Type="http://schemas.openxmlformats.org/officeDocument/2006/relationships/tags" Target="../tags/tag41.xml"/><Relationship Id="rId5" Type="http://schemas.openxmlformats.org/officeDocument/2006/relationships/chart" Target="../charts/chart1.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30.emf"/><Relationship Id="rId2" Type="http://schemas.openxmlformats.org/officeDocument/2006/relationships/slideLayout" Target="../slideLayouts/slideLayout52.xml"/><Relationship Id="rId1" Type="http://schemas.openxmlformats.org/officeDocument/2006/relationships/tags" Target="../tags/tag42.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4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04: Develop solutions that use Cosmos DB storage</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97704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023A-2714-41D5-8834-BE5F318D82BA}"/>
              </a:ext>
            </a:extLst>
          </p:cNvPr>
          <p:cNvSpPr>
            <a:spLocks noGrp="1"/>
          </p:cNvSpPr>
          <p:nvPr>
            <p:ph type="title"/>
          </p:nvPr>
        </p:nvSpPr>
        <p:spPr/>
        <p:txBody>
          <a:bodyPr/>
          <a:lstStyle/>
          <a:p>
            <a:r>
              <a:rPr lang="en-US" dirty="0"/>
              <a:t>APIs (cont.)</a:t>
            </a:r>
          </a:p>
        </p:txBody>
      </p:sp>
      <p:grpSp>
        <p:nvGrpSpPr>
          <p:cNvPr id="4" name="Group 3" descr="Cassandra API icon">
            <a:extLst>
              <a:ext uri="{FF2B5EF4-FFF2-40B4-BE49-F238E27FC236}">
                <a16:creationId xmlns:a16="http://schemas.microsoft.com/office/drawing/2014/main" id="{078CEA86-D68E-46F8-8FC9-AD8B20519A08}"/>
              </a:ext>
            </a:extLst>
          </p:cNvPr>
          <p:cNvGrpSpPr/>
          <p:nvPr/>
        </p:nvGrpSpPr>
        <p:grpSpPr>
          <a:xfrm>
            <a:off x="583041" y="1493799"/>
            <a:ext cx="1005887" cy="829274"/>
            <a:chOff x="411586" y="1493799"/>
            <a:chExt cx="1176504" cy="969934"/>
          </a:xfrm>
        </p:grpSpPr>
        <p:pic>
          <p:nvPicPr>
            <p:cNvPr id="8" name="Picture 7">
              <a:extLst>
                <a:ext uri="{FF2B5EF4-FFF2-40B4-BE49-F238E27FC236}">
                  <a16:creationId xmlns:a16="http://schemas.microsoft.com/office/drawing/2014/main" id="{E1AA2748-FC44-4AFC-9AC1-20D0FAD810B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11586" y="1493799"/>
              <a:ext cx="1096877" cy="558800"/>
            </a:xfrm>
            <a:prstGeom prst="rect">
              <a:avLst/>
            </a:prstGeom>
          </p:spPr>
        </p:pic>
        <p:grpSp>
          <p:nvGrpSpPr>
            <p:cNvPr id="16" name="Group 15">
              <a:extLst>
                <a:ext uri="{FF2B5EF4-FFF2-40B4-BE49-F238E27FC236}">
                  <a16:creationId xmlns:a16="http://schemas.microsoft.com/office/drawing/2014/main" id="{F44279CD-318C-4F1F-8EC9-E3138D77142A}"/>
                </a:ext>
                <a:ext uri="{C183D7F6-B498-43B3-948B-1728B52AA6E4}">
                  <adec:decorative xmlns:adec="http://schemas.microsoft.com/office/drawing/2017/decorative" val="1"/>
                </a:ext>
              </a:extLst>
            </p:cNvPr>
            <p:cNvGrpSpPr/>
            <p:nvPr/>
          </p:nvGrpSpPr>
          <p:grpSpPr>
            <a:xfrm>
              <a:off x="1092790" y="2023202"/>
              <a:ext cx="495300" cy="440531"/>
              <a:chOff x="952500" y="5500688"/>
              <a:chExt cx="495300" cy="440531"/>
            </a:xfrm>
          </p:grpSpPr>
          <p:sp>
            <p:nvSpPr>
              <p:cNvPr id="17" name="Rectangle: Rounded Corners 16">
                <a:extLst>
                  <a:ext uri="{FF2B5EF4-FFF2-40B4-BE49-F238E27FC236}">
                    <a16:creationId xmlns:a16="http://schemas.microsoft.com/office/drawing/2014/main" id="{DF25A98B-C53B-44EC-BD93-F6F3FD31D0D1}"/>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Graphic 16">
                <a:extLst>
                  <a:ext uri="{FF2B5EF4-FFF2-40B4-BE49-F238E27FC236}">
                    <a16:creationId xmlns:a16="http://schemas.microsoft.com/office/drawing/2014/main" id="{FD575327-918C-4B64-BE3F-CC883D912F50}"/>
                  </a:ext>
                </a:extLst>
              </p:cNvPr>
              <p:cNvPicPr>
                <a:picLocks noChangeAspect="1"/>
              </p:cNvPicPr>
              <p:nvPr/>
            </p:nvPicPr>
            <p:blipFill>
              <a:blip r:embed="rId5"/>
              <a:srcRect/>
              <a:stretch/>
            </p:blipFill>
            <p:spPr>
              <a:xfrm>
                <a:off x="972477" y="5526673"/>
                <a:ext cx="455346" cy="388561"/>
              </a:xfrm>
              <a:prstGeom prst="rect">
                <a:avLst/>
              </a:prstGeom>
            </p:spPr>
          </p:pic>
        </p:grpSp>
      </p:grpSp>
      <p:sp>
        <p:nvSpPr>
          <p:cNvPr id="3" name="Text Placeholder 2">
            <a:extLst>
              <a:ext uri="{FF2B5EF4-FFF2-40B4-BE49-F238E27FC236}">
                <a16:creationId xmlns:a16="http://schemas.microsoft.com/office/drawing/2014/main" id="{35344832-CAFA-497B-99AC-F39439DE5429}"/>
              </a:ext>
            </a:extLst>
          </p:cNvPr>
          <p:cNvSpPr>
            <a:spLocks noGrp="1"/>
          </p:cNvSpPr>
          <p:nvPr>
            <p:ph type="body" sz="quarter" idx="10"/>
          </p:nvPr>
        </p:nvSpPr>
        <p:spPr>
          <a:xfrm>
            <a:off x="1760400" y="1445022"/>
            <a:ext cx="9825622" cy="4604337"/>
          </a:xfrm>
        </p:spPr>
        <p:txBody>
          <a:bodyPr/>
          <a:lstStyle/>
          <a:p>
            <a:r>
              <a:rPr lang="en-US" dirty="0">
                <a:latin typeface="+mn-lt"/>
              </a:rPr>
              <a:t>Cassandra API</a:t>
            </a:r>
          </a:p>
          <a:p>
            <a:pPr lvl="1"/>
            <a:r>
              <a:rPr lang="en-US" dirty="0"/>
              <a:t>Globally distributed Apache Cassandra service powered by the Azure Cosmos DB platform</a:t>
            </a:r>
          </a:p>
          <a:p>
            <a:pPr lvl="1"/>
            <a:r>
              <a:rPr lang="en-US" dirty="0"/>
              <a:t>Compatible with existing Apache Cassandra libraries, drivers, tools, and applications</a:t>
            </a:r>
          </a:p>
          <a:p>
            <a:r>
              <a:rPr lang="en-US" dirty="0">
                <a:latin typeface="+mn-lt"/>
              </a:rPr>
              <a:t>SQL API</a:t>
            </a:r>
          </a:p>
          <a:p>
            <a:pPr lvl="1"/>
            <a:r>
              <a:rPr lang="en-US" dirty="0"/>
              <a:t>JavaScript and JavaScript Object Notation (JSON) native API based on the Azure Cosmos DB database engine</a:t>
            </a:r>
          </a:p>
          <a:p>
            <a:pPr lvl="1"/>
            <a:r>
              <a:rPr lang="en-US" dirty="0"/>
              <a:t>Provides query capabilities rooted in SQL </a:t>
            </a:r>
          </a:p>
          <a:p>
            <a:pPr lvl="1"/>
            <a:r>
              <a:rPr lang="en-US" dirty="0"/>
              <a:t>Query for documents based on their identifiers or make deeper queries based on properties of the document, complex objects, or the existence of specific properties</a:t>
            </a:r>
          </a:p>
          <a:p>
            <a:pPr lvl="1"/>
            <a:r>
              <a:rPr lang="en-US" dirty="0"/>
              <a:t>Supports the execution of JavaScript logic within the database in the form of stored procedures, triggers, and user-defined functions</a:t>
            </a:r>
          </a:p>
          <a:p>
            <a:endParaRPr lang="en-US" dirty="0">
              <a:latin typeface="+mn-lt"/>
            </a:endParaRPr>
          </a:p>
        </p:txBody>
      </p:sp>
      <p:grpSp>
        <p:nvGrpSpPr>
          <p:cNvPr id="6" name="Group 5" descr="SQL API icon">
            <a:extLst>
              <a:ext uri="{FF2B5EF4-FFF2-40B4-BE49-F238E27FC236}">
                <a16:creationId xmlns:a16="http://schemas.microsoft.com/office/drawing/2014/main" id="{6E2A97D8-DC5B-4842-9B08-249BCEBA3683}"/>
              </a:ext>
            </a:extLst>
          </p:cNvPr>
          <p:cNvGrpSpPr/>
          <p:nvPr/>
        </p:nvGrpSpPr>
        <p:grpSpPr>
          <a:xfrm>
            <a:off x="574681" y="3929063"/>
            <a:ext cx="1294830" cy="1273597"/>
            <a:chOff x="431801" y="3940994"/>
            <a:chExt cx="1282700" cy="1261666"/>
          </a:xfrm>
        </p:grpSpPr>
        <p:grpSp>
          <p:nvGrpSpPr>
            <p:cNvPr id="10" name="Group 9">
              <a:extLst>
                <a:ext uri="{FF2B5EF4-FFF2-40B4-BE49-F238E27FC236}">
                  <a16:creationId xmlns:a16="http://schemas.microsoft.com/office/drawing/2014/main" id="{6E8CC8C7-79B9-4A34-BE95-F14AA206FA87}"/>
                </a:ext>
                <a:ext uri="{C183D7F6-B498-43B3-948B-1728B52AA6E4}">
                  <adec:decorative xmlns:adec="http://schemas.microsoft.com/office/drawing/2017/decorative" val="1"/>
                </a:ext>
              </a:extLst>
            </p:cNvPr>
            <p:cNvGrpSpPr/>
            <p:nvPr/>
          </p:nvGrpSpPr>
          <p:grpSpPr>
            <a:xfrm>
              <a:off x="1092790" y="4762129"/>
              <a:ext cx="495300" cy="440531"/>
              <a:chOff x="952500" y="5500688"/>
              <a:chExt cx="495300" cy="440531"/>
            </a:xfrm>
          </p:grpSpPr>
          <p:sp>
            <p:nvSpPr>
              <p:cNvPr id="11" name="Rectangle: Rounded Corners 10">
                <a:extLst>
                  <a:ext uri="{FF2B5EF4-FFF2-40B4-BE49-F238E27FC236}">
                    <a16:creationId xmlns:a16="http://schemas.microsoft.com/office/drawing/2014/main" id="{7924CE73-4DD2-4CB8-B558-265A7561766B}"/>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Graphic 16">
                <a:extLst>
                  <a:ext uri="{FF2B5EF4-FFF2-40B4-BE49-F238E27FC236}">
                    <a16:creationId xmlns:a16="http://schemas.microsoft.com/office/drawing/2014/main" id="{6EE2F9C9-1ADC-4675-96D1-23D82D901783}"/>
                  </a:ext>
                </a:extLst>
              </p:cNvPr>
              <p:cNvPicPr>
                <a:picLocks noChangeAspect="1"/>
              </p:cNvPicPr>
              <p:nvPr/>
            </p:nvPicPr>
            <p:blipFill>
              <a:blip r:embed="rId5"/>
              <a:srcRect/>
              <a:stretch/>
            </p:blipFill>
            <p:spPr>
              <a:xfrm>
                <a:off x="972477" y="5526673"/>
                <a:ext cx="455346" cy="388561"/>
              </a:xfrm>
              <a:prstGeom prst="rect">
                <a:avLst/>
              </a:prstGeom>
            </p:spPr>
          </p:pic>
        </p:gr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801" y="3940994"/>
              <a:ext cx="1282700" cy="821505"/>
            </a:xfrm>
            <a:prstGeom prst="rect">
              <a:avLst/>
            </a:prstGeom>
          </p:spPr>
        </p:pic>
      </p:grpSp>
    </p:spTree>
    <p:custDataLst>
      <p:tags r:id="rId1"/>
    </p:custDataLst>
    <p:extLst>
      <p:ext uri="{BB962C8B-B14F-4D97-AF65-F5344CB8AC3E}">
        <p14:creationId xmlns:p14="http://schemas.microsoft.com/office/powerpoint/2010/main" val="32533680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9D94-D9BF-4DB4-A223-C95EBD1650A3}"/>
              </a:ext>
            </a:extLst>
          </p:cNvPr>
          <p:cNvSpPr>
            <a:spLocks noGrp="1"/>
          </p:cNvSpPr>
          <p:nvPr>
            <p:ph type="title"/>
          </p:nvPr>
        </p:nvSpPr>
        <p:spPr/>
        <p:txBody>
          <a:bodyPr/>
          <a:lstStyle/>
          <a:p>
            <a:r>
              <a:rPr lang="en-US" dirty="0"/>
              <a:t>Migrating from NoSQL</a:t>
            </a:r>
          </a:p>
        </p:txBody>
      </p:sp>
      <p:sp>
        <p:nvSpPr>
          <p:cNvPr id="3" name="Text Placeholder 2">
            <a:extLst>
              <a:ext uri="{FF2B5EF4-FFF2-40B4-BE49-F238E27FC236}">
                <a16:creationId xmlns:a16="http://schemas.microsoft.com/office/drawing/2014/main" id="{53E2492A-2BF7-4E4C-8DF9-819FB06C428F}"/>
              </a:ext>
            </a:extLst>
          </p:cNvPr>
          <p:cNvSpPr>
            <a:spLocks noGrp="1"/>
          </p:cNvSpPr>
          <p:nvPr>
            <p:ph type="body" sz="quarter" idx="10"/>
          </p:nvPr>
        </p:nvSpPr>
        <p:spPr>
          <a:xfrm>
            <a:off x="584200" y="1435497"/>
            <a:ext cx="11018520" cy="4111895"/>
          </a:xfrm>
        </p:spPr>
        <p:txBody>
          <a:bodyPr/>
          <a:lstStyle/>
          <a:p>
            <a:r>
              <a:rPr lang="en-US" dirty="0">
                <a:latin typeface="+mn-lt"/>
              </a:rPr>
              <a:t>Many NoSQL database engines are simple to get started with, but they might cause problems as you scale, including:</a:t>
            </a:r>
          </a:p>
          <a:p>
            <a:pPr lvl="1"/>
            <a:r>
              <a:rPr lang="en-US" dirty="0"/>
              <a:t>Tedious setup and maintenance requirements for a multiple-server database cluster</a:t>
            </a:r>
          </a:p>
          <a:p>
            <a:pPr lvl="1"/>
            <a:r>
              <a:rPr lang="en-US" dirty="0"/>
              <a:t>Expensive and complex high-availability solutions</a:t>
            </a:r>
          </a:p>
          <a:p>
            <a:pPr lvl="1"/>
            <a:r>
              <a:rPr lang="en-US" dirty="0"/>
              <a:t>Challenges in achieving end-to-end security, including encryption at rest and in flight</a:t>
            </a:r>
          </a:p>
          <a:p>
            <a:pPr lvl="1"/>
            <a:r>
              <a:rPr lang="en-US" dirty="0"/>
              <a:t>Required resource overprovisioning and unpredictable costs to achieve scale</a:t>
            </a:r>
          </a:p>
          <a:p>
            <a:r>
              <a:rPr lang="en-US" dirty="0">
                <a:latin typeface="+mn-lt"/>
              </a:rPr>
              <a:t>Azure Cosmos DB provides NoSQL-as-a-service for:</a:t>
            </a:r>
          </a:p>
          <a:p>
            <a:pPr lvl="1"/>
            <a:r>
              <a:rPr lang="en-US" dirty="0"/>
              <a:t>MongoDB</a:t>
            </a:r>
          </a:p>
          <a:p>
            <a:pPr lvl="1"/>
            <a:r>
              <a:rPr lang="en-US" dirty="0"/>
              <a:t>Cassandra</a:t>
            </a:r>
          </a:p>
          <a:p>
            <a:pPr lvl="1"/>
            <a:r>
              <a:rPr lang="en-US" dirty="0"/>
              <a:t>Gremlin</a:t>
            </a:r>
          </a:p>
        </p:txBody>
      </p:sp>
    </p:spTree>
    <p:custDataLst>
      <p:tags r:id="rId1"/>
    </p:custDataLst>
    <p:extLst>
      <p:ext uri="{BB962C8B-B14F-4D97-AF65-F5344CB8AC3E}">
        <p14:creationId xmlns:p14="http://schemas.microsoft.com/office/powerpoint/2010/main" val="25249532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Migrating from NoSQL </a:t>
            </a:r>
            <a:r>
              <a:rPr lang="en-US"/>
              <a:t>(continued)</a:t>
            </a:r>
            <a:endParaRPr lang="en-US" dirty="0"/>
          </a:p>
        </p:txBody>
      </p:sp>
      <p:grpSp>
        <p:nvGrpSpPr>
          <p:cNvPr id="4" name="Group 3" descr="Illustrates using the protocol-level support in various Azure Cosmos DB APIs to perform lift-and-shift migrations."/>
          <p:cNvGrpSpPr/>
          <p:nvPr/>
        </p:nvGrpSpPr>
        <p:grpSpPr>
          <a:xfrm>
            <a:off x="2477640" y="1515201"/>
            <a:ext cx="7236720" cy="4462510"/>
            <a:chOff x="4288530" y="1658076"/>
            <a:chExt cx="7236720" cy="4462510"/>
          </a:xfrm>
        </p:grpSpPr>
        <p:sp>
          <p:nvSpPr>
            <p:cNvPr id="27" name="TextBox 26">
              <a:extLst>
                <a:ext uri="{FF2B5EF4-FFF2-40B4-BE49-F238E27FC236}">
                  <a16:creationId xmlns:a16="http://schemas.microsoft.com/office/drawing/2014/main" id="{1BCC4185-3512-4330-A089-F52F857D35D0}"/>
                </a:ext>
              </a:extLst>
            </p:cNvPr>
            <p:cNvSpPr txBox="1"/>
            <p:nvPr/>
          </p:nvSpPr>
          <p:spPr>
            <a:xfrm>
              <a:off x="7524551" y="3153199"/>
              <a:ext cx="1023418" cy="276999"/>
            </a:xfrm>
            <a:prstGeom prst="rect">
              <a:avLst/>
            </a:prstGeom>
            <a:noFill/>
          </p:spPr>
          <p:txBody>
            <a:bodyPr wrap="square" rtlCol="0" anchor="ctr">
              <a:spAutoFit/>
            </a:bodyPr>
            <a:lstStyle/>
            <a:p>
              <a:pPr algn="ctr"/>
              <a:r>
                <a:rPr lang="en-US" sz="1200" dirty="0"/>
                <a:t>MongoDB</a:t>
              </a:r>
            </a:p>
          </p:txBody>
        </p:sp>
        <p:sp>
          <p:nvSpPr>
            <p:cNvPr id="28" name="Star: 4 Points 8">
              <a:extLst>
                <a:ext uri="{FF2B5EF4-FFF2-40B4-BE49-F238E27FC236}">
                  <a16:creationId xmlns:a16="http://schemas.microsoft.com/office/drawing/2014/main" id="{A01F5966-F940-46A6-88BD-1D15D1DB9B46}"/>
                </a:ext>
              </a:extLst>
            </p:cNvPr>
            <p:cNvSpPr/>
            <p:nvPr/>
          </p:nvSpPr>
          <p:spPr bwMode="auto">
            <a:xfrm>
              <a:off x="10004690" y="1995383"/>
              <a:ext cx="318625" cy="318622"/>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Star: 4 Points 8">
              <a:extLst>
                <a:ext uri="{FF2B5EF4-FFF2-40B4-BE49-F238E27FC236}">
                  <a16:creationId xmlns:a16="http://schemas.microsoft.com/office/drawing/2014/main" id="{80E6EE07-DDE0-4367-8537-EFC85D78415F}"/>
                </a:ext>
              </a:extLst>
            </p:cNvPr>
            <p:cNvSpPr/>
            <p:nvPr/>
          </p:nvSpPr>
          <p:spPr bwMode="auto">
            <a:xfrm>
              <a:off x="10858271" y="2830340"/>
              <a:ext cx="146704" cy="146704"/>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Oval 29">
              <a:extLst>
                <a:ext uri="{FF2B5EF4-FFF2-40B4-BE49-F238E27FC236}">
                  <a16:creationId xmlns:a16="http://schemas.microsoft.com/office/drawing/2014/main" id="{FD026587-277F-423F-A27B-366DA562BB64}"/>
                </a:ext>
              </a:extLst>
            </p:cNvPr>
            <p:cNvSpPr/>
            <p:nvPr/>
          </p:nvSpPr>
          <p:spPr bwMode="auto">
            <a:xfrm>
              <a:off x="10208998" y="2180744"/>
              <a:ext cx="705246" cy="705243"/>
            </a:xfrm>
            <a:prstGeom prst="ellipse">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Oval 9">
              <a:extLst>
                <a:ext uri="{FF2B5EF4-FFF2-40B4-BE49-F238E27FC236}">
                  <a16:creationId xmlns:a16="http://schemas.microsoft.com/office/drawing/2014/main" id="{E6FAEF90-85F8-471D-BB07-71DB94147E5B}"/>
                </a:ext>
              </a:extLst>
            </p:cNvPr>
            <p:cNvSpPr/>
            <p:nvPr/>
          </p:nvSpPr>
          <p:spPr bwMode="auto">
            <a:xfrm rot="19667957">
              <a:off x="10003510" y="2376769"/>
              <a:ext cx="1138919" cy="342808"/>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38100">
              <a:solidFill>
                <a:srgbClr val="B400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a:extLst>
                <a:ext uri="{FF2B5EF4-FFF2-40B4-BE49-F238E27FC236}">
                  <a16:creationId xmlns:a16="http://schemas.microsoft.com/office/drawing/2014/main" id="{56C7A041-59BB-4882-840C-3CBB9BF67D45}"/>
                </a:ext>
              </a:extLst>
            </p:cNvPr>
            <p:cNvSpPr txBox="1"/>
            <p:nvPr/>
          </p:nvSpPr>
          <p:spPr>
            <a:xfrm>
              <a:off x="7197303" y="2656359"/>
              <a:ext cx="1677914" cy="276999"/>
            </a:xfrm>
            <a:prstGeom prst="rect">
              <a:avLst/>
            </a:prstGeom>
            <a:noFill/>
          </p:spPr>
          <p:txBody>
            <a:bodyPr wrap="square" rtlCol="0" anchor="ctr">
              <a:spAutoFit/>
            </a:bodyPr>
            <a:lstStyle/>
            <a:p>
              <a:pPr algn="ctr"/>
              <a:r>
                <a:rPr lang="en-US" sz="1200" dirty="0">
                  <a:gradFill>
                    <a:gsLst>
                      <a:gs pos="2917">
                        <a:schemeClr val="tx1"/>
                      </a:gs>
                      <a:gs pos="30000">
                        <a:schemeClr val="tx1"/>
                      </a:gs>
                    </a:gsLst>
                    <a:lin ang="5400000" scaled="0"/>
                  </a:gradFill>
                  <a:latin typeface="Segoe UI" charset="0"/>
                  <a:ea typeface="Segoe UI" charset="0"/>
                  <a:cs typeface="Segoe UI" charset="0"/>
                </a:rPr>
                <a:t>NoSQL wire protocol</a:t>
              </a:r>
            </a:p>
          </p:txBody>
        </p:sp>
        <p:sp>
          <p:nvSpPr>
            <p:cNvPr id="38" name="TextBox 37">
              <a:extLst>
                <a:ext uri="{FF2B5EF4-FFF2-40B4-BE49-F238E27FC236}">
                  <a16:creationId xmlns:a16="http://schemas.microsoft.com/office/drawing/2014/main" id="{D2DAAA91-87B0-49AE-8584-1F67E1318AC4}"/>
                </a:ext>
              </a:extLst>
            </p:cNvPr>
            <p:cNvSpPr txBox="1"/>
            <p:nvPr/>
          </p:nvSpPr>
          <p:spPr>
            <a:xfrm>
              <a:off x="9620689" y="3105508"/>
              <a:ext cx="1904561" cy="461665"/>
            </a:xfrm>
            <a:prstGeom prst="rect">
              <a:avLst/>
            </a:prstGeom>
          </p:spPr>
          <p:txBody>
            <a:bodyPr wrap="square" rtlCol="0">
              <a:spAutoFit/>
            </a:bodyPr>
            <a:lstStyle/>
            <a:p>
              <a:pPr algn="ctr">
                <a:spcBef>
                  <a:spcPts val="600"/>
                </a:spcBef>
              </a:pPr>
              <a:r>
                <a:rPr lang="en-US" sz="1200" dirty="0">
                  <a:latin typeface="Segoe UI" panose="020B0502040204020203" pitchFamily="34" charset="0"/>
                  <a:cs typeface="Segoe UI" panose="020B0502040204020203" pitchFamily="34" charset="0"/>
                </a:rPr>
                <a:t>Azure Cosmos DB MongoDB API</a:t>
              </a:r>
            </a:p>
          </p:txBody>
        </p:sp>
        <p:cxnSp>
          <p:nvCxnSpPr>
            <p:cNvPr id="39" name="Straight Arrow Connector 38">
              <a:extLst>
                <a:ext uri="{FF2B5EF4-FFF2-40B4-BE49-F238E27FC236}">
                  <a16:creationId xmlns:a16="http://schemas.microsoft.com/office/drawing/2014/main" id="{7573A061-509D-487B-B2CF-6D486F87CBB8}"/>
                </a:ext>
              </a:extLst>
            </p:cNvPr>
            <p:cNvCxnSpPr>
              <a:cxnSpLocks/>
            </p:cNvCxnSpPr>
            <p:nvPr/>
          </p:nvCxnSpPr>
          <p:spPr>
            <a:xfrm flipH="1">
              <a:off x="6500820" y="2623138"/>
              <a:ext cx="2977338" cy="0"/>
            </a:xfrm>
            <a:prstGeom prst="straightConnector1">
              <a:avLst/>
            </a:prstGeom>
            <a:noFill/>
            <a:ln w="38100" cap="sq">
              <a:solidFill>
                <a:srgbClr val="00B294"/>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40" name="Right Bracket 39">
              <a:extLst>
                <a:ext uri="{FF2B5EF4-FFF2-40B4-BE49-F238E27FC236}">
                  <a16:creationId xmlns:a16="http://schemas.microsoft.com/office/drawing/2014/main" id="{0CFB7022-5C95-474D-B096-22ABCCAFB4FD}"/>
                </a:ext>
              </a:extLst>
            </p:cNvPr>
            <p:cNvSpPr/>
            <p:nvPr/>
          </p:nvSpPr>
          <p:spPr>
            <a:xfrm flipH="1">
              <a:off x="9492732" y="1658076"/>
              <a:ext cx="275094" cy="1927749"/>
            </a:xfrm>
            <a:prstGeom prst="rightBracket">
              <a:avLst>
                <a:gd name="adj" fmla="val 0"/>
              </a:avLst>
            </a:prstGeom>
            <a:ln w="38100">
              <a:solidFill>
                <a:srgbClr val="00B294"/>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F0DC1AEA-ABBC-49EA-B1DA-44DEF2F1355F}"/>
                </a:ext>
              </a:extLst>
            </p:cNvPr>
            <p:cNvSpPr/>
            <p:nvPr/>
          </p:nvSpPr>
          <p:spPr bwMode="auto">
            <a:xfrm>
              <a:off x="4610661" y="4986758"/>
              <a:ext cx="599513" cy="599513"/>
            </a:xfrm>
            <a:prstGeom prst="rect">
              <a:avLst/>
            </a:prstGeom>
            <a:solidFill>
              <a:srgbClr val="0078D4"/>
            </a:solidFill>
            <a:ln>
              <a:solidFill>
                <a:srgbClr val="0078D4"/>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Shape 12">
              <a:extLst>
                <a:ext uri="{FF2B5EF4-FFF2-40B4-BE49-F238E27FC236}">
                  <a16:creationId xmlns:a16="http://schemas.microsoft.com/office/drawing/2014/main" id="{E9622832-DD32-494A-AE03-D7B70AF82E9C}"/>
                </a:ext>
              </a:extLst>
            </p:cNvPr>
            <p:cNvSpPr/>
            <p:nvPr/>
          </p:nvSpPr>
          <p:spPr bwMode="auto">
            <a:xfrm>
              <a:off x="4666331" y="5193610"/>
              <a:ext cx="488172" cy="185808"/>
            </a:xfrm>
            <a:custGeom>
              <a:avLst/>
              <a:gdLst>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389019 w 853976"/>
                <a:gd name="connsiteY50" fmla="*/ 212602 h 933956"/>
                <a:gd name="connsiteX51" fmla="*/ 116876 w 853976"/>
                <a:gd name="connsiteY51" fmla="*/ 0 h 933956"/>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116876 w 853976"/>
                <a:gd name="connsiteY50" fmla="*/ 0 h 933956"/>
                <a:gd name="connsiteX0" fmla="*/ 24780 w 853976"/>
                <a:gd name="connsiteY0" fmla="*/ 274811 h 325040"/>
                <a:gd name="connsiteX1" fmla="*/ 42639 w 853976"/>
                <a:gd name="connsiteY1" fmla="*/ 282290 h 325040"/>
                <a:gd name="connsiteX2" fmla="*/ 50006 w 853976"/>
                <a:gd name="connsiteY2" fmla="*/ 300037 h 325040"/>
                <a:gd name="connsiteX3" fmla="*/ 42639 w 853976"/>
                <a:gd name="connsiteY3" fmla="*/ 317673 h 325040"/>
                <a:gd name="connsiteX4" fmla="*/ 24780 w 853976"/>
                <a:gd name="connsiteY4" fmla="*/ 325040 h 325040"/>
                <a:gd name="connsiteX5" fmla="*/ 7255 w 853976"/>
                <a:gd name="connsiteY5" fmla="*/ 317673 h 325040"/>
                <a:gd name="connsiteX6" fmla="*/ 0 w 853976"/>
                <a:gd name="connsiteY6" fmla="*/ 300037 h 325040"/>
                <a:gd name="connsiteX7" fmla="*/ 7255 w 853976"/>
                <a:gd name="connsiteY7" fmla="*/ 282290 h 325040"/>
                <a:gd name="connsiteX8" fmla="*/ 24780 w 853976"/>
                <a:gd name="connsiteY8" fmla="*/ 274811 h 325040"/>
                <a:gd name="connsiteX9" fmla="*/ 631850 w 853976"/>
                <a:gd name="connsiteY9" fmla="*/ 0 h 325040"/>
                <a:gd name="connsiteX10" fmla="*/ 853976 w 853976"/>
                <a:gd name="connsiteY10" fmla="*/ 0 h 325040"/>
                <a:gd name="connsiteX11" fmla="*/ 853976 w 853976"/>
                <a:gd name="connsiteY11" fmla="*/ 33933 h 325040"/>
                <a:gd name="connsiteX12" fmla="*/ 761554 w 853976"/>
                <a:gd name="connsiteY12" fmla="*/ 33933 h 325040"/>
                <a:gd name="connsiteX13" fmla="*/ 761554 w 853976"/>
                <a:gd name="connsiteY13" fmla="*/ 320129 h 325040"/>
                <a:gd name="connsiteX14" fmla="*/ 724049 w 853976"/>
                <a:gd name="connsiteY14" fmla="*/ 320129 h 325040"/>
                <a:gd name="connsiteX15" fmla="*/ 724049 w 853976"/>
                <a:gd name="connsiteY15" fmla="*/ 33933 h 325040"/>
                <a:gd name="connsiteX16" fmla="*/ 631850 w 853976"/>
                <a:gd name="connsiteY16" fmla="*/ 33933 h 325040"/>
                <a:gd name="connsiteX17" fmla="*/ 631850 w 853976"/>
                <a:gd name="connsiteY17" fmla="*/ 0 h 325040"/>
                <a:gd name="connsiteX18" fmla="*/ 436067 w 853976"/>
                <a:gd name="connsiteY18" fmla="*/ 0 h 325040"/>
                <a:gd name="connsiteX19" fmla="*/ 598587 w 853976"/>
                <a:gd name="connsiteY19" fmla="*/ 0 h 325040"/>
                <a:gd name="connsiteX20" fmla="*/ 598587 w 853976"/>
                <a:gd name="connsiteY20" fmla="*/ 33933 h 325040"/>
                <a:gd name="connsiteX21" fmla="*/ 473571 w 853976"/>
                <a:gd name="connsiteY21" fmla="*/ 33933 h 325040"/>
                <a:gd name="connsiteX22" fmla="*/ 473571 w 853976"/>
                <a:gd name="connsiteY22" fmla="*/ 140419 h 325040"/>
                <a:gd name="connsiteX23" fmla="*/ 589211 w 853976"/>
                <a:gd name="connsiteY23" fmla="*/ 140419 h 325040"/>
                <a:gd name="connsiteX24" fmla="*/ 589211 w 853976"/>
                <a:gd name="connsiteY24" fmla="*/ 174129 h 325040"/>
                <a:gd name="connsiteX25" fmla="*/ 473571 w 853976"/>
                <a:gd name="connsiteY25" fmla="*/ 174129 h 325040"/>
                <a:gd name="connsiteX26" fmla="*/ 473571 w 853976"/>
                <a:gd name="connsiteY26" fmla="*/ 286196 h 325040"/>
                <a:gd name="connsiteX27" fmla="*/ 605731 w 853976"/>
                <a:gd name="connsiteY27" fmla="*/ 286196 h 325040"/>
                <a:gd name="connsiteX28" fmla="*/ 605731 w 853976"/>
                <a:gd name="connsiteY28" fmla="*/ 320129 h 325040"/>
                <a:gd name="connsiteX29" fmla="*/ 436067 w 853976"/>
                <a:gd name="connsiteY29" fmla="*/ 320129 h 325040"/>
                <a:gd name="connsiteX30" fmla="*/ 436067 w 853976"/>
                <a:gd name="connsiteY30" fmla="*/ 0 h 325040"/>
                <a:gd name="connsiteX31" fmla="*/ 102691 w 853976"/>
                <a:gd name="connsiteY31" fmla="*/ 0 h 325040"/>
                <a:gd name="connsiteX32" fmla="*/ 151359 w 853976"/>
                <a:gd name="connsiteY32" fmla="*/ 0 h 325040"/>
                <a:gd name="connsiteX33" fmla="*/ 311646 w 853976"/>
                <a:gd name="connsiteY33" fmla="*/ 251147 h 325040"/>
                <a:gd name="connsiteX34" fmla="*/ 324594 w 853976"/>
                <a:gd name="connsiteY34" fmla="*/ 272579 h 325040"/>
                <a:gd name="connsiteX35" fmla="*/ 325487 w 853976"/>
                <a:gd name="connsiteY35" fmla="*/ 272579 h 325040"/>
                <a:gd name="connsiteX36" fmla="*/ 323255 w 853976"/>
                <a:gd name="connsiteY36" fmla="*/ 225474 h 325040"/>
                <a:gd name="connsiteX37" fmla="*/ 323255 w 853976"/>
                <a:gd name="connsiteY37" fmla="*/ 0 h 325040"/>
                <a:gd name="connsiteX38" fmla="*/ 360760 w 853976"/>
                <a:gd name="connsiteY38" fmla="*/ 0 h 325040"/>
                <a:gd name="connsiteX39" fmla="*/ 360760 w 853976"/>
                <a:gd name="connsiteY39" fmla="*/ 320129 h 325040"/>
                <a:gd name="connsiteX40" fmla="*/ 314772 w 853976"/>
                <a:gd name="connsiteY40" fmla="*/ 320129 h 325040"/>
                <a:gd name="connsiteX41" fmla="*/ 150019 w 853976"/>
                <a:gd name="connsiteY41" fmla="*/ 64963 h 325040"/>
                <a:gd name="connsiteX42" fmla="*/ 139750 w 853976"/>
                <a:gd name="connsiteY42" fmla="*/ 44872 h 325040"/>
                <a:gd name="connsiteX43" fmla="*/ 138411 w 853976"/>
                <a:gd name="connsiteY43" fmla="*/ 44872 h 325040"/>
                <a:gd name="connsiteX44" fmla="*/ 140196 w 853976"/>
                <a:gd name="connsiteY44" fmla="*/ 88850 h 325040"/>
                <a:gd name="connsiteX45" fmla="*/ 140196 w 853976"/>
                <a:gd name="connsiteY45" fmla="*/ 320129 h 325040"/>
                <a:gd name="connsiteX46" fmla="*/ 102691 w 853976"/>
                <a:gd name="connsiteY46" fmla="*/ 320129 h 325040"/>
                <a:gd name="connsiteX47" fmla="*/ 102691 w 853976"/>
                <a:gd name="connsiteY47" fmla="*/ 0 h 32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53976" h="325040">
                  <a:moveTo>
                    <a:pt x="24780" y="274811"/>
                  </a:moveTo>
                  <a:cubicBezTo>
                    <a:pt x="31775" y="274811"/>
                    <a:pt x="37728" y="277304"/>
                    <a:pt x="42639" y="282290"/>
                  </a:cubicBezTo>
                  <a:cubicBezTo>
                    <a:pt x="47550" y="287275"/>
                    <a:pt x="50006" y="293191"/>
                    <a:pt x="50006" y="300037"/>
                  </a:cubicBezTo>
                  <a:cubicBezTo>
                    <a:pt x="50006" y="306883"/>
                    <a:pt x="47550" y="312762"/>
                    <a:pt x="42639" y="317673"/>
                  </a:cubicBezTo>
                  <a:cubicBezTo>
                    <a:pt x="37728" y="322585"/>
                    <a:pt x="31775" y="325040"/>
                    <a:pt x="24780" y="325040"/>
                  </a:cubicBezTo>
                  <a:cubicBezTo>
                    <a:pt x="17934" y="325040"/>
                    <a:pt x="12092" y="322585"/>
                    <a:pt x="7255" y="317673"/>
                  </a:cubicBezTo>
                  <a:cubicBezTo>
                    <a:pt x="2418" y="312762"/>
                    <a:pt x="0" y="306883"/>
                    <a:pt x="0" y="300037"/>
                  </a:cubicBezTo>
                  <a:cubicBezTo>
                    <a:pt x="0" y="293191"/>
                    <a:pt x="2418" y="287275"/>
                    <a:pt x="7255" y="282290"/>
                  </a:cubicBezTo>
                  <a:cubicBezTo>
                    <a:pt x="12092" y="277304"/>
                    <a:pt x="17934" y="274811"/>
                    <a:pt x="24780" y="274811"/>
                  </a:cubicBezTo>
                  <a:close/>
                  <a:moveTo>
                    <a:pt x="631850" y="0"/>
                  </a:moveTo>
                  <a:lnTo>
                    <a:pt x="853976" y="0"/>
                  </a:lnTo>
                  <a:lnTo>
                    <a:pt x="853976" y="33933"/>
                  </a:lnTo>
                  <a:lnTo>
                    <a:pt x="761554" y="33933"/>
                  </a:lnTo>
                  <a:lnTo>
                    <a:pt x="761554" y="320129"/>
                  </a:lnTo>
                  <a:lnTo>
                    <a:pt x="724049" y="320129"/>
                  </a:lnTo>
                  <a:lnTo>
                    <a:pt x="724049" y="33933"/>
                  </a:lnTo>
                  <a:lnTo>
                    <a:pt x="631850" y="33933"/>
                  </a:lnTo>
                  <a:lnTo>
                    <a:pt x="631850" y="0"/>
                  </a:lnTo>
                  <a:close/>
                  <a:moveTo>
                    <a:pt x="436067" y="0"/>
                  </a:moveTo>
                  <a:lnTo>
                    <a:pt x="598587" y="0"/>
                  </a:lnTo>
                  <a:lnTo>
                    <a:pt x="598587" y="33933"/>
                  </a:lnTo>
                  <a:lnTo>
                    <a:pt x="473571" y="33933"/>
                  </a:lnTo>
                  <a:lnTo>
                    <a:pt x="473571" y="140419"/>
                  </a:lnTo>
                  <a:lnTo>
                    <a:pt x="589211" y="140419"/>
                  </a:lnTo>
                  <a:lnTo>
                    <a:pt x="589211" y="174129"/>
                  </a:lnTo>
                  <a:lnTo>
                    <a:pt x="473571" y="174129"/>
                  </a:lnTo>
                  <a:lnTo>
                    <a:pt x="473571" y="286196"/>
                  </a:lnTo>
                  <a:lnTo>
                    <a:pt x="605731" y="286196"/>
                  </a:lnTo>
                  <a:lnTo>
                    <a:pt x="605731" y="320129"/>
                  </a:lnTo>
                  <a:lnTo>
                    <a:pt x="436067" y="320129"/>
                  </a:lnTo>
                  <a:lnTo>
                    <a:pt x="436067" y="0"/>
                  </a:lnTo>
                  <a:close/>
                  <a:moveTo>
                    <a:pt x="102691" y="0"/>
                  </a:moveTo>
                  <a:lnTo>
                    <a:pt x="151359" y="0"/>
                  </a:lnTo>
                  <a:lnTo>
                    <a:pt x="311646" y="251147"/>
                  </a:lnTo>
                  <a:cubicBezTo>
                    <a:pt x="318344" y="261565"/>
                    <a:pt x="322660" y="268709"/>
                    <a:pt x="324594" y="272579"/>
                  </a:cubicBezTo>
                  <a:lnTo>
                    <a:pt x="325487" y="272579"/>
                  </a:lnTo>
                  <a:cubicBezTo>
                    <a:pt x="323999" y="263351"/>
                    <a:pt x="323255" y="247650"/>
                    <a:pt x="323255" y="225474"/>
                  </a:cubicBezTo>
                  <a:lnTo>
                    <a:pt x="323255" y="0"/>
                  </a:lnTo>
                  <a:lnTo>
                    <a:pt x="360760" y="0"/>
                  </a:lnTo>
                  <a:lnTo>
                    <a:pt x="360760" y="320129"/>
                  </a:lnTo>
                  <a:lnTo>
                    <a:pt x="314772" y="320129"/>
                  </a:lnTo>
                  <a:lnTo>
                    <a:pt x="150019" y="64963"/>
                  </a:lnTo>
                  <a:cubicBezTo>
                    <a:pt x="145852" y="58564"/>
                    <a:pt x="142429" y="51866"/>
                    <a:pt x="139750" y="44872"/>
                  </a:cubicBezTo>
                  <a:lnTo>
                    <a:pt x="138411" y="44872"/>
                  </a:lnTo>
                  <a:cubicBezTo>
                    <a:pt x="139601" y="51718"/>
                    <a:pt x="140196" y="66377"/>
                    <a:pt x="140196" y="88850"/>
                  </a:cubicBezTo>
                  <a:lnTo>
                    <a:pt x="140196" y="320129"/>
                  </a:lnTo>
                  <a:lnTo>
                    <a:pt x="102691" y="320129"/>
                  </a:lnTo>
                  <a:lnTo>
                    <a:pt x="102691"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Star: 4 Points 8">
              <a:extLst>
                <a:ext uri="{FF2B5EF4-FFF2-40B4-BE49-F238E27FC236}">
                  <a16:creationId xmlns:a16="http://schemas.microsoft.com/office/drawing/2014/main" id="{B4B7BF4F-9320-4550-A9F8-33B1A50D34E1}"/>
                </a:ext>
              </a:extLst>
            </p:cNvPr>
            <p:cNvSpPr/>
            <p:nvPr/>
          </p:nvSpPr>
          <p:spPr bwMode="auto">
            <a:xfrm>
              <a:off x="10004690" y="4351728"/>
              <a:ext cx="318625" cy="318622"/>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Star: 4 Points 8">
              <a:extLst>
                <a:ext uri="{FF2B5EF4-FFF2-40B4-BE49-F238E27FC236}">
                  <a16:creationId xmlns:a16="http://schemas.microsoft.com/office/drawing/2014/main" id="{7F13ABA9-171B-4BFD-9B89-2700117881A8}"/>
                </a:ext>
              </a:extLst>
            </p:cNvPr>
            <p:cNvSpPr/>
            <p:nvPr/>
          </p:nvSpPr>
          <p:spPr bwMode="auto">
            <a:xfrm>
              <a:off x="10858271" y="5186685"/>
              <a:ext cx="146704" cy="146704"/>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9490FB4F-AD94-40DC-87D0-B8D62D4372D1}"/>
                </a:ext>
              </a:extLst>
            </p:cNvPr>
            <p:cNvSpPr/>
            <p:nvPr/>
          </p:nvSpPr>
          <p:spPr bwMode="auto">
            <a:xfrm>
              <a:off x="10220346" y="4537089"/>
              <a:ext cx="705246" cy="705243"/>
            </a:xfrm>
            <a:prstGeom prst="ellipse">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Oval 9">
              <a:extLst>
                <a:ext uri="{FF2B5EF4-FFF2-40B4-BE49-F238E27FC236}">
                  <a16:creationId xmlns:a16="http://schemas.microsoft.com/office/drawing/2014/main" id="{466B32A8-F93C-4A48-A678-CF5EFCEF1849}"/>
                </a:ext>
              </a:extLst>
            </p:cNvPr>
            <p:cNvSpPr/>
            <p:nvPr/>
          </p:nvSpPr>
          <p:spPr bwMode="auto">
            <a:xfrm rot="19667957">
              <a:off x="10000780" y="4733114"/>
              <a:ext cx="1138919" cy="342808"/>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38100">
              <a:solidFill>
                <a:srgbClr val="B400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TextBox 50">
              <a:extLst>
                <a:ext uri="{FF2B5EF4-FFF2-40B4-BE49-F238E27FC236}">
                  <a16:creationId xmlns:a16="http://schemas.microsoft.com/office/drawing/2014/main" id="{4274AA38-0553-4D93-8D71-DC216DEAE448}"/>
                </a:ext>
              </a:extLst>
            </p:cNvPr>
            <p:cNvSpPr txBox="1"/>
            <p:nvPr/>
          </p:nvSpPr>
          <p:spPr>
            <a:xfrm>
              <a:off x="7197303" y="5003651"/>
              <a:ext cx="1677914" cy="276999"/>
            </a:xfrm>
            <a:prstGeom prst="rect">
              <a:avLst/>
            </a:prstGeom>
            <a:noFill/>
          </p:spPr>
          <p:txBody>
            <a:bodyPr wrap="square" rtlCol="0" anchor="ctr">
              <a:spAutoFit/>
            </a:bodyPr>
            <a:lstStyle/>
            <a:p>
              <a:pPr algn="ctr"/>
              <a:r>
                <a:rPr lang="en-US" sz="1200" dirty="0">
                  <a:gradFill>
                    <a:gsLst>
                      <a:gs pos="2917">
                        <a:schemeClr val="tx1"/>
                      </a:gs>
                      <a:gs pos="30000">
                        <a:schemeClr val="tx1"/>
                      </a:gs>
                    </a:gsLst>
                    <a:lin ang="5400000" scaled="0"/>
                  </a:gradFill>
                  <a:latin typeface="Segoe UI" charset="0"/>
                  <a:ea typeface="Segoe UI" charset="0"/>
                  <a:cs typeface="Segoe UI" charset="0"/>
                </a:rPr>
                <a:t>NoSQL wire protocol</a:t>
              </a:r>
            </a:p>
          </p:txBody>
        </p:sp>
        <p:sp>
          <p:nvSpPr>
            <p:cNvPr id="52" name="TextBox 51">
              <a:extLst>
                <a:ext uri="{FF2B5EF4-FFF2-40B4-BE49-F238E27FC236}">
                  <a16:creationId xmlns:a16="http://schemas.microsoft.com/office/drawing/2014/main" id="{B33F87D2-F0D7-46D7-98D9-B7FF243BCAA8}"/>
                </a:ext>
              </a:extLst>
            </p:cNvPr>
            <p:cNvSpPr txBox="1"/>
            <p:nvPr/>
          </p:nvSpPr>
          <p:spPr>
            <a:xfrm>
              <a:off x="9620689" y="5461853"/>
              <a:ext cx="1904561" cy="461665"/>
            </a:xfrm>
            <a:prstGeom prst="rect">
              <a:avLst/>
            </a:prstGeom>
          </p:spPr>
          <p:txBody>
            <a:bodyPr wrap="square" rtlCol="0">
              <a:spAutoFit/>
            </a:bodyPr>
            <a:lstStyle/>
            <a:p>
              <a:pPr algn="ctr">
                <a:spcBef>
                  <a:spcPts val="600"/>
                </a:spcBef>
              </a:pPr>
              <a:r>
                <a:rPr lang="en-US" sz="1200" dirty="0">
                  <a:latin typeface="Segoe UI" panose="020B0502040204020203" pitchFamily="34" charset="0"/>
                  <a:cs typeface="Segoe UI" panose="020B0502040204020203" pitchFamily="34" charset="0"/>
                </a:rPr>
                <a:t>Azure Cosmos DB Cassandra API</a:t>
              </a:r>
            </a:p>
          </p:txBody>
        </p:sp>
        <p:cxnSp>
          <p:nvCxnSpPr>
            <p:cNvPr id="54" name="Straight Arrow Connector 53">
              <a:extLst>
                <a:ext uri="{FF2B5EF4-FFF2-40B4-BE49-F238E27FC236}">
                  <a16:creationId xmlns:a16="http://schemas.microsoft.com/office/drawing/2014/main" id="{633C4552-E3AA-4950-B11A-5ED44FA049B8}"/>
                </a:ext>
              </a:extLst>
            </p:cNvPr>
            <p:cNvCxnSpPr>
              <a:cxnSpLocks/>
            </p:cNvCxnSpPr>
            <p:nvPr/>
          </p:nvCxnSpPr>
          <p:spPr>
            <a:xfrm flipH="1">
              <a:off x="6500820" y="4979483"/>
              <a:ext cx="2977338" cy="0"/>
            </a:xfrm>
            <a:prstGeom prst="straightConnector1">
              <a:avLst/>
            </a:prstGeom>
            <a:noFill/>
            <a:ln w="38100" cap="sq">
              <a:solidFill>
                <a:srgbClr val="00B294"/>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55" name="Right Bracket 54">
              <a:extLst>
                <a:ext uri="{FF2B5EF4-FFF2-40B4-BE49-F238E27FC236}">
                  <a16:creationId xmlns:a16="http://schemas.microsoft.com/office/drawing/2014/main" id="{516E7B8E-9A57-4AFC-A7B3-F10C1C5B8AB5}"/>
                </a:ext>
              </a:extLst>
            </p:cNvPr>
            <p:cNvSpPr/>
            <p:nvPr/>
          </p:nvSpPr>
          <p:spPr>
            <a:xfrm flipH="1">
              <a:off x="9492732" y="4014421"/>
              <a:ext cx="243724" cy="1927749"/>
            </a:xfrm>
            <a:prstGeom prst="rightBracket">
              <a:avLst>
                <a:gd name="adj" fmla="val 0"/>
              </a:avLst>
            </a:prstGeom>
            <a:ln w="38100">
              <a:solidFill>
                <a:srgbClr val="00B294"/>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1" name="Right Bracket 60">
              <a:extLst>
                <a:ext uri="{FF2B5EF4-FFF2-40B4-BE49-F238E27FC236}">
                  <a16:creationId xmlns:a16="http://schemas.microsoft.com/office/drawing/2014/main" id="{E6F09487-3333-4EF0-BFD8-9A26B7EC5303}"/>
                </a:ext>
              </a:extLst>
            </p:cNvPr>
            <p:cNvSpPr/>
            <p:nvPr/>
          </p:nvSpPr>
          <p:spPr>
            <a:xfrm>
              <a:off x="5803776" y="2194974"/>
              <a:ext cx="223375" cy="3212671"/>
            </a:xfrm>
            <a:prstGeom prst="rightBracket">
              <a:avLst>
                <a:gd name="adj" fmla="val 0"/>
              </a:avLst>
            </a:prstGeom>
            <a:ln w="38100">
              <a:solidFill>
                <a:srgbClr val="D2D2D2"/>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557" y="1845438"/>
              <a:ext cx="583407" cy="58340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8530" y="3594128"/>
              <a:ext cx="1163675" cy="651453"/>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93791" y="1943120"/>
              <a:ext cx="1352550" cy="676275"/>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7544" y="5509478"/>
              <a:ext cx="914583" cy="611108"/>
            </a:xfrm>
            <a:prstGeom prst="rect">
              <a:avLst/>
            </a:prstGeom>
          </p:spPr>
        </p:pic>
        <p:pic>
          <p:nvPicPr>
            <p:cNvPr id="70" name="Picture 6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557" y="4204037"/>
              <a:ext cx="583407" cy="583407"/>
            </a:xfrm>
            <a:prstGeom prst="rect">
              <a:avLst/>
            </a:prstGeom>
          </p:spPr>
        </p:pic>
      </p:grpSp>
    </p:spTree>
    <p:custDataLst>
      <p:tags r:id="rId1"/>
    </p:custDataLst>
    <p:extLst>
      <p:ext uri="{BB962C8B-B14F-4D97-AF65-F5344CB8AC3E}">
        <p14:creationId xmlns:p14="http://schemas.microsoft.com/office/powerpoint/2010/main" val="125107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25251-EA2A-43D4-8EE7-49388AE20A83}"/>
              </a:ext>
            </a:extLst>
          </p:cNvPr>
          <p:cNvSpPr>
            <a:spLocks noGrp="1"/>
          </p:cNvSpPr>
          <p:nvPr>
            <p:ph type="title"/>
          </p:nvPr>
        </p:nvSpPr>
        <p:spPr/>
        <p:txBody>
          <a:bodyPr/>
          <a:lstStyle/>
          <a:p>
            <a:r>
              <a:rPr lang="en-US" dirty="0"/>
              <a:t>Cosmos DB throughput</a:t>
            </a:r>
          </a:p>
        </p:txBody>
      </p:sp>
      <p:sp>
        <p:nvSpPr>
          <p:cNvPr id="4" name="Text Placeholder 3">
            <a:extLst>
              <a:ext uri="{FF2B5EF4-FFF2-40B4-BE49-F238E27FC236}">
                <a16:creationId xmlns:a16="http://schemas.microsoft.com/office/drawing/2014/main" id="{D2D3F216-7279-4A3B-92F2-701A7BA76D3D}"/>
              </a:ext>
            </a:extLst>
          </p:cNvPr>
          <p:cNvSpPr>
            <a:spLocks noGrp="1"/>
          </p:cNvSpPr>
          <p:nvPr>
            <p:ph type="body" sz="quarter" idx="10"/>
          </p:nvPr>
        </p:nvSpPr>
        <p:spPr>
          <a:xfrm>
            <a:off x="584200" y="1435497"/>
            <a:ext cx="11018520" cy="4407360"/>
          </a:xfrm>
        </p:spPr>
        <p:txBody>
          <a:bodyPr/>
          <a:lstStyle/>
          <a:p>
            <a:pPr marL="285750" indent="-285750">
              <a:spcAft>
                <a:spcPts val="1200"/>
              </a:spcAft>
              <a:buFont typeface="Arial" panose="020B0604020202020204" pitchFamily="34" charset="0"/>
              <a:buChar char="•"/>
            </a:pPr>
            <a:r>
              <a:rPr lang="en-US" sz="2800" dirty="0"/>
              <a:t>Pay for the throughput you provision and the storage you consume on an hourly basis</a:t>
            </a:r>
          </a:p>
          <a:p>
            <a:pPr marL="285750" indent="-285750">
              <a:spcAft>
                <a:spcPts val="1200"/>
              </a:spcAft>
              <a:buFont typeface="Arial" panose="020B0604020202020204" pitchFamily="34" charset="0"/>
              <a:buChar char="•"/>
            </a:pPr>
            <a:r>
              <a:rPr lang="en-US" sz="2800" dirty="0"/>
              <a:t>Each database operation consumes system resources based on the complexity of the operation</a:t>
            </a:r>
          </a:p>
          <a:p>
            <a:pPr marL="285750" indent="-285750">
              <a:spcAft>
                <a:spcPts val="1200"/>
              </a:spcAft>
              <a:buFont typeface="Arial" panose="020B0604020202020204" pitchFamily="34" charset="0"/>
              <a:buChar char="•"/>
            </a:pPr>
            <a:r>
              <a:rPr lang="en-US" sz="2800" dirty="0"/>
              <a:t>Database operations are normalized by Request Units (RU's)</a:t>
            </a:r>
          </a:p>
          <a:p>
            <a:pPr marL="742950" lvl="1" indent="-285750">
              <a:spcAft>
                <a:spcPts val="1200"/>
              </a:spcAft>
              <a:buFont typeface="Arial" panose="020B0604020202020204" pitchFamily="34" charset="0"/>
              <a:buChar char="•"/>
            </a:pPr>
            <a:r>
              <a:rPr lang="en-US" sz="2800" dirty="0"/>
              <a:t>The cost to read a 1 KB item is 1 RU. A minimum of 10 RU/s is required to store each 1 GB of data.</a:t>
            </a:r>
          </a:p>
          <a:p>
            <a:endParaRPr lang="en-US" dirty="0"/>
          </a:p>
        </p:txBody>
      </p:sp>
    </p:spTree>
    <p:extLst>
      <p:ext uri="{BB962C8B-B14F-4D97-AF65-F5344CB8AC3E}">
        <p14:creationId xmlns:p14="http://schemas.microsoft.com/office/powerpoint/2010/main" val="9560998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Azure Cosmos DB data structure</a:t>
            </a:r>
          </a:p>
        </p:txBody>
      </p:sp>
    </p:spTree>
    <p:custDataLst>
      <p:tags r:id="rId1"/>
    </p:custDataLst>
    <p:extLst>
      <p:ext uri="{BB962C8B-B14F-4D97-AF65-F5344CB8AC3E}">
        <p14:creationId xmlns:p14="http://schemas.microsoft.com/office/powerpoint/2010/main" val="88381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Resource hierarchy</a:t>
            </a:r>
          </a:p>
        </p:txBody>
      </p:sp>
      <p:grpSp>
        <p:nvGrpSpPr>
          <p:cNvPr id="10" name="Group 9" descr="Illustration of the resource hierarchy for an Azure Cosmos DB with a focus on Accounts, with one or more Databases, with one or more Containers that contain one or more Items."/>
          <p:cNvGrpSpPr/>
          <p:nvPr/>
        </p:nvGrpSpPr>
        <p:grpSpPr>
          <a:xfrm>
            <a:off x="907306" y="2061405"/>
            <a:ext cx="10377388" cy="3707429"/>
            <a:chOff x="642106" y="2318580"/>
            <a:chExt cx="10377388" cy="3707429"/>
          </a:xfrm>
        </p:grpSpPr>
        <p:sp>
          <p:nvSpPr>
            <p:cNvPr id="131" name="Rectangle 130">
              <a:extLst>
                <a:ext uri="{FF2B5EF4-FFF2-40B4-BE49-F238E27FC236}">
                  <a16:creationId xmlns:a16="http://schemas.microsoft.com/office/drawing/2014/main" id="{5E998F44-2185-4A86-8990-63992B4064B3}"/>
                </a:ext>
              </a:extLst>
            </p:cNvPr>
            <p:cNvSpPr/>
            <p:nvPr/>
          </p:nvSpPr>
          <p:spPr>
            <a:xfrm>
              <a:off x="2412470" y="4179542"/>
              <a:ext cx="153184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132" name="Connector: Elbow 2">
              <a:extLst>
                <a:ext uri="{FF2B5EF4-FFF2-40B4-BE49-F238E27FC236}">
                  <a16:creationId xmlns:a16="http://schemas.microsoft.com/office/drawing/2014/main" id="{F0EE5F65-09B8-4680-882E-CAC45D8A6536}"/>
                </a:ext>
              </a:extLst>
            </p:cNvPr>
            <p:cNvCxnSpPr>
              <a:cxnSpLocks/>
              <a:stCxn id="134" idx="2"/>
              <a:endCxn id="206" idx="1"/>
            </p:cNvCxnSpPr>
            <p:nvPr/>
          </p:nvCxnSpPr>
          <p:spPr>
            <a:xfrm rot="16200000" flipH="1">
              <a:off x="976542" y="3041088"/>
              <a:ext cx="790460" cy="338465"/>
            </a:xfrm>
            <a:prstGeom prst="bentConnector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cxnSp>
          <p:nvCxnSpPr>
            <p:cNvPr id="133" name="Connector: Elbow 3">
              <a:extLst>
                <a:ext uri="{FF2B5EF4-FFF2-40B4-BE49-F238E27FC236}">
                  <a16:creationId xmlns:a16="http://schemas.microsoft.com/office/drawing/2014/main" id="{8B272C38-1905-4DDA-BFAC-FA786DDA5776}"/>
                </a:ext>
              </a:extLst>
            </p:cNvPr>
            <p:cNvCxnSpPr>
              <a:cxnSpLocks/>
              <a:stCxn id="206" idx="2"/>
              <a:endCxn id="203" idx="1"/>
            </p:cNvCxnSpPr>
            <p:nvPr/>
          </p:nvCxnSpPr>
          <p:spPr>
            <a:xfrm rot="16200000" flipH="1">
              <a:off x="1937696" y="4017548"/>
              <a:ext cx="790460" cy="462977"/>
            </a:xfrm>
            <a:prstGeom prst="bentConnector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sp>
          <p:nvSpPr>
            <p:cNvPr id="134" name="Rectangle 133">
              <a:extLst>
                <a:ext uri="{FF2B5EF4-FFF2-40B4-BE49-F238E27FC236}">
                  <a16:creationId xmlns:a16="http://schemas.microsoft.com/office/drawing/2014/main" id="{16FD3EA5-EDD7-40A2-8645-F6AF994FDB11}"/>
                </a:ext>
              </a:extLst>
            </p:cNvPr>
            <p:cNvSpPr/>
            <p:nvPr/>
          </p:nvSpPr>
          <p:spPr>
            <a:xfrm>
              <a:off x="642106" y="2318580"/>
              <a:ext cx="1120865" cy="496512"/>
            </a:xfrm>
            <a:prstGeom prst="rect">
              <a:avLst/>
            </a:prstGeom>
            <a:no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Account</a:t>
              </a:r>
            </a:p>
          </p:txBody>
        </p:sp>
        <p:sp>
          <p:nvSpPr>
            <p:cNvPr id="204" name="Rectangle 203">
              <a:extLst>
                <a:ext uri="{FF2B5EF4-FFF2-40B4-BE49-F238E27FC236}">
                  <a16:creationId xmlns:a16="http://schemas.microsoft.com/office/drawing/2014/main" id="{F1330DF8-C91F-4168-9B15-CDFEA7A0FB7D}"/>
                </a:ext>
              </a:extLst>
            </p:cNvPr>
            <p:cNvSpPr/>
            <p:nvPr/>
          </p:nvSpPr>
          <p:spPr>
            <a:xfrm>
              <a:off x="1665515" y="3226069"/>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5" name="Rectangle 204">
              <a:extLst>
                <a:ext uri="{FF2B5EF4-FFF2-40B4-BE49-F238E27FC236}">
                  <a16:creationId xmlns:a16="http://schemas.microsoft.com/office/drawing/2014/main" id="{6F65C0A1-3156-40E2-B290-95D79FF5CCE2}"/>
                </a:ext>
              </a:extLst>
            </p:cNvPr>
            <p:cNvSpPr/>
            <p:nvPr/>
          </p:nvSpPr>
          <p:spPr>
            <a:xfrm>
              <a:off x="1603260" y="3291682"/>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6" name="Rectangle 205">
              <a:extLst>
                <a:ext uri="{FF2B5EF4-FFF2-40B4-BE49-F238E27FC236}">
                  <a16:creationId xmlns:a16="http://schemas.microsoft.com/office/drawing/2014/main" id="{050E8CC3-5329-4E9D-9FE2-185817B6A475}"/>
                </a:ext>
              </a:extLst>
            </p:cNvPr>
            <p:cNvSpPr/>
            <p:nvPr/>
          </p:nvSpPr>
          <p:spPr>
            <a:xfrm>
              <a:off x="1541004" y="3357296"/>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1" name="Rectangle 200">
              <a:extLst>
                <a:ext uri="{FF2B5EF4-FFF2-40B4-BE49-F238E27FC236}">
                  <a16:creationId xmlns:a16="http://schemas.microsoft.com/office/drawing/2014/main" id="{E9557F39-171C-4178-842D-77E69178741F}"/>
                </a:ext>
              </a:extLst>
            </p:cNvPr>
            <p:cNvSpPr/>
            <p:nvPr/>
          </p:nvSpPr>
          <p:spPr>
            <a:xfrm>
              <a:off x="2688925" y="4264784"/>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2" name="Rectangle 201">
              <a:extLst>
                <a:ext uri="{FF2B5EF4-FFF2-40B4-BE49-F238E27FC236}">
                  <a16:creationId xmlns:a16="http://schemas.microsoft.com/office/drawing/2014/main" id="{9AAC38DA-BBE7-44A4-B69E-6774CEE4D95E}"/>
                </a:ext>
              </a:extLst>
            </p:cNvPr>
            <p:cNvSpPr/>
            <p:nvPr/>
          </p:nvSpPr>
          <p:spPr>
            <a:xfrm>
              <a:off x="2626669" y="4330398"/>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3" name="Rectangle 202">
              <a:extLst>
                <a:ext uri="{FF2B5EF4-FFF2-40B4-BE49-F238E27FC236}">
                  <a16:creationId xmlns:a16="http://schemas.microsoft.com/office/drawing/2014/main" id="{1AB0200A-A423-4476-8165-6D56BA1D5084}"/>
                </a:ext>
              </a:extLst>
            </p:cNvPr>
            <p:cNvSpPr/>
            <p:nvPr/>
          </p:nvSpPr>
          <p:spPr>
            <a:xfrm>
              <a:off x="2564413" y="4396011"/>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Container</a:t>
              </a:r>
            </a:p>
          </p:txBody>
        </p:sp>
        <p:sp>
          <p:nvSpPr>
            <p:cNvPr id="137" name="TextBox 66">
              <a:extLst>
                <a:ext uri="{FF2B5EF4-FFF2-40B4-BE49-F238E27FC236}">
                  <a16:creationId xmlns:a16="http://schemas.microsoft.com/office/drawing/2014/main" id="{76584094-C62C-4BAE-AAA3-6837E34950B2}"/>
                </a:ext>
              </a:extLst>
            </p:cNvPr>
            <p:cNvSpPr txBox="1"/>
            <p:nvPr/>
          </p:nvSpPr>
          <p:spPr>
            <a:xfrm>
              <a:off x="4239299" y="4317206"/>
              <a:ext cx="433542" cy="479133"/>
            </a:xfrm>
            <a:prstGeom prst="rect">
              <a:avLst/>
            </a:prstGeom>
            <a:noFill/>
            <a:ln>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a:t>
              </a:r>
            </a:p>
          </p:txBody>
        </p:sp>
        <p:cxnSp>
          <p:nvCxnSpPr>
            <p:cNvPr id="138" name="Straight Connector 137">
              <a:extLst>
                <a:ext uri="{FF2B5EF4-FFF2-40B4-BE49-F238E27FC236}">
                  <a16:creationId xmlns:a16="http://schemas.microsoft.com/office/drawing/2014/main" id="{9FF469F2-3D1C-413B-A78B-3953EC65F136}"/>
                </a:ext>
              </a:extLst>
            </p:cNvPr>
            <p:cNvCxnSpPr>
              <a:cxnSpLocks/>
            </p:cNvCxnSpPr>
            <p:nvPr/>
          </p:nvCxnSpPr>
          <p:spPr>
            <a:xfrm>
              <a:off x="4955442" y="4500127"/>
              <a:ext cx="148807" cy="45344"/>
            </a:xfrm>
            <a:prstGeom prst="line">
              <a:avLst/>
            </a:prstGeom>
            <a:noFill/>
            <a:ln w="12700" cap="flat" cmpd="sng" algn="ctr">
              <a:solidFill>
                <a:srgbClr val="D83B01"/>
              </a:solidFill>
              <a:prstDash val="sysDot"/>
              <a:miter lim="800000"/>
              <a:headEnd type="none"/>
              <a:tailEnd type="none"/>
            </a:ln>
            <a:effectLst/>
          </p:spPr>
        </p:cxnSp>
        <p:cxnSp>
          <p:nvCxnSpPr>
            <p:cNvPr id="139" name="Straight Connector 138">
              <a:extLst>
                <a:ext uri="{FF2B5EF4-FFF2-40B4-BE49-F238E27FC236}">
                  <a16:creationId xmlns:a16="http://schemas.microsoft.com/office/drawing/2014/main" id="{C8B27A3F-7BC2-47F0-8844-FB1039B8E9D1}"/>
                </a:ext>
              </a:extLst>
            </p:cNvPr>
            <p:cNvCxnSpPr>
              <a:cxnSpLocks/>
            </p:cNvCxnSpPr>
            <p:nvPr/>
          </p:nvCxnSpPr>
          <p:spPr>
            <a:xfrm flipV="1">
              <a:off x="4955442" y="4454782"/>
              <a:ext cx="146162" cy="45344"/>
            </a:xfrm>
            <a:prstGeom prst="line">
              <a:avLst/>
            </a:prstGeom>
            <a:noFill/>
            <a:ln w="12700" cap="flat" cmpd="sng" algn="ctr">
              <a:solidFill>
                <a:srgbClr val="D83B01"/>
              </a:solidFill>
              <a:prstDash val="sysDot"/>
              <a:miter lim="800000"/>
              <a:headEnd type="none"/>
              <a:tailEnd type="none"/>
            </a:ln>
            <a:effectLst/>
          </p:spPr>
        </p:cxnSp>
        <p:sp>
          <p:nvSpPr>
            <p:cNvPr id="140" name="Oval 139">
              <a:extLst>
                <a:ext uri="{FF2B5EF4-FFF2-40B4-BE49-F238E27FC236}">
                  <a16:creationId xmlns:a16="http://schemas.microsoft.com/office/drawing/2014/main" id="{25526799-5738-4258-A29E-B28A6E55BF83}"/>
                </a:ext>
              </a:extLst>
            </p:cNvPr>
            <p:cNvSpPr/>
            <p:nvPr/>
          </p:nvSpPr>
          <p:spPr bwMode="auto">
            <a:xfrm>
              <a:off x="4955442" y="4457266"/>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1" name="Straight Connector 140">
              <a:extLst>
                <a:ext uri="{FF2B5EF4-FFF2-40B4-BE49-F238E27FC236}">
                  <a16:creationId xmlns:a16="http://schemas.microsoft.com/office/drawing/2014/main" id="{FAAB0232-8425-4DDD-9DA1-B34CACF5F281}"/>
                </a:ext>
              </a:extLst>
            </p:cNvPr>
            <p:cNvCxnSpPr>
              <a:cxnSpLocks/>
            </p:cNvCxnSpPr>
            <p:nvPr/>
          </p:nvCxnSpPr>
          <p:spPr>
            <a:xfrm>
              <a:off x="5104249" y="4545472"/>
              <a:ext cx="150885" cy="67727"/>
            </a:xfrm>
            <a:prstGeom prst="line">
              <a:avLst/>
            </a:prstGeom>
            <a:noFill/>
            <a:ln w="12700" cap="flat" cmpd="sng" algn="ctr">
              <a:solidFill>
                <a:srgbClr val="D83B01"/>
              </a:solidFill>
              <a:prstDash val="sysDot"/>
              <a:miter lim="800000"/>
              <a:headEnd type="none"/>
              <a:tailEnd type="none"/>
            </a:ln>
            <a:effectLst/>
          </p:spPr>
        </p:cxnSp>
        <p:cxnSp>
          <p:nvCxnSpPr>
            <p:cNvPr id="142" name="Straight Connector 141">
              <a:extLst>
                <a:ext uri="{FF2B5EF4-FFF2-40B4-BE49-F238E27FC236}">
                  <a16:creationId xmlns:a16="http://schemas.microsoft.com/office/drawing/2014/main" id="{394FB641-B115-4461-A4E9-987A914C2264}"/>
                </a:ext>
              </a:extLst>
            </p:cNvPr>
            <p:cNvCxnSpPr>
              <a:cxnSpLocks/>
            </p:cNvCxnSpPr>
            <p:nvPr/>
          </p:nvCxnSpPr>
          <p:spPr>
            <a:xfrm>
              <a:off x="5104249" y="4545472"/>
              <a:ext cx="143514" cy="850"/>
            </a:xfrm>
            <a:prstGeom prst="line">
              <a:avLst/>
            </a:prstGeom>
            <a:noFill/>
            <a:ln w="12700" cap="flat" cmpd="sng" algn="ctr">
              <a:solidFill>
                <a:srgbClr val="D83B01"/>
              </a:solidFill>
              <a:prstDash val="sysDot"/>
              <a:miter lim="800000"/>
              <a:headEnd type="none"/>
              <a:tailEnd type="none"/>
            </a:ln>
            <a:effectLst/>
          </p:spPr>
        </p:cxnSp>
        <p:sp>
          <p:nvSpPr>
            <p:cNvPr id="143" name="Oval 142">
              <a:extLst>
                <a:ext uri="{FF2B5EF4-FFF2-40B4-BE49-F238E27FC236}">
                  <a16:creationId xmlns:a16="http://schemas.microsoft.com/office/drawing/2014/main" id="{54454AA7-8310-4F19-B15F-384910F1AB24}"/>
                </a:ext>
              </a:extLst>
            </p:cNvPr>
            <p:cNvSpPr/>
            <p:nvPr/>
          </p:nvSpPr>
          <p:spPr bwMode="auto">
            <a:xfrm rot="20946206">
              <a:off x="5247764" y="4594368"/>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44" name="Oval 143">
              <a:extLst>
                <a:ext uri="{FF2B5EF4-FFF2-40B4-BE49-F238E27FC236}">
                  <a16:creationId xmlns:a16="http://schemas.microsoft.com/office/drawing/2014/main" id="{B452E8CE-9893-4501-B840-6CED5F8C702E}"/>
                </a:ext>
              </a:extLst>
            </p:cNvPr>
            <p:cNvSpPr/>
            <p:nvPr/>
          </p:nvSpPr>
          <p:spPr bwMode="auto">
            <a:xfrm>
              <a:off x="5247764" y="4503462"/>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5" name="Straight Connector 144">
              <a:extLst>
                <a:ext uri="{FF2B5EF4-FFF2-40B4-BE49-F238E27FC236}">
                  <a16:creationId xmlns:a16="http://schemas.microsoft.com/office/drawing/2014/main" id="{FF61009C-7ECD-4A76-969D-BEA0DD0CEE73}"/>
                </a:ext>
              </a:extLst>
            </p:cNvPr>
            <p:cNvCxnSpPr>
              <a:cxnSpLocks/>
            </p:cNvCxnSpPr>
            <p:nvPr/>
          </p:nvCxnSpPr>
          <p:spPr>
            <a:xfrm>
              <a:off x="5101604" y="4454782"/>
              <a:ext cx="146161" cy="633"/>
            </a:xfrm>
            <a:prstGeom prst="line">
              <a:avLst/>
            </a:prstGeom>
            <a:noFill/>
            <a:ln w="12700" cap="flat" cmpd="sng" algn="ctr">
              <a:solidFill>
                <a:srgbClr val="D83B01"/>
              </a:solidFill>
              <a:prstDash val="sysDot"/>
              <a:miter lim="800000"/>
              <a:headEnd type="none"/>
              <a:tailEnd type="none"/>
            </a:ln>
            <a:effectLst/>
          </p:spPr>
        </p:cxnSp>
        <p:sp>
          <p:nvSpPr>
            <p:cNvPr id="146" name="Oval 145">
              <a:extLst>
                <a:ext uri="{FF2B5EF4-FFF2-40B4-BE49-F238E27FC236}">
                  <a16:creationId xmlns:a16="http://schemas.microsoft.com/office/drawing/2014/main" id="{A51351F6-6481-476B-90DB-586FB2FB4146}"/>
                </a:ext>
              </a:extLst>
            </p:cNvPr>
            <p:cNvSpPr/>
            <p:nvPr/>
          </p:nvSpPr>
          <p:spPr bwMode="auto">
            <a:xfrm>
              <a:off x="5104249" y="4502610"/>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7" name="Straight Connector 146">
              <a:extLst>
                <a:ext uri="{FF2B5EF4-FFF2-40B4-BE49-F238E27FC236}">
                  <a16:creationId xmlns:a16="http://schemas.microsoft.com/office/drawing/2014/main" id="{67425358-294A-4062-8432-1B6F6360776F}"/>
                </a:ext>
              </a:extLst>
            </p:cNvPr>
            <p:cNvCxnSpPr>
              <a:cxnSpLocks/>
            </p:cNvCxnSpPr>
            <p:nvPr/>
          </p:nvCxnSpPr>
          <p:spPr>
            <a:xfrm flipV="1">
              <a:off x="5101604" y="4391310"/>
              <a:ext cx="155574" cy="63472"/>
            </a:xfrm>
            <a:prstGeom prst="line">
              <a:avLst/>
            </a:prstGeom>
            <a:noFill/>
            <a:ln w="12700" cap="flat" cmpd="sng" algn="ctr">
              <a:solidFill>
                <a:srgbClr val="D83B01"/>
              </a:solidFill>
              <a:prstDash val="sysDot"/>
              <a:miter lim="800000"/>
              <a:headEnd type="none"/>
              <a:tailEnd type="none"/>
            </a:ln>
            <a:effectLst/>
          </p:spPr>
        </p:cxnSp>
        <p:sp>
          <p:nvSpPr>
            <p:cNvPr id="148" name="Oval 147">
              <a:extLst>
                <a:ext uri="{FF2B5EF4-FFF2-40B4-BE49-F238E27FC236}">
                  <a16:creationId xmlns:a16="http://schemas.microsoft.com/office/drawing/2014/main" id="{314E4331-1D8D-48E2-9E53-1CEC7683F0AC}"/>
                </a:ext>
              </a:extLst>
            </p:cNvPr>
            <p:cNvSpPr/>
            <p:nvPr/>
          </p:nvSpPr>
          <p:spPr bwMode="auto">
            <a:xfrm>
              <a:off x="5101604" y="4411922"/>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49" name="Oval 148">
              <a:extLst>
                <a:ext uri="{FF2B5EF4-FFF2-40B4-BE49-F238E27FC236}">
                  <a16:creationId xmlns:a16="http://schemas.microsoft.com/office/drawing/2014/main" id="{23DE1185-3AD4-4170-8A92-F40FB5218808}"/>
                </a:ext>
              </a:extLst>
            </p:cNvPr>
            <p:cNvSpPr/>
            <p:nvPr/>
          </p:nvSpPr>
          <p:spPr bwMode="auto">
            <a:xfrm>
              <a:off x="5247764" y="4412555"/>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0" name="Oval 149">
              <a:extLst>
                <a:ext uri="{FF2B5EF4-FFF2-40B4-BE49-F238E27FC236}">
                  <a16:creationId xmlns:a16="http://schemas.microsoft.com/office/drawing/2014/main" id="{662E1F0F-608A-4B3E-87B0-AE92FF8D4555}"/>
                </a:ext>
              </a:extLst>
            </p:cNvPr>
            <p:cNvSpPr/>
            <p:nvPr/>
          </p:nvSpPr>
          <p:spPr bwMode="auto">
            <a:xfrm rot="377738">
              <a:off x="5247764" y="4321648"/>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1" name="TextBox 81">
              <a:extLst>
                <a:ext uri="{FF2B5EF4-FFF2-40B4-BE49-F238E27FC236}">
                  <a16:creationId xmlns:a16="http://schemas.microsoft.com/office/drawing/2014/main" id="{FBD13667-295A-4637-83D3-C9485B7253BA}"/>
                </a:ext>
              </a:extLst>
            </p:cNvPr>
            <p:cNvSpPr txBox="1"/>
            <p:nvPr/>
          </p:nvSpPr>
          <p:spPr>
            <a:xfrm>
              <a:off x="4705955" y="4703993"/>
              <a:ext cx="969686"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Collection</a:t>
              </a:r>
            </a:p>
          </p:txBody>
        </p:sp>
        <p:grpSp>
          <p:nvGrpSpPr>
            <p:cNvPr id="3" name="Group 2"/>
            <p:cNvGrpSpPr/>
            <p:nvPr/>
          </p:nvGrpSpPr>
          <p:grpSpPr>
            <a:xfrm>
              <a:off x="5741784" y="4337490"/>
              <a:ext cx="443997" cy="285621"/>
              <a:chOff x="6058939" y="4240147"/>
              <a:chExt cx="469594" cy="302087"/>
            </a:xfrm>
          </p:grpSpPr>
          <p:sp>
            <p:nvSpPr>
              <p:cNvPr id="193" name="Oval 192">
                <a:extLst>
                  <a:ext uri="{FF2B5EF4-FFF2-40B4-BE49-F238E27FC236}">
                    <a16:creationId xmlns:a16="http://schemas.microsoft.com/office/drawing/2014/main" id="{7D07473B-08AE-4106-8FEE-C676F9100ABD}"/>
                  </a:ext>
                </a:extLst>
              </p:cNvPr>
              <p:cNvSpPr/>
              <p:nvPr/>
            </p:nvSpPr>
            <p:spPr bwMode="auto">
              <a:xfrm rot="715722">
                <a:off x="6058939" y="424014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4" name="Oval 193">
                <a:extLst>
                  <a:ext uri="{FF2B5EF4-FFF2-40B4-BE49-F238E27FC236}">
                    <a16:creationId xmlns:a16="http://schemas.microsoft.com/office/drawing/2014/main" id="{CB4095A5-E598-4EB9-9D0E-ECF1FC7A5DEE}"/>
                  </a:ext>
                </a:extLst>
              </p:cNvPr>
              <p:cNvSpPr/>
              <p:nvPr/>
            </p:nvSpPr>
            <p:spPr bwMode="auto">
              <a:xfrm>
                <a:off x="6313152" y="4295398"/>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5" name="Oval 194">
                <a:extLst>
                  <a:ext uri="{FF2B5EF4-FFF2-40B4-BE49-F238E27FC236}">
                    <a16:creationId xmlns:a16="http://schemas.microsoft.com/office/drawing/2014/main" id="{5AE23E24-BFC3-4FE5-BA87-70A3F200640E}"/>
                  </a:ext>
                </a:extLst>
              </p:cNvPr>
              <p:cNvSpPr/>
              <p:nvPr/>
            </p:nvSpPr>
            <p:spPr bwMode="auto">
              <a:xfrm>
                <a:off x="6186045" y="445395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6" name="Oval 195">
                <a:extLst>
                  <a:ext uri="{FF2B5EF4-FFF2-40B4-BE49-F238E27FC236}">
                    <a16:creationId xmlns:a16="http://schemas.microsoft.com/office/drawing/2014/main" id="{BAEC83C1-52F6-439D-A66C-AA530104B9B6}"/>
                  </a:ext>
                </a:extLst>
              </p:cNvPr>
              <p:cNvSpPr/>
              <p:nvPr/>
            </p:nvSpPr>
            <p:spPr bwMode="auto">
              <a:xfrm>
                <a:off x="6440256" y="445395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97" name="Straight Connector 196">
                <a:extLst>
                  <a:ext uri="{FF2B5EF4-FFF2-40B4-BE49-F238E27FC236}">
                    <a16:creationId xmlns:a16="http://schemas.microsoft.com/office/drawing/2014/main" id="{781C4AE3-541B-4283-B50A-CA25A8B85F98}"/>
                  </a:ext>
                </a:extLst>
              </p:cNvPr>
              <p:cNvCxnSpPr>
                <a:cxnSpLocks/>
              </p:cNvCxnSpPr>
              <p:nvPr/>
            </p:nvCxnSpPr>
            <p:spPr>
              <a:xfrm>
                <a:off x="6146262" y="4293409"/>
                <a:ext cx="166889" cy="46128"/>
              </a:xfrm>
              <a:prstGeom prst="line">
                <a:avLst/>
              </a:prstGeom>
              <a:noFill/>
              <a:ln w="12700" cap="flat" cmpd="sng" algn="ctr">
                <a:solidFill>
                  <a:srgbClr val="E81123"/>
                </a:solidFill>
                <a:prstDash val="sysDot"/>
                <a:miter lim="800000"/>
                <a:headEnd type="none"/>
                <a:tailEnd type="none"/>
              </a:ln>
              <a:effectLst/>
            </p:spPr>
          </p:cxnSp>
          <p:cxnSp>
            <p:nvCxnSpPr>
              <p:cNvPr id="198" name="Straight Connector 197">
                <a:extLst>
                  <a:ext uri="{FF2B5EF4-FFF2-40B4-BE49-F238E27FC236}">
                    <a16:creationId xmlns:a16="http://schemas.microsoft.com/office/drawing/2014/main" id="{D4ECDDA2-BADD-4DAD-8619-4557B4CCC893}"/>
                  </a:ext>
                </a:extLst>
              </p:cNvPr>
              <p:cNvCxnSpPr>
                <a:cxnSpLocks/>
              </p:cNvCxnSpPr>
              <p:nvPr/>
            </p:nvCxnSpPr>
            <p:spPr>
              <a:xfrm>
                <a:off x="6274322" y="4498096"/>
                <a:ext cx="165935" cy="0"/>
              </a:xfrm>
              <a:prstGeom prst="line">
                <a:avLst/>
              </a:prstGeom>
              <a:noFill/>
              <a:ln w="12700" cap="flat" cmpd="sng" algn="ctr">
                <a:solidFill>
                  <a:srgbClr val="E81123"/>
                </a:solidFill>
                <a:prstDash val="sysDot"/>
                <a:miter lim="800000"/>
                <a:headEnd type="none"/>
                <a:tailEnd type="none"/>
              </a:ln>
              <a:effectLst/>
            </p:spPr>
          </p:cxnSp>
          <p:cxnSp>
            <p:nvCxnSpPr>
              <p:cNvPr id="199" name="Straight Connector 198">
                <a:extLst>
                  <a:ext uri="{FF2B5EF4-FFF2-40B4-BE49-F238E27FC236}">
                    <a16:creationId xmlns:a16="http://schemas.microsoft.com/office/drawing/2014/main" id="{1AF2167D-787C-42C9-B65D-818F931C39C1}"/>
                  </a:ext>
                </a:extLst>
              </p:cNvPr>
              <p:cNvCxnSpPr>
                <a:cxnSpLocks/>
              </p:cNvCxnSpPr>
              <p:nvPr/>
            </p:nvCxnSpPr>
            <p:spPr>
              <a:xfrm>
                <a:off x="6388500" y="4370748"/>
                <a:ext cx="64685" cy="96138"/>
              </a:xfrm>
              <a:prstGeom prst="line">
                <a:avLst/>
              </a:prstGeom>
              <a:noFill/>
              <a:ln w="12700" cap="flat" cmpd="sng" algn="ctr">
                <a:solidFill>
                  <a:srgbClr val="E81123"/>
                </a:solidFill>
                <a:prstDash val="sysDot"/>
                <a:miter lim="800000"/>
                <a:headEnd type="none"/>
                <a:tailEnd type="none"/>
              </a:ln>
              <a:effectLst/>
            </p:spPr>
          </p:cxnSp>
          <p:cxnSp>
            <p:nvCxnSpPr>
              <p:cNvPr id="200" name="Straight Connector 199">
                <a:extLst>
                  <a:ext uri="{FF2B5EF4-FFF2-40B4-BE49-F238E27FC236}">
                    <a16:creationId xmlns:a16="http://schemas.microsoft.com/office/drawing/2014/main" id="{65F208AA-EA0B-4266-A839-CAF51475DB5E}"/>
                  </a:ext>
                </a:extLst>
              </p:cNvPr>
              <p:cNvCxnSpPr>
                <a:cxnSpLocks/>
              </p:cNvCxnSpPr>
              <p:nvPr/>
            </p:nvCxnSpPr>
            <p:spPr>
              <a:xfrm flipV="1">
                <a:off x="6261394" y="4370748"/>
                <a:ext cx="64685" cy="96138"/>
              </a:xfrm>
              <a:prstGeom prst="line">
                <a:avLst/>
              </a:prstGeom>
              <a:noFill/>
              <a:ln w="12700" cap="flat" cmpd="sng" algn="ctr">
                <a:solidFill>
                  <a:srgbClr val="E81123"/>
                </a:solidFill>
                <a:prstDash val="sysDot"/>
                <a:miter lim="800000"/>
                <a:headEnd type="none"/>
                <a:tailEnd type="none"/>
              </a:ln>
              <a:effectLst/>
            </p:spPr>
          </p:cxnSp>
        </p:grpSp>
        <p:sp>
          <p:nvSpPr>
            <p:cNvPr id="153" name="TextBox 84">
              <a:extLst>
                <a:ext uri="{FF2B5EF4-FFF2-40B4-BE49-F238E27FC236}">
                  <a16:creationId xmlns:a16="http://schemas.microsoft.com/office/drawing/2014/main" id="{E4FDC4D8-4E69-45C5-A85A-F98F9712A8BA}"/>
                </a:ext>
              </a:extLst>
            </p:cNvPr>
            <p:cNvSpPr txBox="1"/>
            <p:nvPr/>
          </p:nvSpPr>
          <p:spPr>
            <a:xfrm>
              <a:off x="5624779" y="4703993"/>
              <a:ext cx="694017"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Graph</a:t>
              </a:r>
            </a:p>
          </p:txBody>
        </p:sp>
        <p:cxnSp>
          <p:nvCxnSpPr>
            <p:cNvPr id="154" name="Straight Connector 153">
              <a:extLst>
                <a:ext uri="{FF2B5EF4-FFF2-40B4-BE49-F238E27FC236}">
                  <a16:creationId xmlns:a16="http://schemas.microsoft.com/office/drawing/2014/main" id="{9147A887-0C34-4163-AEE2-79B865B24E99}"/>
                </a:ext>
              </a:extLst>
            </p:cNvPr>
            <p:cNvCxnSpPr>
              <a:cxnSpLocks/>
            </p:cNvCxnSpPr>
            <p:nvPr/>
          </p:nvCxnSpPr>
          <p:spPr>
            <a:xfrm>
              <a:off x="6609653" y="4394340"/>
              <a:ext cx="308400" cy="0"/>
            </a:xfrm>
            <a:prstGeom prst="line">
              <a:avLst/>
            </a:prstGeom>
            <a:noFill/>
            <a:ln w="12700" cap="flat" cmpd="sng" algn="ctr">
              <a:solidFill>
                <a:srgbClr val="E81123"/>
              </a:solidFill>
              <a:prstDash val="sysDot"/>
              <a:miter lim="800000"/>
              <a:headEnd type="none"/>
              <a:tailEnd type="none"/>
            </a:ln>
            <a:effectLst/>
          </p:spPr>
        </p:cxnSp>
        <p:sp>
          <p:nvSpPr>
            <p:cNvPr id="155" name="Oval 154">
              <a:extLst>
                <a:ext uri="{FF2B5EF4-FFF2-40B4-BE49-F238E27FC236}">
                  <a16:creationId xmlns:a16="http://schemas.microsoft.com/office/drawing/2014/main" id="{E0D8A150-3101-4639-A67E-8DB0825AD249}"/>
                </a:ext>
              </a:extLst>
            </p:cNvPr>
            <p:cNvSpPr/>
            <p:nvPr/>
          </p:nvSpPr>
          <p:spPr bwMode="auto">
            <a:xfrm>
              <a:off x="6526188" y="4352608"/>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6" name="Oval 155">
              <a:extLst>
                <a:ext uri="{FF2B5EF4-FFF2-40B4-BE49-F238E27FC236}">
                  <a16:creationId xmlns:a16="http://schemas.microsoft.com/office/drawing/2014/main" id="{11BBD558-0F06-4585-A1F9-2B7BB00F4F5E}"/>
                </a:ext>
              </a:extLst>
            </p:cNvPr>
            <p:cNvSpPr/>
            <p:nvPr/>
          </p:nvSpPr>
          <p:spPr bwMode="auto">
            <a:xfrm>
              <a:off x="6914268" y="4352608"/>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57" name="Straight Connector 156">
              <a:extLst>
                <a:ext uri="{FF2B5EF4-FFF2-40B4-BE49-F238E27FC236}">
                  <a16:creationId xmlns:a16="http://schemas.microsoft.com/office/drawing/2014/main" id="{98074C4E-2AB9-47B8-BEA8-4D0216422B8D}"/>
                </a:ext>
              </a:extLst>
            </p:cNvPr>
            <p:cNvCxnSpPr>
              <a:cxnSpLocks/>
            </p:cNvCxnSpPr>
            <p:nvPr/>
          </p:nvCxnSpPr>
          <p:spPr>
            <a:xfrm>
              <a:off x="6609653" y="4504749"/>
              <a:ext cx="308400" cy="0"/>
            </a:xfrm>
            <a:prstGeom prst="line">
              <a:avLst/>
            </a:prstGeom>
            <a:noFill/>
            <a:ln w="12700" cap="flat" cmpd="sng" algn="ctr">
              <a:solidFill>
                <a:srgbClr val="E81123"/>
              </a:solidFill>
              <a:prstDash val="sysDot"/>
              <a:miter lim="800000"/>
              <a:headEnd type="none"/>
              <a:tailEnd type="none"/>
            </a:ln>
            <a:effectLst/>
          </p:spPr>
        </p:cxnSp>
        <p:sp>
          <p:nvSpPr>
            <p:cNvPr id="158" name="Oval 157">
              <a:extLst>
                <a:ext uri="{FF2B5EF4-FFF2-40B4-BE49-F238E27FC236}">
                  <a16:creationId xmlns:a16="http://schemas.microsoft.com/office/drawing/2014/main" id="{48DF9EA0-F2B6-4C37-85EE-F120DAA1DB11}"/>
                </a:ext>
              </a:extLst>
            </p:cNvPr>
            <p:cNvSpPr/>
            <p:nvPr/>
          </p:nvSpPr>
          <p:spPr bwMode="auto">
            <a:xfrm>
              <a:off x="6526188" y="4463016"/>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9" name="Oval 158">
              <a:extLst>
                <a:ext uri="{FF2B5EF4-FFF2-40B4-BE49-F238E27FC236}">
                  <a16:creationId xmlns:a16="http://schemas.microsoft.com/office/drawing/2014/main" id="{D3F9926C-81A9-4808-A876-AF3E4C68B34B}"/>
                </a:ext>
              </a:extLst>
            </p:cNvPr>
            <p:cNvSpPr/>
            <p:nvPr/>
          </p:nvSpPr>
          <p:spPr bwMode="auto">
            <a:xfrm>
              <a:off x="6914268" y="4463016"/>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60" name="Straight Connector 159">
              <a:extLst>
                <a:ext uri="{FF2B5EF4-FFF2-40B4-BE49-F238E27FC236}">
                  <a16:creationId xmlns:a16="http://schemas.microsoft.com/office/drawing/2014/main" id="{B6386D2F-FC40-4A2C-B67A-5922A455577E}"/>
                </a:ext>
              </a:extLst>
            </p:cNvPr>
            <p:cNvCxnSpPr>
              <a:cxnSpLocks/>
            </p:cNvCxnSpPr>
            <p:nvPr/>
          </p:nvCxnSpPr>
          <p:spPr>
            <a:xfrm>
              <a:off x="6609653" y="4618483"/>
              <a:ext cx="308400" cy="0"/>
            </a:xfrm>
            <a:prstGeom prst="line">
              <a:avLst/>
            </a:prstGeom>
            <a:noFill/>
            <a:ln w="12700" cap="flat" cmpd="sng" algn="ctr">
              <a:solidFill>
                <a:srgbClr val="E81123"/>
              </a:solidFill>
              <a:prstDash val="sysDot"/>
              <a:miter lim="800000"/>
              <a:headEnd type="none"/>
              <a:tailEnd type="none"/>
            </a:ln>
            <a:effectLst/>
          </p:spPr>
        </p:cxnSp>
        <p:sp>
          <p:nvSpPr>
            <p:cNvPr id="161" name="Oval 160">
              <a:extLst>
                <a:ext uri="{FF2B5EF4-FFF2-40B4-BE49-F238E27FC236}">
                  <a16:creationId xmlns:a16="http://schemas.microsoft.com/office/drawing/2014/main" id="{1AEF56E9-494A-4552-B598-79F9B3B8D99C}"/>
                </a:ext>
              </a:extLst>
            </p:cNvPr>
            <p:cNvSpPr/>
            <p:nvPr/>
          </p:nvSpPr>
          <p:spPr bwMode="auto">
            <a:xfrm>
              <a:off x="6526188" y="4576750"/>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62" name="Oval 161">
              <a:extLst>
                <a:ext uri="{FF2B5EF4-FFF2-40B4-BE49-F238E27FC236}">
                  <a16:creationId xmlns:a16="http://schemas.microsoft.com/office/drawing/2014/main" id="{4AC0A3E3-D45D-4778-954B-EB628EC6395F}"/>
                </a:ext>
              </a:extLst>
            </p:cNvPr>
            <p:cNvSpPr/>
            <p:nvPr/>
          </p:nvSpPr>
          <p:spPr bwMode="auto">
            <a:xfrm>
              <a:off x="6914268" y="4576750"/>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63" name="TextBox 103">
              <a:extLst>
                <a:ext uri="{FF2B5EF4-FFF2-40B4-BE49-F238E27FC236}">
                  <a16:creationId xmlns:a16="http://schemas.microsoft.com/office/drawing/2014/main" id="{861B874B-9E06-4BFC-98F8-B6BF397D5248}"/>
                </a:ext>
              </a:extLst>
            </p:cNvPr>
            <p:cNvSpPr txBox="1"/>
            <p:nvPr/>
          </p:nvSpPr>
          <p:spPr>
            <a:xfrm>
              <a:off x="6404164" y="4703993"/>
              <a:ext cx="694017"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Table</a:t>
              </a:r>
            </a:p>
          </p:txBody>
        </p:sp>
        <p:sp>
          <p:nvSpPr>
            <p:cNvPr id="164" name="Rectangle 163">
              <a:extLst>
                <a:ext uri="{FF2B5EF4-FFF2-40B4-BE49-F238E27FC236}">
                  <a16:creationId xmlns:a16="http://schemas.microsoft.com/office/drawing/2014/main" id="{0F4A4E2B-E724-4B5E-83B6-EEDFCEA63DCA}"/>
                </a:ext>
              </a:extLst>
            </p:cNvPr>
            <p:cNvSpPr/>
            <p:nvPr/>
          </p:nvSpPr>
          <p:spPr>
            <a:xfrm>
              <a:off x="3614499" y="5227786"/>
              <a:ext cx="136852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165" name="Connector: Elbow 57">
              <a:extLst>
                <a:ext uri="{FF2B5EF4-FFF2-40B4-BE49-F238E27FC236}">
                  <a16:creationId xmlns:a16="http://schemas.microsoft.com/office/drawing/2014/main" id="{83E6B088-E0B8-4D37-B593-DF9ABB8E8ABE}"/>
                </a:ext>
              </a:extLst>
            </p:cNvPr>
            <p:cNvCxnSpPr>
              <a:cxnSpLocks/>
              <a:endCxn id="190" idx="0"/>
            </p:cNvCxnSpPr>
            <p:nvPr/>
          </p:nvCxnSpPr>
          <p:spPr>
            <a:xfrm rot="16200000" flipH="1">
              <a:off x="3581570" y="4533578"/>
              <a:ext cx="410978" cy="1147921"/>
            </a:xfrm>
            <a:prstGeom prst="bentConnector3">
              <a:avLst>
                <a:gd name="adj1" fmla="val 4828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grpSp>
          <p:nvGrpSpPr>
            <p:cNvPr id="166" name="Group 165">
              <a:extLst>
                <a:ext uri="{FF2B5EF4-FFF2-40B4-BE49-F238E27FC236}">
                  <a16:creationId xmlns:a16="http://schemas.microsoft.com/office/drawing/2014/main" id="{8C0A2F7D-FF1C-4C3A-8789-0C563556DB4A}"/>
                </a:ext>
              </a:extLst>
            </p:cNvPr>
            <p:cNvGrpSpPr/>
            <p:nvPr/>
          </p:nvGrpSpPr>
          <p:grpSpPr>
            <a:xfrm>
              <a:off x="3766443" y="5313029"/>
              <a:ext cx="1064641" cy="627738"/>
              <a:chOff x="9117601" y="1599941"/>
              <a:chExt cx="1025826" cy="604852"/>
            </a:xfrm>
            <a:noFill/>
          </p:grpSpPr>
          <p:sp>
            <p:nvSpPr>
              <p:cNvPr id="190" name="Rectangle 189">
                <a:extLst>
                  <a:ext uri="{FF2B5EF4-FFF2-40B4-BE49-F238E27FC236}">
                    <a16:creationId xmlns:a16="http://schemas.microsoft.com/office/drawing/2014/main" id="{2513E4D4-F5AF-48E3-BF14-5D74FEBA7BD8}"/>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191" name="Rectangle 190">
                <a:extLst>
                  <a:ext uri="{FF2B5EF4-FFF2-40B4-BE49-F238E27FC236}">
                    <a16:creationId xmlns:a16="http://schemas.microsoft.com/office/drawing/2014/main" id="{7D590D02-B135-4C8A-A963-8F143BB1F3D1}"/>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192" name="Rectangle 191">
                <a:extLst>
                  <a:ext uri="{FF2B5EF4-FFF2-40B4-BE49-F238E27FC236}">
                    <a16:creationId xmlns:a16="http://schemas.microsoft.com/office/drawing/2014/main" id="{4E78EB7E-2519-4723-834D-D8372C68F8C8}"/>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Item</a:t>
                </a:r>
              </a:p>
            </p:txBody>
          </p:sp>
        </p:grpSp>
        <p:grpSp>
          <p:nvGrpSpPr>
            <p:cNvPr id="167" name="Group 166">
              <a:extLst>
                <a:ext uri="{FF2B5EF4-FFF2-40B4-BE49-F238E27FC236}">
                  <a16:creationId xmlns:a16="http://schemas.microsoft.com/office/drawing/2014/main" id="{F70D87CD-C597-4816-A29C-FB5FCDB24877}"/>
                </a:ext>
              </a:extLst>
            </p:cNvPr>
            <p:cNvGrpSpPr/>
            <p:nvPr/>
          </p:nvGrpSpPr>
          <p:grpSpPr>
            <a:xfrm>
              <a:off x="9802909" y="5293745"/>
              <a:ext cx="1064641" cy="627738"/>
              <a:chOff x="9117601" y="1599941"/>
              <a:chExt cx="1025826" cy="604852"/>
            </a:xfrm>
            <a:noFill/>
          </p:grpSpPr>
          <p:sp>
            <p:nvSpPr>
              <p:cNvPr id="187" name="Rectangle 186">
                <a:extLst>
                  <a:ext uri="{FF2B5EF4-FFF2-40B4-BE49-F238E27FC236}">
                    <a16:creationId xmlns:a16="http://schemas.microsoft.com/office/drawing/2014/main" id="{46406167-D663-4037-B84D-CFCC6CE06DB7}"/>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tx1"/>
                  </a:solidFill>
                  <a:cs typeface="Segoe UI Light" panose="020B0502040204020203" pitchFamily="34" charset="0"/>
                </a:endParaRPr>
              </a:p>
            </p:txBody>
          </p:sp>
          <p:sp>
            <p:nvSpPr>
              <p:cNvPr id="188" name="Rectangle 187">
                <a:extLst>
                  <a:ext uri="{FF2B5EF4-FFF2-40B4-BE49-F238E27FC236}">
                    <a16:creationId xmlns:a16="http://schemas.microsoft.com/office/drawing/2014/main" id="{C6F52CF1-2426-4473-8DFE-994406DC4183}"/>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tx1"/>
                  </a:solidFill>
                  <a:cs typeface="Segoe UI Light" panose="020B0502040204020203" pitchFamily="34" charset="0"/>
                </a:endParaRPr>
              </a:p>
            </p:txBody>
          </p:sp>
          <p:sp>
            <p:nvSpPr>
              <p:cNvPr id="189" name="Rectangle 188">
                <a:extLst>
                  <a:ext uri="{FF2B5EF4-FFF2-40B4-BE49-F238E27FC236}">
                    <a16:creationId xmlns:a16="http://schemas.microsoft.com/office/drawing/2014/main" id="{A12102C6-1FE3-4CB7-A2FB-580A0C07F260}"/>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Conflict</a:t>
                </a:r>
              </a:p>
            </p:txBody>
          </p:sp>
        </p:grpSp>
        <p:grpSp>
          <p:nvGrpSpPr>
            <p:cNvPr id="172" name="Group 171">
              <a:extLst>
                <a:ext uri="{FF2B5EF4-FFF2-40B4-BE49-F238E27FC236}">
                  <a16:creationId xmlns:a16="http://schemas.microsoft.com/office/drawing/2014/main" id="{704A79F2-9A42-49D0-B5F4-C2201EEC4780}"/>
                </a:ext>
              </a:extLst>
            </p:cNvPr>
            <p:cNvGrpSpPr/>
            <p:nvPr/>
          </p:nvGrpSpPr>
          <p:grpSpPr>
            <a:xfrm>
              <a:off x="5248572" y="5308209"/>
              <a:ext cx="1064640" cy="627738"/>
              <a:chOff x="9117601" y="1599941"/>
              <a:chExt cx="1025826" cy="604852"/>
            </a:xfrm>
            <a:noFill/>
          </p:grpSpPr>
          <p:sp>
            <p:nvSpPr>
              <p:cNvPr id="184" name="Rectangle 183">
                <a:extLst>
                  <a:ext uri="{FF2B5EF4-FFF2-40B4-BE49-F238E27FC236}">
                    <a16:creationId xmlns:a16="http://schemas.microsoft.com/office/drawing/2014/main" id="{57BCA95A-CB78-473A-B5E3-F176FE3C9B4E}"/>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5" name="Rectangle 184">
                <a:extLst>
                  <a:ext uri="{FF2B5EF4-FFF2-40B4-BE49-F238E27FC236}">
                    <a16:creationId xmlns:a16="http://schemas.microsoft.com/office/drawing/2014/main" id="{0E13B74C-B812-4602-A177-FE04FF7630AE}"/>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6" name="Rectangle 185">
                <a:extLst>
                  <a:ext uri="{FF2B5EF4-FFF2-40B4-BE49-F238E27FC236}">
                    <a16:creationId xmlns:a16="http://schemas.microsoft.com/office/drawing/2014/main" id="{9CB69FF6-91B4-49F7-A537-D00AECB0A473}"/>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rPr>
                  <a:t>Sproc</a:t>
                </a:r>
              </a:p>
            </p:txBody>
          </p:sp>
        </p:grpSp>
        <p:grpSp>
          <p:nvGrpSpPr>
            <p:cNvPr id="173" name="Group 172">
              <a:extLst>
                <a:ext uri="{FF2B5EF4-FFF2-40B4-BE49-F238E27FC236}">
                  <a16:creationId xmlns:a16="http://schemas.microsoft.com/office/drawing/2014/main" id="{DA6593D8-ED76-4F30-8B65-5C38597A15B9}"/>
                </a:ext>
              </a:extLst>
            </p:cNvPr>
            <p:cNvGrpSpPr/>
            <p:nvPr/>
          </p:nvGrpSpPr>
          <p:grpSpPr>
            <a:xfrm>
              <a:off x="6730701" y="5303390"/>
              <a:ext cx="1064640" cy="627738"/>
              <a:chOff x="9117601" y="1599941"/>
              <a:chExt cx="1025826" cy="604852"/>
            </a:xfrm>
            <a:noFill/>
          </p:grpSpPr>
          <p:sp>
            <p:nvSpPr>
              <p:cNvPr id="181" name="Rectangle 180">
                <a:extLst>
                  <a:ext uri="{FF2B5EF4-FFF2-40B4-BE49-F238E27FC236}">
                    <a16:creationId xmlns:a16="http://schemas.microsoft.com/office/drawing/2014/main" id="{3F35FAA2-7406-4702-BBFF-B8355D084EFC}"/>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2" name="Rectangle 181">
                <a:extLst>
                  <a:ext uri="{FF2B5EF4-FFF2-40B4-BE49-F238E27FC236}">
                    <a16:creationId xmlns:a16="http://schemas.microsoft.com/office/drawing/2014/main" id="{F667815E-9857-4EBF-9836-B65AFD3E7576}"/>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3" name="Rectangle 182">
                <a:extLst>
                  <a:ext uri="{FF2B5EF4-FFF2-40B4-BE49-F238E27FC236}">
                    <a16:creationId xmlns:a16="http://schemas.microsoft.com/office/drawing/2014/main" id="{F1B01495-B977-46A4-BA0B-0F5C22F30A95}"/>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rPr>
                  <a:t>Trigger</a:t>
                </a:r>
              </a:p>
            </p:txBody>
          </p:sp>
        </p:grpSp>
        <p:sp>
          <p:nvSpPr>
            <p:cNvPr id="178" name="Rectangle 177">
              <a:extLst>
                <a:ext uri="{FF2B5EF4-FFF2-40B4-BE49-F238E27FC236}">
                  <a16:creationId xmlns:a16="http://schemas.microsoft.com/office/drawing/2014/main" id="{8DB4F3AD-A1D9-461D-9A31-8706F5C96673}"/>
                </a:ext>
              </a:extLst>
            </p:cNvPr>
            <p:cNvSpPr/>
            <p:nvPr/>
          </p:nvSpPr>
          <p:spPr>
            <a:xfrm>
              <a:off x="8245902" y="5298570"/>
              <a:ext cx="1134000"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79" name="Rectangle 178">
              <a:extLst>
                <a:ext uri="{FF2B5EF4-FFF2-40B4-BE49-F238E27FC236}">
                  <a16:creationId xmlns:a16="http://schemas.microsoft.com/office/drawing/2014/main" id="{6A9292FA-1AA9-4912-8587-1C11600DC6CD}"/>
                </a:ext>
              </a:extLst>
            </p:cNvPr>
            <p:cNvSpPr/>
            <p:nvPr/>
          </p:nvSpPr>
          <p:spPr>
            <a:xfrm>
              <a:off x="8183645" y="5364183"/>
              <a:ext cx="1134369"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0" name="Rectangle 179">
              <a:extLst>
                <a:ext uri="{FF2B5EF4-FFF2-40B4-BE49-F238E27FC236}">
                  <a16:creationId xmlns:a16="http://schemas.microsoft.com/office/drawing/2014/main" id="{F53A44CB-4BE3-4B35-9CD6-BA786606BB76}"/>
                </a:ext>
              </a:extLst>
            </p:cNvPr>
            <p:cNvSpPr/>
            <p:nvPr/>
          </p:nvSpPr>
          <p:spPr>
            <a:xfrm>
              <a:off x="8121390" y="5429796"/>
              <a:ext cx="1134370"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1200" dirty="0">
                  <a:solidFill>
                    <a:schemeClr val="tx1"/>
                  </a:solidFill>
                  <a:cs typeface="Segoe UI Light" panose="020B0502040204020203" pitchFamily="34" charset="0"/>
                </a:rPr>
                <a:t>User-defined</a:t>
              </a:r>
              <a:br>
                <a:rPr lang="en-US" sz="1200" dirty="0">
                  <a:solidFill>
                    <a:schemeClr val="tx1"/>
                  </a:solidFill>
                  <a:cs typeface="Segoe UI Light" panose="020B0502040204020203" pitchFamily="34" charset="0"/>
                </a:rPr>
              </a:br>
              <a:r>
                <a:rPr lang="en-US" sz="1200" dirty="0">
                  <a:solidFill>
                    <a:schemeClr val="tx1"/>
                  </a:solidFill>
                  <a:cs typeface="Segoe UI Light" panose="020B0502040204020203" pitchFamily="34" charset="0"/>
                </a:rPr>
                <a:t>function</a:t>
              </a:r>
            </a:p>
          </p:txBody>
        </p:sp>
        <p:cxnSp>
          <p:nvCxnSpPr>
            <p:cNvPr id="175" name="Connector: Elbow 67">
              <a:extLst>
                <a:ext uri="{FF2B5EF4-FFF2-40B4-BE49-F238E27FC236}">
                  <a16:creationId xmlns:a16="http://schemas.microsoft.com/office/drawing/2014/main" id="{5E84FBB0-5C3C-4ACF-99F5-70346293F2AB}"/>
                </a:ext>
              </a:extLst>
            </p:cNvPr>
            <p:cNvCxnSpPr>
              <a:cxnSpLocks/>
              <a:endCxn id="184" idx="0"/>
            </p:cNvCxnSpPr>
            <p:nvPr/>
          </p:nvCxnSpPr>
          <p:spPr>
            <a:xfrm rot="16200000" flipH="1">
              <a:off x="4325044" y="3790110"/>
              <a:ext cx="406157" cy="2630050"/>
            </a:xfrm>
            <a:prstGeom prst="bentConnector3">
              <a:avLst>
                <a:gd name="adj1" fmla="val 49305"/>
              </a:avLst>
            </a:prstGeom>
            <a:noFill/>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cxnSp>
          <p:nvCxnSpPr>
            <p:cNvPr id="176" name="Connector: Elbow 68">
              <a:extLst>
                <a:ext uri="{FF2B5EF4-FFF2-40B4-BE49-F238E27FC236}">
                  <a16:creationId xmlns:a16="http://schemas.microsoft.com/office/drawing/2014/main" id="{D2CC7D09-5AC3-4C5E-B839-5363A239F067}"/>
                </a:ext>
              </a:extLst>
            </p:cNvPr>
            <p:cNvCxnSpPr>
              <a:cxnSpLocks/>
              <a:endCxn id="181" idx="0"/>
            </p:cNvCxnSpPr>
            <p:nvPr/>
          </p:nvCxnSpPr>
          <p:spPr>
            <a:xfrm rot="16200000" flipH="1">
              <a:off x="5068519" y="3046638"/>
              <a:ext cx="401338" cy="4112179"/>
            </a:xfrm>
            <a:prstGeom prst="bentConnector3">
              <a:avLst>
                <a:gd name="adj1" fmla="val 48945"/>
              </a:avLst>
            </a:prstGeom>
            <a:noFill/>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sp>
          <p:nvSpPr>
            <p:cNvPr id="170" name="Rectangle 169">
              <a:extLst>
                <a:ext uri="{FF2B5EF4-FFF2-40B4-BE49-F238E27FC236}">
                  <a16:creationId xmlns:a16="http://schemas.microsoft.com/office/drawing/2014/main" id="{1231F11D-1213-4F2C-919D-A00C4F7B97E2}"/>
                </a:ext>
              </a:extLst>
            </p:cNvPr>
            <p:cNvSpPr/>
            <p:nvPr/>
          </p:nvSpPr>
          <p:spPr>
            <a:xfrm>
              <a:off x="5081673" y="5227786"/>
              <a:ext cx="446618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71" name="Rectangle 170">
              <a:extLst>
                <a:ext uri="{FF2B5EF4-FFF2-40B4-BE49-F238E27FC236}">
                  <a16:creationId xmlns:a16="http://schemas.microsoft.com/office/drawing/2014/main" id="{BCC7AE2E-33FC-4F2B-9156-A01F40A5611B}"/>
                </a:ext>
              </a:extLst>
            </p:cNvPr>
            <p:cNvSpPr/>
            <p:nvPr/>
          </p:nvSpPr>
          <p:spPr>
            <a:xfrm>
              <a:off x="9650966" y="5227786"/>
              <a:ext cx="136852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7" name="Elbow Connector 6"/>
            <p:cNvCxnSpPr>
              <a:endCxn id="187" idx="0"/>
            </p:cNvCxnSpPr>
            <p:nvPr/>
          </p:nvCxnSpPr>
          <p:spPr>
            <a:xfrm>
              <a:off x="7263021" y="5099552"/>
              <a:ext cx="3134464" cy="194193"/>
            </a:xfrm>
            <a:prstGeom prst="bentConnector2">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84962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80B4-3A9D-4866-B693-36A6374C0562}"/>
              </a:ext>
            </a:extLst>
          </p:cNvPr>
          <p:cNvSpPr>
            <a:spLocks noGrp="1"/>
          </p:cNvSpPr>
          <p:nvPr>
            <p:ph type="title"/>
          </p:nvPr>
        </p:nvSpPr>
        <p:spPr/>
        <p:txBody>
          <a:bodyPr/>
          <a:lstStyle/>
          <a:p>
            <a:r>
              <a:rPr lang="en-US" dirty="0"/>
              <a:t>Resource hierarchy (continued)</a:t>
            </a:r>
          </a:p>
        </p:txBody>
      </p:sp>
      <p:graphicFrame>
        <p:nvGraphicFramePr>
          <p:cNvPr id="3" name="Table 2" descr="Table describing the characteristics of each resource in the Azure Cosmos DB resource hierarchy.">
            <a:extLst>
              <a:ext uri="{FF2B5EF4-FFF2-40B4-BE49-F238E27FC236}">
                <a16:creationId xmlns:a16="http://schemas.microsoft.com/office/drawing/2014/main" id="{6601954E-3E0F-4B9C-8F1B-28EE8086226F}"/>
              </a:ext>
            </a:extLst>
          </p:cNvPr>
          <p:cNvGraphicFramePr>
            <a:graphicFrameLocks noGrp="1"/>
          </p:cNvGraphicFramePr>
          <p:nvPr/>
        </p:nvGraphicFramePr>
        <p:xfrm>
          <a:off x="588263" y="1363035"/>
          <a:ext cx="11018520" cy="4907115"/>
        </p:xfrm>
        <a:graphic>
          <a:graphicData uri="http://schemas.openxmlformats.org/drawingml/2006/table">
            <a:tbl>
              <a:tblPr firstRow="1" firstCol="1">
                <a:tableStyleId>{793D81CF-94F2-401A-BA57-92F5A7B2D0C5}</a:tableStyleId>
              </a:tblPr>
              <a:tblGrid>
                <a:gridCol w="2985517">
                  <a:extLst>
                    <a:ext uri="{9D8B030D-6E8A-4147-A177-3AD203B41FA5}">
                      <a16:colId xmlns:a16="http://schemas.microsoft.com/office/drawing/2014/main" val="2493892963"/>
                    </a:ext>
                  </a:extLst>
                </a:gridCol>
                <a:gridCol w="8033003">
                  <a:extLst>
                    <a:ext uri="{9D8B030D-6E8A-4147-A177-3AD203B41FA5}">
                      <a16:colId xmlns:a16="http://schemas.microsoft.com/office/drawing/2014/main" val="1494679878"/>
                    </a:ext>
                  </a:extLst>
                </a:gridCol>
              </a:tblGrid>
              <a:tr h="332418">
                <a:tc>
                  <a:txBody>
                    <a:bodyPr/>
                    <a:lstStyle/>
                    <a:p>
                      <a:pPr marL="0" marR="0" algn="ctr">
                        <a:lnSpc>
                          <a:spcPct val="107000"/>
                        </a:lnSpc>
                        <a:spcBef>
                          <a:spcPts val="0"/>
                        </a:spcBef>
                        <a:spcAft>
                          <a:spcPts val="0"/>
                        </a:spcAft>
                      </a:pPr>
                      <a:r>
                        <a:rPr lang="en-US" sz="1800" dirty="0">
                          <a:effectLst/>
                        </a:rPr>
                        <a:t>Resource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36000" marT="36000" marB="36000">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solidFill>
                      <a:srgbClr val="881798"/>
                    </a:solidFill>
                  </a:tcPr>
                </a:tc>
                <a:tc>
                  <a:txBody>
                    <a:bodyPr/>
                    <a:lstStyle/>
                    <a:p>
                      <a:pPr marL="0" marR="0" algn="ctr">
                        <a:lnSpc>
                          <a:spcPct val="107000"/>
                        </a:lnSpc>
                        <a:spcBef>
                          <a:spcPts val="0"/>
                        </a:spcBef>
                        <a:spcAft>
                          <a:spcPts val="0"/>
                        </a:spcAft>
                      </a:pPr>
                      <a:r>
                        <a:rPr lang="en-US" sz="1800" dirty="0">
                          <a:effectLst/>
                        </a:rPr>
                        <a:t>Description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36000" marT="36000" marB="36000">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solidFill>
                      <a:srgbClr val="881798"/>
                    </a:solidFill>
                  </a:tcPr>
                </a:tc>
                <a:extLst>
                  <a:ext uri="{0D108BD9-81ED-4DB2-BD59-A6C34878D82A}">
                    <a16:rowId xmlns:a16="http://schemas.microsoft.com/office/drawing/2014/main" val="3891491777"/>
                  </a:ext>
                </a:extLst>
              </a:tr>
              <a:tr h="634059">
                <a:tc>
                  <a:txBody>
                    <a:bodyPr/>
                    <a:lstStyle/>
                    <a:p>
                      <a:pPr marL="0" marR="0">
                        <a:lnSpc>
                          <a:spcPct val="107000"/>
                        </a:lnSpc>
                        <a:spcBef>
                          <a:spcPts val="0"/>
                        </a:spcBef>
                        <a:spcAft>
                          <a:spcPts val="0"/>
                        </a:spcAft>
                      </a:pPr>
                      <a:r>
                        <a:rPr lang="en-US" sz="1800" dirty="0">
                          <a:effectLst/>
                        </a:rPr>
                        <a:t>Account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 set of databases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4010250784"/>
                  </a:ext>
                </a:extLst>
              </a:tr>
              <a:tr h="634059">
                <a:tc>
                  <a:txBody>
                    <a:bodyPr/>
                    <a:lstStyle/>
                    <a:p>
                      <a:pPr marL="0" marR="0">
                        <a:lnSpc>
                          <a:spcPct val="107000"/>
                        </a:lnSpc>
                        <a:spcBef>
                          <a:spcPts val="0"/>
                        </a:spcBef>
                        <a:spcAft>
                          <a:spcPts val="0"/>
                        </a:spcAft>
                      </a:pPr>
                      <a:r>
                        <a:rPr lang="en-US" sz="1800" dirty="0">
                          <a:effectLst/>
                        </a:rPr>
                        <a:t>Database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Logical container for containers that can (optionally) share throughput across the containers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086889638"/>
                  </a:ext>
                </a:extLst>
              </a:tr>
              <a:tr h="634059">
                <a:tc>
                  <a:txBody>
                    <a:bodyPr/>
                    <a:lstStyle/>
                    <a:p>
                      <a:pPr marL="0" marR="0">
                        <a:lnSpc>
                          <a:spcPct val="107000"/>
                        </a:lnSpc>
                        <a:spcBef>
                          <a:spcPts val="0"/>
                        </a:spcBef>
                        <a:spcAft>
                          <a:spcPts val="0"/>
                        </a:spcAft>
                      </a:pPr>
                      <a:r>
                        <a:rPr lang="en-US" sz="1800" dirty="0">
                          <a:effectLst/>
                        </a:rPr>
                        <a:t>Collection (container)</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 group of Items and programmatic resources usually related in some way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181190873"/>
                  </a:ext>
                </a:extLst>
              </a:tr>
              <a:tr h="634059">
                <a:tc>
                  <a:txBody>
                    <a:bodyPr/>
                    <a:lstStyle/>
                    <a:p>
                      <a:pPr marL="0" marR="0">
                        <a:lnSpc>
                          <a:spcPct val="107000"/>
                        </a:lnSpc>
                        <a:spcBef>
                          <a:spcPts val="0"/>
                        </a:spcBef>
                        <a:spcAft>
                          <a:spcPts val="0"/>
                        </a:spcAft>
                      </a:pPr>
                      <a:r>
                        <a:rPr lang="en-US" sz="1800" dirty="0">
                          <a:effectLst/>
                        </a:rPr>
                        <a:t>Document (item)</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An arbitrary unit of content</a:t>
                      </a:r>
                    </a:p>
                    <a:p>
                      <a:pPr marL="0" marR="0">
                        <a:lnSpc>
                          <a:spcPct val="107000"/>
                        </a:lnSpc>
                        <a:spcBef>
                          <a:spcPts val="0"/>
                        </a:spcBef>
                        <a:spcAft>
                          <a:spcPts val="0"/>
                        </a:spcAft>
                      </a:pPr>
                      <a:r>
                        <a:rPr lang="en-US" sz="1800" dirty="0">
                          <a:effectLst/>
                        </a:rPr>
                        <a:t>In many cases, this would be a JSON document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809564972"/>
                  </a:ext>
                </a:extLst>
              </a:tr>
              <a:tr h="634059">
                <a:tc>
                  <a:txBody>
                    <a:bodyPr/>
                    <a:lstStyle/>
                    <a:p>
                      <a:pPr marL="0" marR="0">
                        <a:lnSpc>
                          <a:spcPct val="107000"/>
                        </a:lnSpc>
                        <a:spcBef>
                          <a:spcPts val="0"/>
                        </a:spcBef>
                        <a:spcAft>
                          <a:spcPts val="0"/>
                        </a:spcAft>
                      </a:pPr>
                      <a:r>
                        <a:rPr lang="en-US" sz="1800" dirty="0">
                          <a:effectLst/>
                        </a:rPr>
                        <a:t>Stored procedure (sproc)</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Application logic written in JavaScript executed within the database engine as a transaction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7783519"/>
                  </a:ext>
                </a:extLst>
              </a:tr>
              <a:tr h="634059">
                <a:tc>
                  <a:txBody>
                    <a:bodyPr/>
                    <a:lstStyle/>
                    <a:p>
                      <a:pPr marL="0" marR="0">
                        <a:lnSpc>
                          <a:spcPct val="107000"/>
                        </a:lnSpc>
                        <a:spcBef>
                          <a:spcPts val="0"/>
                        </a:spcBef>
                        <a:spcAft>
                          <a:spcPts val="0"/>
                        </a:spcAft>
                      </a:pPr>
                      <a:r>
                        <a:rPr lang="en-US" sz="1800" dirty="0">
                          <a:effectLst/>
                        </a:rPr>
                        <a:t>Trigger</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Application logic written in JavaScript executed before or after either an insert, replace, or delete operation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059786940"/>
                  </a:ext>
                </a:extLst>
              </a:tr>
              <a:tr h="634059">
                <a:tc>
                  <a:txBody>
                    <a:bodyPr/>
                    <a:lstStyle/>
                    <a:p>
                      <a:pPr marL="0" marR="0">
                        <a:lnSpc>
                          <a:spcPct val="107000"/>
                        </a:lnSpc>
                        <a:spcBef>
                          <a:spcPts val="0"/>
                        </a:spcBef>
                        <a:spcAft>
                          <a:spcPts val="0"/>
                        </a:spcAft>
                      </a:pPr>
                      <a:r>
                        <a:rPr lang="en-US" sz="1800" dirty="0">
                          <a:effectLst/>
                        </a:rPr>
                        <a:t>User-defined function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Application logic written in JavaScript to extend the SQL API query language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039065338"/>
                  </a:ext>
                </a:extLst>
              </a:tr>
            </a:tbl>
          </a:graphicData>
        </a:graphic>
      </p:graphicFrame>
    </p:spTree>
    <p:custDataLst>
      <p:tags r:id="rId1"/>
    </p:custDataLst>
    <p:extLst>
      <p:ext uri="{BB962C8B-B14F-4D97-AF65-F5344CB8AC3E}">
        <p14:creationId xmlns:p14="http://schemas.microsoft.com/office/powerpoint/2010/main" val="28873605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Containers</a:t>
            </a:r>
          </a:p>
        </p:txBody>
      </p:sp>
      <p:grpSp>
        <p:nvGrpSpPr>
          <p:cNvPr id="3" name="Group 3" descr="Diagram showing how containers (or collections) are child resources of a database."/>
          <p:cNvGrpSpPr/>
          <p:nvPr/>
        </p:nvGrpSpPr>
        <p:grpSpPr>
          <a:xfrm>
            <a:off x="3136725" y="1422236"/>
            <a:ext cx="5984308" cy="4766164"/>
            <a:chOff x="5441775" y="1441286"/>
            <a:chExt cx="5984308" cy="4766164"/>
          </a:xfrm>
        </p:grpSpPr>
        <p:grpSp>
          <p:nvGrpSpPr>
            <p:cNvPr id="42" name="Group 4"/>
            <p:cNvGrpSpPr/>
            <p:nvPr/>
          </p:nvGrpSpPr>
          <p:grpSpPr>
            <a:xfrm>
              <a:off x="10239597" y="3869291"/>
              <a:ext cx="815678" cy="892983"/>
              <a:chOff x="4197205" y="2617519"/>
              <a:chExt cx="815678" cy="892983"/>
            </a:xfrm>
          </p:grpSpPr>
          <p:pic>
            <p:nvPicPr>
              <p:cNvPr id="43" name="Graphic 14">
                <a:extLst>
                  <a:ext uri="{FF2B5EF4-FFF2-40B4-BE49-F238E27FC236}">
                    <a16:creationId xmlns:a16="http://schemas.microsoft.com/office/drawing/2014/main"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205" y="2617519"/>
                <a:ext cx="685801" cy="768097"/>
              </a:xfrm>
              <a:prstGeom prst="rect">
                <a:avLst/>
              </a:prstGeom>
            </p:spPr>
          </p:pic>
          <p:pic>
            <p:nvPicPr>
              <p:cNvPr id="44" name="Graphic 14">
                <a:extLst>
                  <a:ext uri="{FF2B5EF4-FFF2-40B4-BE49-F238E27FC236}">
                    <a16:creationId xmlns:a16="http://schemas.microsoft.com/office/drawing/2014/main" id="{C510AD76-347C-44C9-B6A6-E146E99966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7083" y="2742405"/>
                <a:ext cx="685800" cy="768097"/>
              </a:xfrm>
              <a:prstGeom prst="rect">
                <a:avLst/>
              </a:prstGeom>
            </p:spPr>
          </p:pic>
        </p:grpSp>
        <p:grpSp>
          <p:nvGrpSpPr>
            <p:cNvPr id="6" name="Group 6"/>
            <p:cNvGrpSpPr/>
            <p:nvPr/>
          </p:nvGrpSpPr>
          <p:grpSpPr>
            <a:xfrm>
              <a:off x="8026090" y="3869291"/>
              <a:ext cx="815678" cy="892983"/>
              <a:chOff x="4197205" y="2617519"/>
              <a:chExt cx="815678" cy="892983"/>
            </a:xfrm>
          </p:grpSpPr>
          <p:pic>
            <p:nvPicPr>
              <p:cNvPr id="37" name="Graphic 14">
                <a:extLst>
                  <a:ext uri="{FF2B5EF4-FFF2-40B4-BE49-F238E27FC236}">
                    <a16:creationId xmlns:a16="http://schemas.microsoft.com/office/drawing/2014/main"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205" y="2617519"/>
                <a:ext cx="685801" cy="768097"/>
              </a:xfrm>
              <a:prstGeom prst="rect">
                <a:avLst/>
              </a:prstGeom>
            </p:spPr>
          </p:pic>
          <p:pic>
            <p:nvPicPr>
              <p:cNvPr id="40" name="Graphic 14">
                <a:extLst>
                  <a:ext uri="{FF2B5EF4-FFF2-40B4-BE49-F238E27FC236}">
                    <a16:creationId xmlns:a16="http://schemas.microsoft.com/office/drawing/2014/main" id="{C510AD76-347C-44C9-B6A6-E146E99966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7083" y="2742405"/>
                <a:ext cx="685800" cy="768097"/>
              </a:xfrm>
              <a:prstGeom prst="rect">
                <a:avLst/>
              </a:prstGeom>
            </p:spPr>
          </p:pic>
        </p:grpSp>
        <p:pic>
          <p:nvPicPr>
            <p:cNvPr id="176" name="Graphic 14">
              <a:extLst>
                <a:ext uri="{FF2B5EF4-FFF2-40B4-BE49-F238E27FC236}">
                  <a16:creationId xmlns:a16="http://schemas.microsoft.com/office/drawing/2014/main"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7522" y="3931734"/>
              <a:ext cx="685801" cy="768097"/>
            </a:xfrm>
            <a:prstGeom prst="rect">
              <a:avLst/>
            </a:prstGeom>
          </p:spPr>
        </p:pic>
        <p:sp>
          <p:nvSpPr>
            <p:cNvPr id="178" name="Rectangle: Rounded Corners 7">
              <a:extLst>
                <a:ext uri="{FF2B5EF4-FFF2-40B4-BE49-F238E27FC236}">
                  <a16:creationId xmlns:a16="http://schemas.microsoft.com/office/drawing/2014/main" id="{C9C33422-EB62-4235-ABD7-F655E016A61A}"/>
                </a:ext>
              </a:extLst>
            </p:cNvPr>
            <p:cNvSpPr/>
            <p:nvPr/>
          </p:nvSpPr>
          <p:spPr>
            <a:xfrm>
              <a:off x="7504923" y="1835088"/>
              <a:ext cx="1858011" cy="1128384"/>
            </a:xfrm>
            <a:prstGeom prst="roundRect">
              <a:avLst>
                <a:gd name="adj" fmla="val 10758"/>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79" name="Graphic 4">
              <a:extLst>
                <a:ext uri="{FF2B5EF4-FFF2-40B4-BE49-F238E27FC236}">
                  <a16:creationId xmlns:a16="http://schemas.microsoft.com/office/drawing/2014/main" id="{48CF5C37-37A8-4FFC-8255-83BE1E8267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99544" y="1831801"/>
              <a:ext cx="1468769" cy="1134958"/>
            </a:xfrm>
            <a:prstGeom prst="rect">
              <a:avLst/>
            </a:prstGeom>
          </p:spPr>
        </p:pic>
        <p:sp>
          <p:nvSpPr>
            <p:cNvPr id="174" name="Rectangle 10">
              <a:extLst>
                <a:ext uri="{FF2B5EF4-FFF2-40B4-BE49-F238E27FC236}">
                  <a16:creationId xmlns:a16="http://schemas.microsoft.com/office/drawing/2014/main" id="{610AEC5B-6F33-4993-803B-9B8BAF254A37}"/>
                </a:ext>
              </a:extLst>
            </p:cNvPr>
            <p:cNvSpPr/>
            <p:nvPr/>
          </p:nvSpPr>
          <p:spPr>
            <a:xfrm>
              <a:off x="5441775" y="4328425"/>
              <a:ext cx="1557294" cy="1553051"/>
            </a:xfrm>
            <a:prstGeom prst="rect">
              <a:avLst/>
            </a:prstGeom>
            <a:solidFill>
              <a:srgbClr val="008272"/>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75" name="Oval 11">
              <a:extLst>
                <a:ext uri="{FF2B5EF4-FFF2-40B4-BE49-F238E27FC236}">
                  <a16:creationId xmlns:a16="http://schemas.microsoft.com/office/drawing/2014/main" id="{5A0A447E-6C4F-481A-BEEC-E12E275DCBDF}"/>
                </a:ext>
              </a:extLst>
            </p:cNvPr>
            <p:cNvSpPr/>
            <p:nvPr/>
          </p:nvSpPr>
          <p:spPr>
            <a:xfrm>
              <a:off x="5738813" y="4623341"/>
              <a:ext cx="963219" cy="963219"/>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500 RU/s</a:t>
              </a:r>
            </a:p>
          </p:txBody>
        </p:sp>
        <p:sp>
          <p:nvSpPr>
            <p:cNvPr id="143" name="Rectangle 12">
              <a:extLst>
                <a:ext uri="{FF2B5EF4-FFF2-40B4-BE49-F238E27FC236}">
                  <a16:creationId xmlns:a16="http://schemas.microsoft.com/office/drawing/2014/main" id="{5E702F7B-1930-4A65-B756-F68480A90662}"/>
                </a:ext>
              </a:extLst>
            </p:cNvPr>
            <p:cNvSpPr/>
            <p:nvPr/>
          </p:nvSpPr>
          <p:spPr>
            <a:xfrm>
              <a:off x="7655282" y="4342141"/>
              <a:ext cx="1557294" cy="1553052"/>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44" name="Oval 13">
              <a:extLst>
                <a:ext uri="{FF2B5EF4-FFF2-40B4-BE49-F238E27FC236}">
                  <a16:creationId xmlns:a16="http://schemas.microsoft.com/office/drawing/2014/main" id="{BD310923-90F0-4F72-89C3-B020A3F5AB5F}"/>
                </a:ext>
              </a:extLst>
            </p:cNvPr>
            <p:cNvSpPr/>
            <p:nvPr/>
          </p:nvSpPr>
          <p:spPr>
            <a:xfrm>
              <a:off x="7951529" y="4636267"/>
              <a:ext cx="964800" cy="964800"/>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5000 RU/s</a:t>
              </a:r>
            </a:p>
          </p:txBody>
        </p:sp>
        <p:sp>
          <p:nvSpPr>
            <p:cNvPr id="135" name="Rectangle 14">
              <a:extLst>
                <a:ext uri="{FF2B5EF4-FFF2-40B4-BE49-F238E27FC236}">
                  <a16:creationId xmlns:a16="http://schemas.microsoft.com/office/drawing/2014/main" id="{0113B564-C1BA-4D7E-9008-D6546219ADC8}"/>
                </a:ext>
              </a:extLst>
            </p:cNvPr>
            <p:cNvSpPr/>
            <p:nvPr/>
          </p:nvSpPr>
          <p:spPr>
            <a:xfrm>
              <a:off x="9868789" y="4328425"/>
              <a:ext cx="1557294" cy="1553051"/>
            </a:xfrm>
            <a:prstGeom prst="rect">
              <a:avLst/>
            </a:prstGeom>
            <a:solidFill>
              <a:srgbClr val="B4009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6" name="Oval 15">
              <a:extLst>
                <a:ext uri="{FF2B5EF4-FFF2-40B4-BE49-F238E27FC236}">
                  <a16:creationId xmlns:a16="http://schemas.microsoft.com/office/drawing/2014/main" id="{5AEC2F8B-F060-4EEE-87BB-931D780AC253}"/>
                </a:ext>
              </a:extLst>
            </p:cNvPr>
            <p:cNvSpPr/>
            <p:nvPr/>
          </p:nvSpPr>
          <p:spPr>
            <a:xfrm>
              <a:off x="10165036" y="4622550"/>
              <a:ext cx="964800" cy="964800"/>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2000 RU/s</a:t>
              </a:r>
            </a:p>
          </p:txBody>
        </p:sp>
        <p:sp>
          <p:nvSpPr>
            <p:cNvPr id="129" name="Rectangle 17">
              <a:extLst>
                <a:ext uri="{FF2B5EF4-FFF2-40B4-BE49-F238E27FC236}">
                  <a16:creationId xmlns:a16="http://schemas.microsoft.com/office/drawing/2014/main" id="{91248F3E-D558-4B51-8E26-7A9897B95E08}"/>
                </a:ext>
              </a:extLst>
            </p:cNvPr>
            <p:cNvSpPr/>
            <p:nvPr/>
          </p:nvSpPr>
          <p:spPr>
            <a:xfrm>
              <a:off x="7762972" y="1441286"/>
              <a:ext cx="1341914" cy="36528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egoe UI Symbol" panose="020B0502040204020203" pitchFamily="34" charset="0"/>
                  <a:ea typeface="Segoe UI Symbol" panose="020B0502040204020203" pitchFamily="34" charset="0"/>
                  <a:cs typeface="Segoe UI Light" panose="020B0502040204020203" pitchFamily="34" charset="0"/>
                </a:rPr>
                <a:t>Database</a:t>
              </a:r>
            </a:p>
          </p:txBody>
        </p:sp>
        <p:sp>
          <p:nvSpPr>
            <p:cNvPr id="130" name="Rectangle 18">
              <a:extLst>
                <a:ext uri="{FF2B5EF4-FFF2-40B4-BE49-F238E27FC236}">
                  <a16:creationId xmlns:a16="http://schemas.microsoft.com/office/drawing/2014/main" id="{6A668C0F-9F9D-40C3-884F-88DEE82017A7}"/>
                </a:ext>
              </a:extLst>
            </p:cNvPr>
            <p:cNvSpPr/>
            <p:nvPr/>
          </p:nvSpPr>
          <p:spPr>
            <a:xfrm>
              <a:off x="7762972" y="5974321"/>
              <a:ext cx="1341914" cy="23312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egoe UI Symbol" panose="020B0502040204020203" pitchFamily="34" charset="0"/>
                  <a:ea typeface="Segoe UI Symbol" panose="020B0502040204020203" pitchFamily="34" charset="0"/>
                  <a:cs typeface="Segoe UI Light" panose="020B0502040204020203" pitchFamily="34" charset="0"/>
                </a:rPr>
                <a:t>Containers</a:t>
              </a:r>
            </a:p>
          </p:txBody>
        </p:sp>
        <p:sp>
          <p:nvSpPr>
            <p:cNvPr id="131" name="Arrow: Up-Down 39">
              <a:extLst>
                <a:ext uri="{FF2B5EF4-FFF2-40B4-BE49-F238E27FC236}">
                  <a16:creationId xmlns:a16="http://schemas.microsoft.com/office/drawing/2014/main" id="{50303A03-07A5-43F5-9EB9-5F2F16203098}"/>
                </a:ext>
              </a:extLst>
            </p:cNvPr>
            <p:cNvSpPr/>
            <p:nvPr/>
          </p:nvSpPr>
          <p:spPr>
            <a:xfrm>
              <a:off x="6187688" y="2952401"/>
              <a:ext cx="139400" cy="915215"/>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2" name="Arrow: Up-Down 40">
              <a:extLst>
                <a:ext uri="{FF2B5EF4-FFF2-40B4-BE49-F238E27FC236}">
                  <a16:creationId xmlns:a16="http://schemas.microsoft.com/office/drawing/2014/main" id="{7B480BC1-1452-4383-ABDD-D19DB914AA38}"/>
                </a:ext>
              </a:extLst>
            </p:cNvPr>
            <p:cNvSpPr/>
            <p:nvPr/>
          </p:nvSpPr>
          <p:spPr>
            <a:xfrm>
              <a:off x="8246919" y="3018588"/>
              <a:ext cx="374021" cy="782840"/>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3" name="Arrow: Up-Down 41">
              <a:extLst>
                <a:ext uri="{FF2B5EF4-FFF2-40B4-BE49-F238E27FC236}">
                  <a16:creationId xmlns:a16="http://schemas.microsoft.com/office/drawing/2014/main" id="{3A41D787-2B2E-4813-BAC1-1F78EDE5E6CB}"/>
                </a:ext>
              </a:extLst>
            </p:cNvPr>
            <p:cNvSpPr/>
            <p:nvPr/>
          </p:nvSpPr>
          <p:spPr>
            <a:xfrm>
              <a:off x="10540772" y="3018588"/>
              <a:ext cx="213329" cy="782840"/>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22948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Partitioning</a:t>
            </a:r>
          </a:p>
        </p:txBody>
      </p:sp>
      <p:grpSp>
        <p:nvGrpSpPr>
          <p:cNvPr id="20" name="Group 19" descr="Example of a partitioning scheme where requests are sent to a partition manager which then decides where to route the actual operation among the participating database entities"/>
          <p:cNvGrpSpPr/>
          <p:nvPr/>
        </p:nvGrpSpPr>
        <p:grpSpPr>
          <a:xfrm>
            <a:off x="1862032" y="1289612"/>
            <a:ext cx="8414783" cy="4901579"/>
            <a:chOff x="2881207" y="1189786"/>
            <a:chExt cx="8414783" cy="5001397"/>
          </a:xfrm>
        </p:grpSpPr>
        <p:sp>
          <p:nvSpPr>
            <p:cNvPr id="36" name="Rectangle 35">
              <a:extLst>
                <a:ext uri="{FF2B5EF4-FFF2-40B4-BE49-F238E27FC236}">
                  <a16:creationId xmlns:a16="http://schemas.microsoft.com/office/drawing/2014/main" id="{03741AD3-71FF-4122-B851-5924F1EB0A66}"/>
                </a:ext>
              </a:extLst>
            </p:cNvPr>
            <p:cNvSpPr/>
            <p:nvPr/>
          </p:nvSpPr>
          <p:spPr>
            <a:xfrm>
              <a:off x="9881938" y="2071580"/>
              <a:ext cx="1414052" cy="3484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Segoe UI Symbol" panose="020B0502040204020203" pitchFamily="34" charset="0"/>
                  <a:ea typeface="Segoe UI Symbol" panose="020B0502040204020203" pitchFamily="34" charset="0"/>
                  <a:cs typeface="Segoe UI Light" panose="020B0502040204020203" pitchFamily="34" charset="0"/>
                </a:rPr>
                <a:t>Application instance</a:t>
              </a:r>
            </a:p>
          </p:txBody>
        </p:sp>
        <p:sp>
          <p:nvSpPr>
            <p:cNvPr id="37" name="Rectangle: Rounded Corners 39">
              <a:extLst>
                <a:ext uri="{FF2B5EF4-FFF2-40B4-BE49-F238E27FC236}">
                  <a16:creationId xmlns:a16="http://schemas.microsoft.com/office/drawing/2014/main" id="{DDC58FAE-0373-4860-9884-1E51FC2674D6}"/>
                </a:ext>
              </a:extLst>
            </p:cNvPr>
            <p:cNvSpPr/>
            <p:nvPr/>
          </p:nvSpPr>
          <p:spPr>
            <a:xfrm>
              <a:off x="4140397" y="4821946"/>
              <a:ext cx="6991548" cy="1369237"/>
            </a:xfrm>
            <a:prstGeom prst="roundRect">
              <a:avLst>
                <a:gd name="adj" fmla="val 0"/>
              </a:avLst>
            </a:prstGeom>
            <a:ln w="28575">
              <a:solidFill>
                <a:srgbClr val="00188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grpSp>
          <p:nvGrpSpPr>
            <p:cNvPr id="39" name="Group 38"/>
            <p:cNvGrpSpPr/>
            <p:nvPr/>
          </p:nvGrpSpPr>
          <p:grpSpPr>
            <a:xfrm>
              <a:off x="7247453" y="3353690"/>
              <a:ext cx="780290" cy="573883"/>
              <a:chOff x="7457003" y="3382265"/>
              <a:chExt cx="780290" cy="573883"/>
            </a:xfrm>
          </p:grpSpPr>
          <p:grpSp>
            <p:nvGrpSpPr>
              <p:cNvPr id="94" name="Group 93"/>
              <p:cNvGrpSpPr/>
              <p:nvPr/>
            </p:nvGrpSpPr>
            <p:grpSpPr>
              <a:xfrm>
                <a:off x="7457003" y="3382265"/>
                <a:ext cx="780290" cy="573883"/>
                <a:chOff x="6236883" y="3498055"/>
                <a:chExt cx="780290" cy="573883"/>
              </a:xfrm>
            </p:grpSpPr>
            <p:pic>
              <p:nvPicPr>
                <p:cNvPr id="108" name="Picture 107"/>
                <p:cNvPicPr>
                  <a:picLocks noChangeAspect="1"/>
                </p:cNvPicPr>
                <p:nvPr/>
              </p:nvPicPr>
              <p:blipFill rotWithShape="1">
                <a:blip r:embed="rId4">
                  <a:extLst>
                    <a:ext uri="{28A0092B-C50C-407E-A947-70E740481C1C}">
                      <a14:useLocalDpi xmlns:a14="http://schemas.microsoft.com/office/drawing/2010/main" val="0"/>
                    </a:ext>
                  </a:extLst>
                </a:blip>
                <a:srcRect t="13913" b="12539"/>
                <a:stretch/>
              </p:blipFill>
              <p:spPr>
                <a:xfrm>
                  <a:off x="6236883" y="3498055"/>
                  <a:ext cx="780290" cy="573883"/>
                </a:xfrm>
                <a:prstGeom prst="rect">
                  <a:avLst/>
                </a:prstGeom>
              </p:spPr>
            </p:pic>
            <p:sp>
              <p:nvSpPr>
                <p:cNvPr id="109" name="Rectangle 108"/>
                <p:cNvSpPr/>
                <p:nvPr/>
              </p:nvSpPr>
              <p:spPr bwMode="auto">
                <a:xfrm>
                  <a:off x="6272315" y="3636496"/>
                  <a:ext cx="709510" cy="37114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95" name="Group 94"/>
              <p:cNvGrpSpPr/>
              <p:nvPr/>
            </p:nvGrpSpPr>
            <p:grpSpPr>
              <a:xfrm>
                <a:off x="7523150" y="3551859"/>
                <a:ext cx="647996" cy="318020"/>
                <a:chOff x="7522236" y="3551859"/>
                <a:chExt cx="647996" cy="318020"/>
              </a:xfrm>
            </p:grpSpPr>
            <p:sp>
              <p:nvSpPr>
                <p:cNvPr id="96" name="Rectangle 95">
                  <a:extLst>
                    <a:ext uri="{FF2B5EF4-FFF2-40B4-BE49-F238E27FC236}">
                      <a16:creationId xmlns:a16="http://schemas.microsoft.com/office/drawing/2014/main" id="{84FD2B4C-BCC4-41B1-8AC9-4550B1E5BF1D}"/>
                    </a:ext>
                  </a:extLst>
                </p:cNvPr>
                <p:cNvSpPr/>
                <p:nvPr/>
              </p:nvSpPr>
              <p:spPr>
                <a:xfrm>
                  <a:off x="7522236"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97" name="Rectangle 96">
                  <a:extLst>
                    <a:ext uri="{FF2B5EF4-FFF2-40B4-BE49-F238E27FC236}">
                      <a16:creationId xmlns:a16="http://schemas.microsoft.com/office/drawing/2014/main" id="{F294A254-378E-44FC-A616-6F3CBB61D7D9}"/>
                    </a:ext>
                  </a:extLst>
                </p:cNvPr>
                <p:cNvSpPr/>
                <p:nvPr/>
              </p:nvSpPr>
              <p:spPr>
                <a:xfrm>
                  <a:off x="7746738"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98" name="Rectangle 97">
                  <a:extLst>
                    <a:ext uri="{FF2B5EF4-FFF2-40B4-BE49-F238E27FC236}">
                      <a16:creationId xmlns:a16="http://schemas.microsoft.com/office/drawing/2014/main" id="{502161B1-91D6-4705-9D9B-FA4B68424297}"/>
                    </a:ext>
                  </a:extLst>
                </p:cNvPr>
                <p:cNvSpPr/>
                <p:nvPr/>
              </p:nvSpPr>
              <p:spPr>
                <a:xfrm>
                  <a:off x="7971241"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99" name="Rectangle 98">
                  <a:extLst>
                    <a:ext uri="{FF2B5EF4-FFF2-40B4-BE49-F238E27FC236}">
                      <a16:creationId xmlns:a16="http://schemas.microsoft.com/office/drawing/2014/main" id="{6D094938-57B5-4665-BD67-8938B2AD0C28}"/>
                    </a:ext>
                  </a:extLst>
                </p:cNvPr>
                <p:cNvSpPr/>
                <p:nvPr/>
              </p:nvSpPr>
              <p:spPr>
                <a:xfrm>
                  <a:off x="7522236"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0" name="Rectangle 99">
                  <a:extLst>
                    <a:ext uri="{FF2B5EF4-FFF2-40B4-BE49-F238E27FC236}">
                      <a16:creationId xmlns:a16="http://schemas.microsoft.com/office/drawing/2014/main" id="{EB073921-9D9E-4D95-9A6D-BCAB1D4B12BC}"/>
                    </a:ext>
                  </a:extLst>
                </p:cNvPr>
                <p:cNvSpPr/>
                <p:nvPr/>
              </p:nvSpPr>
              <p:spPr>
                <a:xfrm>
                  <a:off x="7746738"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1" name="Rectangle 100">
                  <a:extLst>
                    <a:ext uri="{FF2B5EF4-FFF2-40B4-BE49-F238E27FC236}">
                      <a16:creationId xmlns:a16="http://schemas.microsoft.com/office/drawing/2014/main" id="{390953E8-FA59-43E0-9CA1-8BA3023DA83D}"/>
                    </a:ext>
                  </a:extLst>
                </p:cNvPr>
                <p:cNvSpPr/>
                <p:nvPr/>
              </p:nvSpPr>
              <p:spPr>
                <a:xfrm>
                  <a:off x="7971241"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2" name="Rectangle 101">
                  <a:extLst>
                    <a:ext uri="{FF2B5EF4-FFF2-40B4-BE49-F238E27FC236}">
                      <a16:creationId xmlns:a16="http://schemas.microsoft.com/office/drawing/2014/main" id="{19347F00-0C96-4DD3-BD26-C33404B59D8F}"/>
                    </a:ext>
                  </a:extLst>
                </p:cNvPr>
                <p:cNvSpPr/>
                <p:nvPr/>
              </p:nvSpPr>
              <p:spPr>
                <a:xfrm>
                  <a:off x="7522236"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3" name="Rectangle 102">
                  <a:extLst>
                    <a:ext uri="{FF2B5EF4-FFF2-40B4-BE49-F238E27FC236}">
                      <a16:creationId xmlns:a16="http://schemas.microsoft.com/office/drawing/2014/main" id="{6D9F59AD-235A-4CE0-ABDD-7E0BE116257A}"/>
                    </a:ext>
                  </a:extLst>
                </p:cNvPr>
                <p:cNvSpPr/>
                <p:nvPr/>
              </p:nvSpPr>
              <p:spPr>
                <a:xfrm>
                  <a:off x="7746738"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4" name="Rectangle 103">
                  <a:extLst>
                    <a:ext uri="{FF2B5EF4-FFF2-40B4-BE49-F238E27FC236}">
                      <a16:creationId xmlns:a16="http://schemas.microsoft.com/office/drawing/2014/main" id="{C639CC76-062D-46BA-AC82-7D0FF90F6059}"/>
                    </a:ext>
                  </a:extLst>
                </p:cNvPr>
                <p:cNvSpPr/>
                <p:nvPr/>
              </p:nvSpPr>
              <p:spPr>
                <a:xfrm>
                  <a:off x="7971241"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5" name="Rectangle 104">
                  <a:extLst>
                    <a:ext uri="{FF2B5EF4-FFF2-40B4-BE49-F238E27FC236}">
                      <a16:creationId xmlns:a16="http://schemas.microsoft.com/office/drawing/2014/main" id="{0EAC9C5F-FA75-46C6-BFBC-CB12D5A54518}"/>
                    </a:ext>
                  </a:extLst>
                </p:cNvPr>
                <p:cNvSpPr/>
                <p:nvPr/>
              </p:nvSpPr>
              <p:spPr>
                <a:xfrm>
                  <a:off x="7522236" y="3801831"/>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6" name="Rectangle 105">
                  <a:extLst>
                    <a:ext uri="{FF2B5EF4-FFF2-40B4-BE49-F238E27FC236}">
                      <a16:creationId xmlns:a16="http://schemas.microsoft.com/office/drawing/2014/main" id="{8855FFFA-B3B0-4A95-BEF9-D4E2A7034430}"/>
                    </a:ext>
                  </a:extLst>
                </p:cNvPr>
                <p:cNvSpPr/>
                <p:nvPr/>
              </p:nvSpPr>
              <p:spPr>
                <a:xfrm>
                  <a:off x="7746738" y="3801831"/>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7" name="Rectangle 106">
                  <a:extLst>
                    <a:ext uri="{FF2B5EF4-FFF2-40B4-BE49-F238E27FC236}">
                      <a16:creationId xmlns:a16="http://schemas.microsoft.com/office/drawing/2014/main" id="{7F38FA77-BAE5-418D-8878-C61087E6FD1C}"/>
                    </a:ext>
                  </a:extLst>
                </p:cNvPr>
                <p:cNvSpPr/>
                <p:nvPr/>
              </p:nvSpPr>
              <p:spPr>
                <a:xfrm>
                  <a:off x="7971241" y="3801830"/>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grpSp>
        </p:grpSp>
        <p:cxnSp>
          <p:nvCxnSpPr>
            <p:cNvPr id="43" name="Straight Arrow Connector 42">
              <a:extLst>
                <a:ext uri="{FF2B5EF4-FFF2-40B4-BE49-F238E27FC236}">
                  <a16:creationId xmlns:a16="http://schemas.microsoft.com/office/drawing/2014/main" id="{3D043AED-C427-4DF3-850B-96081132B657}"/>
                </a:ext>
              </a:extLst>
            </p:cNvPr>
            <p:cNvCxnSpPr/>
            <p:nvPr/>
          </p:nvCxnSpPr>
          <p:spPr>
            <a:xfrm>
              <a:off x="7636172" y="3907274"/>
              <a:ext cx="1" cy="1076846"/>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ABB1E856-3C82-470B-8087-39265A15144F}"/>
                </a:ext>
              </a:extLst>
            </p:cNvPr>
            <p:cNvCxnSpPr>
              <a:cxnSpLocks/>
            </p:cNvCxnSpPr>
            <p:nvPr/>
          </p:nvCxnSpPr>
          <p:spPr>
            <a:xfrm flipH="1">
              <a:off x="5054139" y="3907274"/>
              <a:ext cx="2582033" cy="1474932"/>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25E207E2-2555-4B39-A3F3-DAB43BC3744A}"/>
                </a:ext>
              </a:extLst>
            </p:cNvPr>
            <p:cNvCxnSpPr>
              <a:cxnSpLocks/>
              <a:endCxn id="108" idx="3"/>
            </p:cNvCxnSpPr>
            <p:nvPr/>
          </p:nvCxnSpPr>
          <p:spPr>
            <a:xfrm flipH="1">
              <a:off x="8027743" y="2979797"/>
              <a:ext cx="2190461" cy="660835"/>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83D67047-F26B-42A4-B281-2201DB2F4388}"/>
                </a:ext>
              </a:extLst>
            </p:cNvPr>
            <p:cNvCxnSpPr>
              <a:cxnSpLocks/>
            </p:cNvCxnSpPr>
            <p:nvPr/>
          </p:nvCxnSpPr>
          <p:spPr>
            <a:xfrm>
              <a:off x="5054139" y="2979797"/>
              <a:ext cx="2200306" cy="665520"/>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8A6DCD41-8272-472F-8BB3-950743285408}"/>
                </a:ext>
              </a:extLst>
            </p:cNvPr>
            <p:cNvCxnSpPr>
              <a:cxnSpLocks/>
            </p:cNvCxnSpPr>
            <p:nvPr/>
          </p:nvCxnSpPr>
          <p:spPr>
            <a:xfrm flipH="1">
              <a:off x="7636172" y="2936050"/>
              <a:ext cx="1109" cy="325390"/>
            </a:xfrm>
            <a:prstGeom prst="straightConnector1">
              <a:avLst/>
            </a:prstGeom>
            <a:ln w="28575">
              <a:solidFill>
                <a:srgbClr val="B4009E"/>
              </a:solidFill>
              <a:headEnd type="none" w="med" len="med"/>
              <a:tailEnd type="oval" w="med" len="med"/>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56F21248-AE63-4602-8B89-55C6617E8494}"/>
                </a:ext>
              </a:extLst>
            </p:cNvPr>
            <p:cNvCxnSpPr>
              <a:cxnSpLocks/>
            </p:cNvCxnSpPr>
            <p:nvPr/>
          </p:nvCxnSpPr>
          <p:spPr>
            <a:xfrm flipV="1">
              <a:off x="6154294" y="2942933"/>
              <a:ext cx="3107401" cy="1"/>
            </a:xfrm>
            <a:prstGeom prst="straightConnector1">
              <a:avLst/>
            </a:prstGeom>
            <a:ln w="28575">
              <a:solidFill>
                <a:srgbClr val="B4009E"/>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08E413CC-3652-4EDA-86F2-BAC081B39F61}"/>
                </a:ext>
              </a:extLst>
            </p:cNvPr>
            <p:cNvSpPr/>
            <p:nvPr/>
          </p:nvSpPr>
          <p:spPr>
            <a:xfrm>
              <a:off x="3960102" y="2071580"/>
              <a:ext cx="1391711" cy="3484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Segoe UI Symbol" panose="020B0502040204020203" pitchFamily="34" charset="0"/>
                  <a:ea typeface="Segoe UI Symbol" panose="020B0502040204020203" pitchFamily="34" charset="0"/>
                  <a:cs typeface="Segoe UI Light" panose="020B0502040204020203" pitchFamily="34" charset="0"/>
                </a:rPr>
                <a:t>Application instance</a:t>
              </a:r>
            </a:p>
          </p:txBody>
        </p:sp>
        <p:sp>
          <p:nvSpPr>
            <p:cNvPr id="50" name="Rectangle 15">
              <a:extLst>
                <a:ext uri="{FF2B5EF4-FFF2-40B4-BE49-F238E27FC236}">
                  <a16:creationId xmlns:a16="http://schemas.microsoft.com/office/drawing/2014/main" id="{A4C2E852-AF22-4F3C-B44C-D29A01B3D4CF}"/>
                </a:ext>
              </a:extLst>
            </p:cNvPr>
            <p:cNvSpPr/>
            <p:nvPr/>
          </p:nvSpPr>
          <p:spPr>
            <a:xfrm rot="2700000">
              <a:off x="4169336" y="3557218"/>
              <a:ext cx="1154150" cy="1205041"/>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38100">
              <a:solidFill>
                <a:srgbClr val="D83B01"/>
              </a:solidFill>
              <a:headEnd type="triangle" w="lg" len="med"/>
              <a:tailEnd type="triangle" w="lg"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sp>
          <p:nvSpPr>
            <p:cNvPr id="51" name="Rectangle 15">
              <a:extLst>
                <a:ext uri="{FF2B5EF4-FFF2-40B4-BE49-F238E27FC236}">
                  <a16:creationId xmlns:a16="http://schemas.microsoft.com/office/drawing/2014/main" id="{B764F47E-AC84-493E-BF10-D3D010325B6B}"/>
                </a:ext>
              </a:extLst>
            </p:cNvPr>
            <p:cNvSpPr/>
            <p:nvPr/>
          </p:nvSpPr>
          <p:spPr>
            <a:xfrm rot="21138250" flipH="1">
              <a:off x="7678868" y="3353238"/>
              <a:ext cx="2727592" cy="1637393"/>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38100">
              <a:solidFill>
                <a:srgbClr val="D83B01"/>
              </a:solidFill>
              <a:headEnd type="triangle" w="lg" len="med"/>
              <a:tailEnd type="triangle" w="lg"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sp>
          <p:nvSpPr>
            <p:cNvPr id="52" name="Rectangle 15">
              <a:extLst>
                <a:ext uri="{FF2B5EF4-FFF2-40B4-BE49-F238E27FC236}">
                  <a16:creationId xmlns:a16="http://schemas.microsoft.com/office/drawing/2014/main" id="{0369B57D-C56A-49C3-977E-A30F53D74CB8}"/>
                </a:ext>
              </a:extLst>
            </p:cNvPr>
            <p:cNvSpPr/>
            <p:nvPr/>
          </p:nvSpPr>
          <p:spPr>
            <a:xfrm rot="2700000">
              <a:off x="4168462" y="3834082"/>
              <a:ext cx="622380" cy="622380"/>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sp>
          <p:nvSpPr>
            <p:cNvPr id="54" name="Rectangle 15">
              <a:extLst>
                <a:ext uri="{FF2B5EF4-FFF2-40B4-BE49-F238E27FC236}">
                  <a16:creationId xmlns:a16="http://schemas.microsoft.com/office/drawing/2014/main" id="{B7204EDD-7D6A-4521-8A52-D0553A5E0C78}"/>
                </a:ext>
              </a:extLst>
            </p:cNvPr>
            <p:cNvSpPr/>
            <p:nvPr/>
          </p:nvSpPr>
          <p:spPr>
            <a:xfrm rot="18900000" flipH="1">
              <a:off x="9570748" y="3753760"/>
              <a:ext cx="622380" cy="622380"/>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cxnSp>
          <p:nvCxnSpPr>
            <p:cNvPr id="55" name="Straight Arrow Connector 54">
              <a:extLst>
                <a:ext uri="{FF2B5EF4-FFF2-40B4-BE49-F238E27FC236}">
                  <a16:creationId xmlns:a16="http://schemas.microsoft.com/office/drawing/2014/main" id="{131E0817-FF64-47EC-852E-5F510D3DD47E}"/>
                </a:ext>
              </a:extLst>
            </p:cNvPr>
            <p:cNvCxnSpPr>
              <a:cxnSpLocks/>
            </p:cNvCxnSpPr>
            <p:nvPr/>
          </p:nvCxnSpPr>
          <p:spPr>
            <a:xfrm>
              <a:off x="8133384" y="4075179"/>
              <a:ext cx="1547958" cy="0"/>
            </a:xfrm>
            <a:prstGeom prst="straightConnector1">
              <a:avLst/>
            </a:pr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21DB56BE-AD81-4484-B7A4-3C09F778729D}"/>
                </a:ext>
              </a:extLst>
            </p:cNvPr>
            <p:cNvCxnSpPr>
              <a:cxnSpLocks/>
            </p:cNvCxnSpPr>
            <p:nvPr/>
          </p:nvCxnSpPr>
          <p:spPr>
            <a:xfrm>
              <a:off x="4691274" y="4159738"/>
              <a:ext cx="453495" cy="0"/>
            </a:xfrm>
            <a:prstGeom prst="straightConnector1">
              <a:avLst/>
            </a:pr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1" name="Rectangle 60">
              <a:extLst>
                <a:ext uri="{FF2B5EF4-FFF2-40B4-BE49-F238E27FC236}">
                  <a16:creationId xmlns:a16="http://schemas.microsoft.com/office/drawing/2014/main" id="{C4A46197-5332-4AC0-9118-13EDB9987EC5}"/>
                </a:ext>
              </a:extLst>
            </p:cNvPr>
            <p:cNvSpPr/>
            <p:nvPr/>
          </p:nvSpPr>
          <p:spPr>
            <a:xfrm>
              <a:off x="2881207" y="3807104"/>
              <a:ext cx="1605491" cy="6823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sz="1400" dirty="0">
                  <a:latin typeface="Consolas" panose="020B0609020204030204" pitchFamily="49" charset="0"/>
                </a:rPr>
                <a:t>Query: Find information for tenant 55</a:t>
              </a:r>
            </a:p>
          </p:txBody>
        </p:sp>
        <p:sp>
          <p:nvSpPr>
            <p:cNvPr id="63" name="Rectangle 62">
              <a:extLst>
                <a:ext uri="{FF2B5EF4-FFF2-40B4-BE49-F238E27FC236}">
                  <a16:creationId xmlns:a16="http://schemas.microsoft.com/office/drawing/2014/main" id="{FD62B078-585F-450F-8D20-6210868F2885}"/>
                </a:ext>
              </a:extLst>
            </p:cNvPr>
            <p:cNvSpPr/>
            <p:nvPr/>
          </p:nvSpPr>
          <p:spPr>
            <a:xfrm>
              <a:off x="9778628" y="3773255"/>
              <a:ext cx="1517362" cy="66406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latin typeface="Consolas" panose="020B0609020204030204" pitchFamily="49" charset="0"/>
                </a:rPr>
                <a:t>Query: Find information for tenant 27</a:t>
              </a:r>
            </a:p>
          </p:txBody>
        </p:sp>
        <p:sp>
          <p:nvSpPr>
            <p:cNvPr id="66" name="Rectangle 65">
              <a:extLst>
                <a:ext uri="{FF2B5EF4-FFF2-40B4-BE49-F238E27FC236}">
                  <a16:creationId xmlns:a16="http://schemas.microsoft.com/office/drawing/2014/main" id="{8BFF20A3-CB18-4E3E-9B1A-9FC858CDB3D7}"/>
                </a:ext>
              </a:extLst>
            </p:cNvPr>
            <p:cNvSpPr/>
            <p:nvPr/>
          </p:nvSpPr>
          <p:spPr>
            <a:xfrm>
              <a:off x="4260994" y="5970394"/>
              <a:ext cx="1141033" cy="1497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A</a:t>
              </a:r>
            </a:p>
          </p:txBody>
        </p:sp>
        <p:sp>
          <p:nvSpPr>
            <p:cNvPr id="67" name="Rectangle 66">
              <a:extLst>
                <a:ext uri="{FF2B5EF4-FFF2-40B4-BE49-F238E27FC236}">
                  <a16:creationId xmlns:a16="http://schemas.microsoft.com/office/drawing/2014/main" id="{48896370-A07F-445D-86CA-B140ECFF9894}"/>
                </a:ext>
              </a:extLst>
            </p:cNvPr>
            <p:cNvSpPr/>
            <p:nvPr/>
          </p:nvSpPr>
          <p:spPr>
            <a:xfrm>
              <a:off x="5736552" y="5970396"/>
              <a:ext cx="1081954" cy="12287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B</a:t>
              </a:r>
            </a:p>
          </p:txBody>
        </p:sp>
        <p:sp>
          <p:nvSpPr>
            <p:cNvPr id="68" name="Rectangle 67">
              <a:extLst>
                <a:ext uri="{FF2B5EF4-FFF2-40B4-BE49-F238E27FC236}">
                  <a16:creationId xmlns:a16="http://schemas.microsoft.com/office/drawing/2014/main" id="{F7CCD3F4-3EB1-48EC-9CF9-5D3FD66D165E}"/>
                </a:ext>
              </a:extLst>
            </p:cNvPr>
            <p:cNvSpPr/>
            <p:nvPr/>
          </p:nvSpPr>
          <p:spPr>
            <a:xfrm>
              <a:off x="7153030" y="5935885"/>
              <a:ext cx="1081954" cy="15379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C</a:t>
              </a:r>
            </a:p>
          </p:txBody>
        </p:sp>
        <p:sp>
          <p:nvSpPr>
            <p:cNvPr id="69" name="Rectangle 68">
              <a:extLst>
                <a:ext uri="{FF2B5EF4-FFF2-40B4-BE49-F238E27FC236}">
                  <a16:creationId xmlns:a16="http://schemas.microsoft.com/office/drawing/2014/main" id="{DA12DFE1-806A-4C10-978E-03C3B83FC458}"/>
                </a:ext>
              </a:extLst>
            </p:cNvPr>
            <p:cNvSpPr/>
            <p:nvPr/>
          </p:nvSpPr>
          <p:spPr>
            <a:xfrm>
              <a:off x="9881938" y="5935884"/>
              <a:ext cx="1208373" cy="17015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N</a:t>
              </a:r>
            </a:p>
          </p:txBody>
        </p:sp>
        <p:sp>
          <p:nvSpPr>
            <p:cNvPr id="70" name="Rectangle 69">
              <a:extLst>
                <a:ext uri="{FF2B5EF4-FFF2-40B4-BE49-F238E27FC236}">
                  <a16:creationId xmlns:a16="http://schemas.microsoft.com/office/drawing/2014/main" id="{538900FA-0C94-4060-8E4C-9EC04D3A880A}"/>
                </a:ext>
              </a:extLst>
            </p:cNvPr>
            <p:cNvSpPr/>
            <p:nvPr/>
          </p:nvSpPr>
          <p:spPr>
            <a:xfrm>
              <a:off x="8736069" y="5289901"/>
              <a:ext cx="876927" cy="3387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solidFill>
                    <a:srgbClr val="00188D"/>
                  </a:solidFill>
                </a:rPr>
                <a:t>. . .</a:t>
              </a:r>
            </a:p>
          </p:txBody>
        </p:sp>
        <p:grpSp>
          <p:nvGrpSpPr>
            <p:cNvPr id="71" name="Group 70"/>
            <p:cNvGrpSpPr/>
            <p:nvPr/>
          </p:nvGrpSpPr>
          <p:grpSpPr>
            <a:xfrm>
              <a:off x="4291396" y="2549834"/>
              <a:ext cx="729126" cy="745322"/>
              <a:chOff x="9613458" y="3468717"/>
              <a:chExt cx="810852" cy="828863"/>
            </a:xfrm>
          </p:grpSpPr>
          <p:sp>
            <p:nvSpPr>
              <p:cNvPr id="88" name="Oval 87">
                <a:extLst>
                  <a:ext uri="{FF2B5EF4-FFF2-40B4-BE49-F238E27FC236}">
                    <a16:creationId xmlns:a16="http://schemas.microsoft.com/office/drawing/2014/main" id="{22825022-4674-40DF-BE83-89450D9449AF}"/>
                  </a:ext>
                </a:extLst>
              </p:cNvPr>
              <p:cNvSpPr/>
              <p:nvPr/>
            </p:nvSpPr>
            <p:spPr>
              <a:xfrm>
                <a:off x="9613458" y="3468717"/>
                <a:ext cx="810852" cy="810853"/>
              </a:xfrm>
              <a:prstGeom prst="ellipse">
                <a:avLst/>
              </a:prstGeom>
              <a:solidFill>
                <a:schemeClr val="bg1"/>
              </a:solidFill>
              <a:ln w="381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9" name="Arrow: Circular 13">
                <a:extLst>
                  <a:ext uri="{FF2B5EF4-FFF2-40B4-BE49-F238E27FC236}">
                    <a16:creationId xmlns:a16="http://schemas.microsoft.com/office/drawing/2014/main" id="{B31D87DB-6044-4177-84D5-6D4183889372}"/>
                  </a:ext>
                </a:extLst>
              </p:cNvPr>
              <p:cNvSpPr/>
              <p:nvPr/>
            </p:nvSpPr>
            <p:spPr>
              <a:xfrm rot="10800000" flipH="1">
                <a:off x="9656429" y="3468717"/>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sp>
            <p:nvSpPr>
              <p:cNvPr id="90" name="Arrow: Circular 14">
                <a:extLst>
                  <a:ext uri="{FF2B5EF4-FFF2-40B4-BE49-F238E27FC236}">
                    <a16:creationId xmlns:a16="http://schemas.microsoft.com/office/drawing/2014/main" id="{229CC93A-FB26-4E9E-8265-1BA5A27EF27D}"/>
                  </a:ext>
                </a:extLst>
              </p:cNvPr>
              <p:cNvSpPr/>
              <p:nvPr/>
            </p:nvSpPr>
            <p:spPr>
              <a:xfrm flipH="1">
                <a:off x="9656429" y="3501423"/>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grpSp>
            <p:nvGrpSpPr>
              <p:cNvPr id="91" name="Group 90"/>
              <p:cNvGrpSpPr/>
              <p:nvPr/>
            </p:nvGrpSpPr>
            <p:grpSpPr>
              <a:xfrm>
                <a:off x="9806981" y="3671245"/>
                <a:ext cx="423807" cy="423807"/>
                <a:chOff x="10520567" y="3638315"/>
                <a:chExt cx="783280" cy="783280"/>
              </a:xfrm>
            </p:grpSpPr>
            <p:sp>
              <p:nvSpPr>
                <p:cNvPr id="92" name="Oval 91"/>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3" name="Picture 9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72" name="Group 71"/>
            <p:cNvGrpSpPr/>
            <p:nvPr/>
          </p:nvGrpSpPr>
          <p:grpSpPr>
            <a:xfrm>
              <a:off x="10298788" y="2635506"/>
              <a:ext cx="729126" cy="745322"/>
              <a:chOff x="9613458" y="3468717"/>
              <a:chExt cx="810852" cy="828863"/>
            </a:xfrm>
          </p:grpSpPr>
          <p:sp>
            <p:nvSpPr>
              <p:cNvPr id="77" name="Oval 76">
                <a:extLst>
                  <a:ext uri="{FF2B5EF4-FFF2-40B4-BE49-F238E27FC236}">
                    <a16:creationId xmlns:a16="http://schemas.microsoft.com/office/drawing/2014/main" id="{22825022-4674-40DF-BE83-89450D9449AF}"/>
                  </a:ext>
                </a:extLst>
              </p:cNvPr>
              <p:cNvSpPr/>
              <p:nvPr/>
            </p:nvSpPr>
            <p:spPr>
              <a:xfrm>
                <a:off x="9613458" y="3468717"/>
                <a:ext cx="810852" cy="810853"/>
              </a:xfrm>
              <a:prstGeom prst="ellipse">
                <a:avLst/>
              </a:prstGeom>
              <a:solidFill>
                <a:schemeClr val="bg1"/>
              </a:solidFill>
              <a:ln w="381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0" name="Arrow: Circular 13">
                <a:extLst>
                  <a:ext uri="{FF2B5EF4-FFF2-40B4-BE49-F238E27FC236}">
                    <a16:creationId xmlns:a16="http://schemas.microsoft.com/office/drawing/2014/main" id="{B31D87DB-6044-4177-84D5-6D4183889372}"/>
                  </a:ext>
                </a:extLst>
              </p:cNvPr>
              <p:cNvSpPr/>
              <p:nvPr/>
            </p:nvSpPr>
            <p:spPr>
              <a:xfrm rot="10800000" flipH="1">
                <a:off x="9656429" y="3468717"/>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sp>
            <p:nvSpPr>
              <p:cNvPr id="81" name="Arrow: Circular 14">
                <a:extLst>
                  <a:ext uri="{FF2B5EF4-FFF2-40B4-BE49-F238E27FC236}">
                    <a16:creationId xmlns:a16="http://schemas.microsoft.com/office/drawing/2014/main" id="{229CC93A-FB26-4E9E-8265-1BA5A27EF27D}"/>
                  </a:ext>
                </a:extLst>
              </p:cNvPr>
              <p:cNvSpPr/>
              <p:nvPr/>
            </p:nvSpPr>
            <p:spPr>
              <a:xfrm flipH="1">
                <a:off x="9656429" y="3501423"/>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grpSp>
            <p:nvGrpSpPr>
              <p:cNvPr id="82" name="Group 81"/>
              <p:cNvGrpSpPr/>
              <p:nvPr/>
            </p:nvGrpSpPr>
            <p:grpSpPr>
              <a:xfrm>
                <a:off x="9806981" y="3671245"/>
                <a:ext cx="423807" cy="423807"/>
                <a:chOff x="10520567" y="3638315"/>
                <a:chExt cx="783280" cy="783280"/>
              </a:xfrm>
            </p:grpSpPr>
            <p:sp>
              <p:nvSpPr>
                <p:cNvPr id="83" name="Oval 82"/>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7" name="Picture 8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3623" y="5080877"/>
              <a:ext cx="780290" cy="780290"/>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7589" y="5080877"/>
              <a:ext cx="780290" cy="780290"/>
            </a:xfrm>
            <a:prstGeom prst="rect">
              <a:avLst/>
            </a:prstGeom>
          </p:spPr>
        </p:pic>
        <p:pic>
          <p:nvPicPr>
            <p:cNvPr id="75" name="Picture 7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06785" y="5080877"/>
              <a:ext cx="780290" cy="780290"/>
            </a:xfrm>
            <a:prstGeom prst="rect">
              <a:avLst/>
            </a:prstGeom>
          </p:spPr>
        </p:pic>
        <p:pic>
          <p:nvPicPr>
            <p:cNvPr id="76" name="Picture 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88821" y="5080877"/>
              <a:ext cx="780290" cy="780290"/>
            </a:xfrm>
            <a:prstGeom prst="rect">
              <a:avLst/>
            </a:prstGeom>
          </p:spPr>
        </p:pic>
        <p:sp>
          <p:nvSpPr>
            <p:cNvPr id="18" name="TextBox 17"/>
            <p:cNvSpPr txBox="1"/>
            <p:nvPr/>
          </p:nvSpPr>
          <p:spPr>
            <a:xfrm>
              <a:off x="6072158" y="1189786"/>
              <a:ext cx="3790227" cy="1695841"/>
            </a:xfrm>
            <a:prstGeom prst="rect">
              <a:avLst/>
            </a:prstGeom>
            <a:noFill/>
          </p:spPr>
          <p:txBody>
            <a:bodyPr wrap="square" lIns="0" tIns="0" rIns="0" bIns="0" rtlCol="0">
              <a:spAutoFit/>
            </a:bodyPr>
            <a:lstStyle/>
            <a:p>
              <a:r>
                <a:rPr lang="en-US" sz="1200" b="1" dirty="0">
                  <a:latin typeface="Consolas" panose="020B0609020204030204" pitchFamily="49" charset="0"/>
                </a:rPr>
                <a:t>Sharding logic:</a:t>
              </a:r>
            </a:p>
            <a:p>
              <a:endParaRPr lang="en-US" sz="1200" dirty="0">
                <a:latin typeface="Consolas" panose="020B0609020204030204" pitchFamily="49" charset="0"/>
              </a:endParaRPr>
            </a:p>
            <a:p>
              <a:r>
                <a:rPr lang="en-US" sz="1200" dirty="0">
                  <a:latin typeface="Consolas" panose="020B0609020204030204" pitchFamily="49" charset="0"/>
                </a:rPr>
                <a:t>Route requests for tenant 1 to shard …</a:t>
              </a:r>
            </a:p>
            <a:p>
              <a:r>
                <a:rPr lang="en-US" sz="1200" dirty="0">
                  <a:latin typeface="Consolas" panose="020B0609020204030204" pitchFamily="49" charset="0"/>
                </a:rPr>
                <a:t>…</a:t>
              </a:r>
            </a:p>
            <a:p>
              <a:r>
                <a:rPr lang="en-US" sz="1200" dirty="0">
                  <a:latin typeface="Consolas" panose="020B0609020204030204" pitchFamily="49" charset="0"/>
                </a:rPr>
                <a:t>Route request for tenant 44 to shard A</a:t>
              </a:r>
            </a:p>
            <a:p>
              <a:r>
                <a:rPr lang="en-US" sz="1200" dirty="0">
                  <a:latin typeface="Consolas" panose="020B0609020204030204" pitchFamily="49" charset="0"/>
                </a:rPr>
                <a:t>…</a:t>
              </a:r>
            </a:p>
            <a:p>
              <a:r>
                <a:rPr lang="en-US" sz="1200" dirty="0">
                  <a:latin typeface="Consolas" panose="020B0609020204030204" pitchFamily="49" charset="0"/>
                </a:rPr>
                <a:t>Route requests for tenant 227 to shard C</a:t>
              </a:r>
            </a:p>
            <a:p>
              <a:r>
                <a:rPr lang="en-US" sz="1200" dirty="0">
                  <a:latin typeface="Consolas" panose="020B0609020204030204" pitchFamily="49" charset="0"/>
                </a:rPr>
                <a:t>…</a:t>
              </a:r>
            </a:p>
            <a:p>
              <a:r>
                <a:rPr lang="en-US" sz="1200" dirty="0">
                  <a:latin typeface="Consolas" panose="020B0609020204030204" pitchFamily="49" charset="0"/>
                </a:rPr>
                <a:t>Route request for tenant N to shard …</a:t>
              </a:r>
            </a:p>
          </p:txBody>
        </p:sp>
      </p:grpSp>
    </p:spTree>
    <p:custDataLst>
      <p:tags r:id="rId1"/>
    </p:custDataLst>
    <p:extLst>
      <p:ext uri="{BB962C8B-B14F-4D97-AF65-F5344CB8AC3E}">
        <p14:creationId xmlns:p14="http://schemas.microsoft.com/office/powerpoint/2010/main" val="80467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Partitioning implementation</a:t>
            </a:r>
          </a:p>
        </p:txBody>
      </p:sp>
      <p:grpSp>
        <p:nvGrpSpPr>
          <p:cNvPr id="7" name="Group 6" descr="Partitioning implementation for Azure Cosmos DB where the partition key is hashed and pseduo-randomly distributed over physical partitions"/>
          <p:cNvGrpSpPr/>
          <p:nvPr/>
        </p:nvGrpSpPr>
        <p:grpSpPr>
          <a:xfrm>
            <a:off x="1932495" y="1485900"/>
            <a:ext cx="8440230" cy="4749629"/>
            <a:chOff x="1932495" y="1392159"/>
            <a:chExt cx="8427563" cy="4949916"/>
          </a:xfrm>
        </p:grpSpPr>
        <p:cxnSp>
          <p:nvCxnSpPr>
            <p:cNvPr id="111" name="Straight Connector 110">
              <a:extLst>
                <a:ext uri="{FF2B5EF4-FFF2-40B4-BE49-F238E27FC236}">
                  <a16:creationId xmlns:a16="http://schemas.microsoft.com/office/drawing/2014/main" id="{BD5B4411-B81B-4125-B278-3C37300DFC3F}"/>
                </a:ext>
              </a:extLst>
            </p:cNvPr>
            <p:cNvCxnSpPr/>
            <p:nvPr/>
          </p:nvCxnSpPr>
          <p:spPr>
            <a:xfrm>
              <a:off x="1932495" y="2465813"/>
              <a:ext cx="8427563" cy="0"/>
            </a:xfrm>
            <a:prstGeom prst="line">
              <a:avLst/>
            </a:prstGeom>
            <a:ln w="38100">
              <a:solidFill>
                <a:srgbClr val="737373"/>
              </a:solidFill>
              <a:prstDash val="sysDash"/>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1" name="Left Brace 40">
              <a:extLst>
                <a:ext uri="{FF2B5EF4-FFF2-40B4-BE49-F238E27FC236}">
                  <a16:creationId xmlns:a16="http://schemas.microsoft.com/office/drawing/2014/main" id="{CBBD8AD7-2F77-4C65-947E-38FDC2D62449}"/>
                </a:ext>
              </a:extLst>
            </p:cNvPr>
            <p:cNvSpPr/>
            <p:nvPr/>
          </p:nvSpPr>
          <p:spPr>
            <a:xfrm rot="16200000">
              <a:off x="6185372" y="2745913"/>
              <a:ext cx="138575" cy="6407332"/>
            </a:xfrm>
            <a:prstGeom prst="leftBrace">
              <a:avLst>
                <a:gd name="adj1" fmla="val 74115"/>
                <a:gd name="adj2" fmla="val 50074"/>
              </a:avLst>
            </a:prstGeom>
            <a:noFill/>
            <a:ln w="19050">
              <a:solidFill>
                <a:srgbClr val="00B294"/>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effectLst/>
                <a:uLnTx/>
                <a:uFillTx/>
                <a:latin typeface="Calibri" panose="020F0502020204030204"/>
                <a:ea typeface="+mn-ea"/>
                <a:cs typeface="+mn-cs"/>
              </a:endParaRPr>
            </a:p>
          </p:txBody>
        </p:sp>
        <p:sp>
          <p:nvSpPr>
            <p:cNvPr id="47" name="TextBox 155">
              <a:extLst>
                <a:ext uri="{FF2B5EF4-FFF2-40B4-BE49-F238E27FC236}">
                  <a16:creationId xmlns:a16="http://schemas.microsoft.com/office/drawing/2014/main" id="{BDFCC662-F4E8-4DE8-A03F-138186B2D1F1}"/>
                </a:ext>
              </a:extLst>
            </p:cNvPr>
            <p:cNvSpPr txBox="1"/>
            <p:nvPr/>
          </p:nvSpPr>
          <p:spPr>
            <a:xfrm>
              <a:off x="3050992" y="6021319"/>
              <a:ext cx="6407334" cy="32075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cs typeface="Segoe UI Semibold" panose="020B0702040204020203" pitchFamily="34" charset="0"/>
                </a:rPr>
                <a:t>Frugal number of partitions based on actual storage and throughput needs</a:t>
              </a:r>
            </a:p>
          </p:txBody>
        </p:sp>
        <p:sp>
          <p:nvSpPr>
            <p:cNvPr id="52" name="TextBox 120">
              <a:extLst>
                <a:ext uri="{FF2B5EF4-FFF2-40B4-BE49-F238E27FC236}">
                  <a16:creationId xmlns:a16="http://schemas.microsoft.com/office/drawing/2014/main" id="{DF757DE3-B6FD-4913-A05B-333E75512AD4}"/>
                </a:ext>
              </a:extLst>
            </p:cNvPr>
            <p:cNvSpPr txBox="1"/>
            <p:nvPr/>
          </p:nvSpPr>
          <p:spPr>
            <a:xfrm>
              <a:off x="6568055" y="4198571"/>
              <a:ext cx="744253" cy="841583"/>
            </a:xfrm>
            <a:prstGeom prst="rect">
              <a:avLst/>
            </a:prstGeom>
            <a:solidFill>
              <a:srgbClr val="FFFFFF"/>
            </a:soli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5400" dirty="0">
                  <a:solidFill>
                    <a:srgbClr val="00188F"/>
                  </a:solidFill>
                  <a:cs typeface="Segoe UI Semibold" panose="020B0702040204020203" pitchFamily="34" charset="0"/>
                </a:rPr>
                <a:t>…</a:t>
              </a:r>
            </a:p>
          </p:txBody>
        </p:sp>
        <p:sp>
          <p:nvSpPr>
            <p:cNvPr id="55" name="TextBox 128">
              <a:extLst>
                <a:ext uri="{FF2B5EF4-FFF2-40B4-BE49-F238E27FC236}">
                  <a16:creationId xmlns:a16="http://schemas.microsoft.com/office/drawing/2014/main" id="{169B920E-F331-4290-87E1-9CFD2C09E44B}"/>
                </a:ext>
              </a:extLst>
            </p:cNvPr>
            <p:cNvSpPr txBox="1"/>
            <p:nvPr/>
          </p:nvSpPr>
          <p:spPr>
            <a:xfrm>
              <a:off x="3193530" y="5616029"/>
              <a:ext cx="921270"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1</a:t>
              </a:r>
            </a:p>
          </p:txBody>
        </p:sp>
        <p:sp>
          <p:nvSpPr>
            <p:cNvPr id="56" name="TextBox 129">
              <a:extLst>
                <a:ext uri="{FF2B5EF4-FFF2-40B4-BE49-F238E27FC236}">
                  <a16:creationId xmlns:a16="http://schemas.microsoft.com/office/drawing/2014/main" id="{F7AC2062-289A-4573-B947-A528308E3ABD}"/>
                </a:ext>
              </a:extLst>
            </p:cNvPr>
            <p:cNvSpPr txBox="1"/>
            <p:nvPr/>
          </p:nvSpPr>
          <p:spPr>
            <a:xfrm>
              <a:off x="4901283" y="5628291"/>
              <a:ext cx="980226" cy="25247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2</a:t>
              </a:r>
            </a:p>
          </p:txBody>
        </p:sp>
        <p:sp>
          <p:nvSpPr>
            <p:cNvPr id="63" name="TextBox 130">
              <a:extLst>
                <a:ext uri="{FF2B5EF4-FFF2-40B4-BE49-F238E27FC236}">
                  <a16:creationId xmlns:a16="http://schemas.microsoft.com/office/drawing/2014/main" id="{6FE27E28-0013-4E38-A237-ECE3365F976A}"/>
                </a:ext>
              </a:extLst>
            </p:cNvPr>
            <p:cNvSpPr txBox="1"/>
            <p:nvPr/>
          </p:nvSpPr>
          <p:spPr>
            <a:xfrm>
              <a:off x="8293026" y="5628291"/>
              <a:ext cx="898670" cy="25247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a:t>
              </a:r>
              <a:r>
                <a:rPr lang="en-US" sz="1200" i="1" dirty="0">
                  <a:cs typeface="Segoe UI Semibold" panose="020B0702040204020203" pitchFamily="34" charset="0"/>
                </a:rPr>
                <a:t>n</a:t>
              </a:r>
            </a:p>
          </p:txBody>
        </p:sp>
        <p:grpSp>
          <p:nvGrpSpPr>
            <p:cNvPr id="6" name="Group 5"/>
            <p:cNvGrpSpPr/>
            <p:nvPr/>
          </p:nvGrpSpPr>
          <p:grpSpPr>
            <a:xfrm>
              <a:off x="8332202" y="3948062"/>
              <a:ext cx="820319" cy="1647875"/>
              <a:chOff x="8332202" y="3948062"/>
              <a:chExt cx="820319" cy="1647875"/>
            </a:xfrm>
          </p:grpSpPr>
          <p:sp>
            <p:nvSpPr>
              <p:cNvPr id="2" name="Rectangle 1"/>
              <p:cNvSpPr/>
              <p:nvPr/>
            </p:nvSpPr>
            <p:spPr bwMode="auto">
              <a:xfrm>
                <a:off x="8332202" y="3948062"/>
                <a:ext cx="820319" cy="1610925"/>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8474019" y="4005892"/>
                <a:ext cx="536685" cy="184665"/>
              </a:xfrm>
              <a:prstGeom prst="rect">
                <a:avLst/>
              </a:prstGeom>
              <a:noFill/>
            </p:spPr>
            <p:txBody>
              <a:bodyPr wrap="none" lIns="0" tIns="0" rIns="0" bIns="0" rtlCol="0">
                <a:spAutoFit/>
              </a:bodyPr>
              <a:lstStyle/>
              <a:p>
                <a:r>
                  <a:rPr lang="en-US" sz="1200" dirty="0">
                    <a:solidFill>
                      <a:schemeClr val="bg1"/>
                    </a:solidFill>
                  </a:rPr>
                  <a:t>Dharma</a:t>
                </a:r>
              </a:p>
            </p:txBody>
          </p:sp>
          <p:sp>
            <p:nvSpPr>
              <p:cNvPr id="66" name="TextBox 65"/>
              <p:cNvSpPr txBox="1"/>
              <p:nvPr/>
            </p:nvSpPr>
            <p:spPr>
              <a:xfrm>
                <a:off x="8458053" y="4235983"/>
                <a:ext cx="568617" cy="184665"/>
              </a:xfrm>
              <a:prstGeom prst="rect">
                <a:avLst/>
              </a:prstGeom>
              <a:noFill/>
            </p:spPr>
            <p:txBody>
              <a:bodyPr wrap="none" lIns="0" tIns="0" rIns="0" bIns="0" rtlCol="0">
                <a:spAutoFit/>
              </a:bodyPr>
              <a:lstStyle/>
              <a:p>
                <a:r>
                  <a:rPr lang="en-US" sz="1200" dirty="0">
                    <a:solidFill>
                      <a:schemeClr val="bg1"/>
                    </a:solidFill>
                  </a:rPr>
                  <a:t>Shireesh</a:t>
                </a:r>
              </a:p>
            </p:txBody>
          </p:sp>
          <p:sp>
            <p:nvSpPr>
              <p:cNvPr id="67" name="TextBox 66"/>
              <p:cNvSpPr txBox="1"/>
              <p:nvPr/>
            </p:nvSpPr>
            <p:spPr>
              <a:xfrm>
                <a:off x="8502904" y="4466074"/>
                <a:ext cx="478914" cy="184665"/>
              </a:xfrm>
              <a:prstGeom prst="rect">
                <a:avLst/>
              </a:prstGeom>
              <a:noFill/>
            </p:spPr>
            <p:txBody>
              <a:bodyPr wrap="none" lIns="0" tIns="0" rIns="0" bIns="0" rtlCol="0">
                <a:spAutoFit/>
              </a:bodyPr>
              <a:lstStyle/>
              <a:p>
                <a:r>
                  <a:rPr lang="en-US" sz="1200" dirty="0">
                    <a:solidFill>
                      <a:schemeClr val="bg1"/>
                    </a:solidFill>
                  </a:rPr>
                  <a:t>Karthik</a:t>
                </a:r>
              </a:p>
            </p:txBody>
          </p:sp>
          <p:sp>
            <p:nvSpPr>
              <p:cNvPr id="68" name="TextBox 67"/>
              <p:cNvSpPr txBox="1"/>
              <p:nvPr/>
            </p:nvSpPr>
            <p:spPr>
              <a:xfrm>
                <a:off x="8505918" y="4696165"/>
                <a:ext cx="472886" cy="184665"/>
              </a:xfrm>
              <a:prstGeom prst="rect">
                <a:avLst/>
              </a:prstGeom>
              <a:noFill/>
            </p:spPr>
            <p:txBody>
              <a:bodyPr wrap="none" lIns="0" tIns="0" rIns="0" bIns="0" rtlCol="0">
                <a:spAutoFit/>
              </a:bodyPr>
              <a:lstStyle/>
              <a:p>
                <a:r>
                  <a:rPr lang="en-US" sz="1200" dirty="0">
                    <a:solidFill>
                      <a:schemeClr val="bg1"/>
                    </a:solidFill>
                  </a:rPr>
                  <a:t>Rimma</a:t>
                </a:r>
              </a:p>
            </p:txBody>
          </p:sp>
          <p:sp>
            <p:nvSpPr>
              <p:cNvPr id="69" name="TextBox 68"/>
              <p:cNvSpPr txBox="1"/>
              <p:nvPr/>
            </p:nvSpPr>
            <p:spPr>
              <a:xfrm>
                <a:off x="8580458" y="4926256"/>
                <a:ext cx="323807" cy="184665"/>
              </a:xfrm>
              <a:prstGeom prst="rect">
                <a:avLst/>
              </a:prstGeom>
              <a:noFill/>
            </p:spPr>
            <p:txBody>
              <a:bodyPr wrap="none" lIns="0" tIns="0" rIns="0" bIns="0" rtlCol="0">
                <a:spAutoFit/>
              </a:bodyPr>
              <a:lstStyle/>
              <a:p>
                <a:r>
                  <a:rPr lang="en-US" sz="1200" dirty="0">
                    <a:solidFill>
                      <a:schemeClr val="bg1"/>
                    </a:solidFill>
                  </a:rPr>
                  <a:t>Alice</a:t>
                </a:r>
              </a:p>
            </p:txBody>
          </p:sp>
          <p:sp>
            <p:nvSpPr>
              <p:cNvPr id="70" name="TextBox 69"/>
              <p:cNvSpPr txBox="1"/>
              <p:nvPr/>
            </p:nvSpPr>
            <p:spPr>
              <a:xfrm>
                <a:off x="8594061" y="5156347"/>
                <a:ext cx="296600" cy="154290"/>
              </a:xfrm>
              <a:prstGeom prst="rect">
                <a:avLst/>
              </a:prstGeom>
              <a:noFill/>
            </p:spPr>
            <p:txBody>
              <a:bodyPr wrap="none" lIns="0" tIns="0" rIns="0" bIns="0" rtlCol="0">
                <a:spAutoFit/>
              </a:bodyPr>
              <a:lstStyle/>
              <a:p>
                <a:r>
                  <a:rPr lang="en-US" sz="1100" dirty="0">
                    <a:solidFill>
                      <a:schemeClr val="bg1"/>
                    </a:solidFill>
                  </a:rPr>
                  <a:t>Carol</a:t>
                </a:r>
              </a:p>
            </p:txBody>
          </p:sp>
          <p:sp>
            <p:nvSpPr>
              <p:cNvPr id="71" name="TextBox 70"/>
              <p:cNvSpPr txBox="1"/>
              <p:nvPr/>
            </p:nvSpPr>
            <p:spPr>
              <a:xfrm>
                <a:off x="8554007" y="4980384"/>
                <a:ext cx="376706" cy="615553"/>
              </a:xfrm>
              <a:prstGeom prst="rect">
                <a:avLst/>
              </a:prstGeom>
              <a:noFill/>
            </p:spPr>
            <p:txBody>
              <a:bodyPr wrap="none" lIns="0" tIns="0" rIns="0" bIns="0" rtlCol="0">
                <a:spAutoFit/>
              </a:bodyPr>
              <a:lstStyle/>
              <a:p>
                <a:r>
                  <a:rPr lang="en-US" sz="4000" dirty="0">
                    <a:solidFill>
                      <a:schemeClr val="bg1"/>
                    </a:solidFill>
                  </a:rPr>
                  <a:t>…</a:t>
                </a:r>
              </a:p>
            </p:txBody>
          </p:sp>
          <p:cxnSp>
            <p:nvCxnSpPr>
              <p:cNvPr id="9" name="Straight Connector 8"/>
              <p:cNvCxnSpPr/>
              <p:nvPr/>
            </p:nvCxnSpPr>
            <p:spPr>
              <a:xfrm>
                <a:off x="8332202" y="4213270"/>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8332202" y="4443361"/>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332202" y="4673452"/>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8332202" y="4903543"/>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8332202" y="5133634"/>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8332202" y="5333355"/>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981237" y="4105218"/>
              <a:ext cx="820319" cy="1459809"/>
              <a:chOff x="6508635" y="3645841"/>
              <a:chExt cx="900000" cy="1601606"/>
            </a:xfrm>
          </p:grpSpPr>
          <p:sp>
            <p:nvSpPr>
              <p:cNvPr id="78" name="Rectangle 77"/>
              <p:cNvSpPr/>
              <p:nvPr/>
            </p:nvSpPr>
            <p:spPr bwMode="auto">
              <a:xfrm>
                <a:off x="6508635" y="3645841"/>
                <a:ext cx="900000" cy="1601606"/>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TextBox 81"/>
              <p:cNvSpPr txBox="1"/>
              <p:nvPr/>
            </p:nvSpPr>
            <p:spPr>
              <a:xfrm>
                <a:off x="6835204" y="4279107"/>
                <a:ext cx="293705" cy="202603"/>
              </a:xfrm>
              <a:prstGeom prst="rect">
                <a:avLst/>
              </a:prstGeom>
              <a:noFill/>
            </p:spPr>
            <p:txBody>
              <a:bodyPr wrap="none" lIns="0" tIns="0" rIns="0" bIns="0" rtlCol="0">
                <a:spAutoFit/>
              </a:bodyPr>
              <a:lstStyle/>
              <a:p>
                <a:r>
                  <a:rPr lang="en-US" sz="1200" dirty="0">
                    <a:solidFill>
                      <a:schemeClr val="bg1"/>
                    </a:solidFill>
                  </a:rPr>
                  <a:t>Bob</a:t>
                </a:r>
              </a:p>
            </p:txBody>
          </p:sp>
        </p:grpSp>
        <p:sp>
          <p:nvSpPr>
            <p:cNvPr id="96" name="Rectangle 95"/>
            <p:cNvSpPr/>
            <p:nvPr/>
          </p:nvSpPr>
          <p:spPr bwMode="auto">
            <a:xfrm>
              <a:off x="3217090" y="4099181"/>
              <a:ext cx="820319" cy="145980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97" name="TextBox 96"/>
            <p:cNvSpPr txBox="1"/>
            <p:nvPr/>
          </p:nvSpPr>
          <p:spPr>
            <a:xfrm>
              <a:off x="3367787" y="4291902"/>
              <a:ext cx="518925" cy="184666"/>
            </a:xfrm>
            <a:prstGeom prst="rect">
              <a:avLst/>
            </a:prstGeom>
            <a:noFill/>
          </p:spPr>
          <p:txBody>
            <a:bodyPr wrap="none" lIns="0" tIns="0" rIns="0" bIns="0" rtlCol="0">
              <a:spAutoFit/>
            </a:bodyPr>
            <a:lstStyle/>
            <a:p>
              <a:r>
                <a:rPr lang="en-US" sz="1200" dirty="0">
                  <a:solidFill>
                    <a:schemeClr val="bg1"/>
                  </a:solidFill>
                </a:rPr>
                <a:t>Andrew</a:t>
              </a:r>
            </a:p>
          </p:txBody>
        </p:sp>
        <p:sp>
          <p:nvSpPr>
            <p:cNvPr id="100" name="TextBox 99"/>
            <p:cNvSpPr txBox="1"/>
            <p:nvPr/>
          </p:nvSpPr>
          <p:spPr>
            <a:xfrm>
              <a:off x="3462877" y="4767200"/>
              <a:ext cx="328744" cy="184666"/>
            </a:xfrm>
            <a:prstGeom prst="rect">
              <a:avLst/>
            </a:prstGeom>
            <a:noFill/>
          </p:spPr>
          <p:txBody>
            <a:bodyPr wrap="none" lIns="0" tIns="0" rIns="0" bIns="0" rtlCol="0">
              <a:spAutoFit/>
            </a:bodyPr>
            <a:lstStyle/>
            <a:p>
              <a:r>
                <a:rPr lang="en-US" sz="1200" dirty="0">
                  <a:solidFill>
                    <a:schemeClr val="bg1"/>
                  </a:solidFill>
                </a:rPr>
                <a:t>Mike</a:t>
              </a:r>
            </a:p>
          </p:txBody>
        </p:sp>
        <p:sp>
          <p:nvSpPr>
            <p:cNvPr id="103" name="TextBox 102"/>
            <p:cNvSpPr txBox="1"/>
            <p:nvPr/>
          </p:nvSpPr>
          <p:spPr>
            <a:xfrm>
              <a:off x="3473105" y="4893255"/>
              <a:ext cx="308289" cy="504950"/>
            </a:xfrm>
            <a:prstGeom prst="rect">
              <a:avLst/>
            </a:prstGeom>
            <a:noFill/>
          </p:spPr>
          <p:txBody>
            <a:bodyPr wrap="none" lIns="0" tIns="0" rIns="0" bIns="0" rtlCol="0">
              <a:spAutoFit/>
            </a:bodyPr>
            <a:lstStyle/>
            <a:p>
              <a:r>
                <a:rPr lang="en-US" sz="3600" dirty="0">
                  <a:solidFill>
                    <a:schemeClr val="bg1"/>
                  </a:solidFill>
                </a:rPr>
                <a:t>…</a:t>
              </a:r>
            </a:p>
          </p:txBody>
        </p:sp>
        <p:cxnSp>
          <p:nvCxnSpPr>
            <p:cNvPr id="104" name="Straight Connector 103"/>
            <p:cNvCxnSpPr/>
            <p:nvPr/>
          </p:nvCxnSpPr>
          <p:spPr>
            <a:xfrm>
              <a:off x="3217090" y="4621884"/>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217090" y="5097182"/>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2" name="TextBox 3">
              <a:extLst>
                <a:ext uri="{FF2B5EF4-FFF2-40B4-BE49-F238E27FC236}">
                  <a16:creationId xmlns:a16="http://schemas.microsoft.com/office/drawing/2014/main" id="{F046584F-60A3-44A6-A772-AF95E983E64B}"/>
                </a:ext>
              </a:extLst>
            </p:cNvPr>
            <p:cNvSpPr txBox="1"/>
            <p:nvPr/>
          </p:nvSpPr>
          <p:spPr>
            <a:xfrm>
              <a:off x="2271656" y="1936960"/>
              <a:ext cx="2413253" cy="545284"/>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cs typeface="Segoe UI Semibold" panose="020B0702040204020203" pitchFamily="34" charset="0"/>
                </a:rPr>
                <a:t>Azure Cosmos DB Container</a:t>
              </a:r>
              <a:br>
                <a:rPr lang="en-US" sz="1400" dirty="0">
                  <a:cs typeface="Segoe UI Semibold" panose="020B0702040204020203" pitchFamily="34" charset="0"/>
                </a:rPr>
              </a:br>
              <a:r>
                <a:rPr lang="en-US" sz="1400" dirty="0">
                  <a:cs typeface="Segoe UI Semibold" panose="020B0702040204020203" pitchFamily="34" charset="0"/>
                </a:rPr>
                <a:t>(for example, Collection)</a:t>
              </a:r>
            </a:p>
          </p:txBody>
        </p:sp>
        <p:sp>
          <p:nvSpPr>
            <p:cNvPr id="114" name="TextBox 5">
              <a:extLst>
                <a:ext uri="{FF2B5EF4-FFF2-40B4-BE49-F238E27FC236}">
                  <a16:creationId xmlns:a16="http://schemas.microsoft.com/office/drawing/2014/main" id="{EE965930-71D8-4286-8B6C-03EC4BB9A05E}"/>
                </a:ext>
              </a:extLst>
            </p:cNvPr>
            <p:cNvSpPr txBox="1"/>
            <p:nvPr/>
          </p:nvSpPr>
          <p:spPr>
            <a:xfrm>
              <a:off x="5153568" y="1435099"/>
              <a:ext cx="1895525" cy="372862"/>
            </a:xfrm>
            <a:prstGeom prst="rect">
              <a:avLst/>
            </a:prstGeom>
            <a:noFill/>
            <a:ln w="38100">
              <a:solidFill>
                <a:srgbClr val="D83B0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solidFill>
                    <a:schemeClr val="tx1"/>
                  </a:solidFill>
                </a:rPr>
                <a:t>Partition Key: User ID</a:t>
              </a:r>
            </a:p>
          </p:txBody>
        </p:sp>
        <p:sp>
          <p:nvSpPr>
            <p:cNvPr id="115" name="TextBox 6">
              <a:extLst>
                <a:ext uri="{FF2B5EF4-FFF2-40B4-BE49-F238E27FC236}">
                  <a16:creationId xmlns:a16="http://schemas.microsoft.com/office/drawing/2014/main" id="{7D769FF2-E944-4C3F-B3B2-5D317370429D}"/>
                </a:ext>
              </a:extLst>
            </p:cNvPr>
            <p:cNvSpPr txBox="1"/>
            <p:nvPr/>
          </p:nvSpPr>
          <p:spPr>
            <a:xfrm>
              <a:off x="8033031" y="1916244"/>
              <a:ext cx="1864631" cy="545284"/>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t>Logical Partitioning Abstraction</a:t>
              </a:r>
            </a:p>
          </p:txBody>
        </p:sp>
        <p:sp>
          <p:nvSpPr>
            <p:cNvPr id="116" name="TextBox 7">
              <a:extLst>
                <a:ext uri="{FF2B5EF4-FFF2-40B4-BE49-F238E27FC236}">
                  <a16:creationId xmlns:a16="http://schemas.microsoft.com/office/drawing/2014/main" id="{78A22B4D-E391-4D51-A9C2-978229A71E31}"/>
                </a:ext>
              </a:extLst>
            </p:cNvPr>
            <p:cNvSpPr txBox="1"/>
            <p:nvPr/>
          </p:nvSpPr>
          <p:spPr>
            <a:xfrm>
              <a:off x="8033031" y="2510136"/>
              <a:ext cx="1868705" cy="769813"/>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t>Behind the scenes:</a:t>
              </a:r>
            </a:p>
            <a:p>
              <a:pPr algn="l"/>
              <a:r>
                <a:rPr lang="en-US" sz="1400" dirty="0"/>
                <a:t>Physical partition sets</a:t>
              </a:r>
            </a:p>
          </p:txBody>
        </p:sp>
        <p:cxnSp>
          <p:nvCxnSpPr>
            <p:cNvPr id="119" name="Straight Arrow Connector 118">
              <a:extLst>
                <a:ext uri="{FF2B5EF4-FFF2-40B4-BE49-F238E27FC236}">
                  <a16:creationId xmlns:a16="http://schemas.microsoft.com/office/drawing/2014/main" id="{07262F40-A80F-4209-A121-34E1532F037C}"/>
                </a:ext>
              </a:extLst>
            </p:cNvPr>
            <p:cNvCxnSpPr/>
            <p:nvPr/>
          </p:nvCxnSpPr>
          <p:spPr>
            <a:xfrm>
              <a:off x="2917185" y="3596819"/>
              <a:ext cx="6357631" cy="0"/>
            </a:xfrm>
            <a:prstGeom prst="straightConnector1">
              <a:avLst/>
            </a:prstGeom>
            <a:ln w="38100">
              <a:solidFill>
                <a:srgbClr val="D83B0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TextBox 12">
              <a:extLst>
                <a:ext uri="{FF2B5EF4-FFF2-40B4-BE49-F238E27FC236}">
                  <a16:creationId xmlns:a16="http://schemas.microsoft.com/office/drawing/2014/main" id="{05E454BC-4CF6-4094-9AEA-7D5EACB9CBC2}"/>
                </a:ext>
              </a:extLst>
            </p:cNvPr>
            <p:cNvSpPr txBox="1"/>
            <p:nvPr/>
          </p:nvSpPr>
          <p:spPr>
            <a:xfrm>
              <a:off x="3217090" y="3640286"/>
              <a:ext cx="6313055" cy="32075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Psuedo-random distribution of data over the range of possible hashed values</a:t>
              </a:r>
            </a:p>
          </p:txBody>
        </p:sp>
        <p:sp>
          <p:nvSpPr>
            <p:cNvPr id="118" name="TextBox 10">
              <a:extLst>
                <a:ext uri="{FF2B5EF4-FFF2-40B4-BE49-F238E27FC236}">
                  <a16:creationId xmlns:a16="http://schemas.microsoft.com/office/drawing/2014/main" id="{5E01F9C5-8924-4D47-AB0A-673C07A0B42B}"/>
                </a:ext>
              </a:extLst>
            </p:cNvPr>
            <p:cNvSpPr txBox="1"/>
            <p:nvPr/>
          </p:nvSpPr>
          <p:spPr>
            <a:xfrm>
              <a:off x="5459654" y="2764861"/>
              <a:ext cx="1262012" cy="329598"/>
            </a:xfrm>
            <a:prstGeom prst="rect">
              <a:avLst/>
            </a:prstGeom>
            <a:noFill/>
            <a:ln w="38100">
              <a:solidFill>
                <a:srgbClr val="D83B0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tx1"/>
                  </a:solidFill>
                </a:rPr>
                <a:t>hash(User ID)</a:t>
              </a:r>
            </a:p>
          </p:txBody>
        </p:sp>
        <p:grpSp>
          <p:nvGrpSpPr>
            <p:cNvPr id="35" name="Group 34"/>
            <p:cNvGrpSpPr/>
            <p:nvPr/>
          </p:nvGrpSpPr>
          <p:grpSpPr>
            <a:xfrm>
              <a:off x="4981954" y="3157339"/>
              <a:ext cx="2217411" cy="361321"/>
              <a:chOff x="6509422" y="2854624"/>
              <a:chExt cx="2432798" cy="396418"/>
            </a:xfrm>
          </p:grpSpPr>
          <p:cxnSp>
            <p:nvCxnSpPr>
              <p:cNvPr id="122" name="Straight Arrow Connector 121">
                <a:extLst>
                  <a:ext uri="{FF2B5EF4-FFF2-40B4-BE49-F238E27FC236}">
                    <a16:creationId xmlns:a16="http://schemas.microsoft.com/office/drawing/2014/main" id="{54848567-3E75-4CB5-ABC5-5AF8F0C5A647}"/>
                  </a:ext>
                </a:extLst>
              </p:cNvPr>
              <p:cNvCxnSpPr>
                <a:cxnSpLocks/>
              </p:cNvCxnSpPr>
              <p:nvPr/>
            </p:nvCxnSpPr>
            <p:spPr>
              <a:xfrm>
                <a:off x="7731681" y="2854624"/>
                <a:ext cx="0" cy="396418"/>
              </a:xfrm>
              <a:prstGeom prst="straightConnector1">
                <a:avLst/>
              </a:prstGeom>
              <a:ln w="38100">
                <a:solidFill>
                  <a:srgbClr val="D83B01"/>
                </a:solidFill>
                <a:tailEnd type="triangle"/>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FDBE7CB1-B641-482A-823C-E4468D357638}"/>
                  </a:ext>
                </a:extLst>
              </p:cNvPr>
              <p:cNvGrpSpPr/>
              <p:nvPr/>
            </p:nvGrpSpPr>
            <p:grpSpPr>
              <a:xfrm>
                <a:off x="7913366" y="2854624"/>
                <a:ext cx="1028854" cy="363370"/>
                <a:chOff x="6335385" y="4829103"/>
                <a:chExt cx="1355603" cy="478771"/>
              </a:xfrm>
              <a:noFill/>
            </p:grpSpPr>
            <p:cxnSp>
              <p:nvCxnSpPr>
                <p:cNvPr id="126" name="Straight Arrow Connector 125">
                  <a:extLst>
                    <a:ext uri="{FF2B5EF4-FFF2-40B4-BE49-F238E27FC236}">
                      <a16:creationId xmlns:a16="http://schemas.microsoft.com/office/drawing/2014/main" id="{4473C68D-040C-4B6B-9AC1-231B0D49D1EA}"/>
                    </a:ext>
                  </a:extLst>
                </p:cNvPr>
                <p:cNvCxnSpPr>
                  <a:cxnSpLocks/>
                </p:cNvCxnSpPr>
                <p:nvPr/>
              </p:nvCxnSpPr>
              <p:spPr>
                <a:xfrm>
                  <a:off x="6335385" y="4829103"/>
                  <a:ext cx="478771" cy="478771"/>
                </a:xfrm>
                <a:prstGeom prst="straightConnector1">
                  <a:avLst/>
                </a:prstGeom>
                <a:grpFill/>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CD5B29C-20D2-48F2-9F79-C4609C948F92}"/>
                    </a:ext>
                  </a:extLst>
                </p:cNvPr>
                <p:cNvCxnSpPr>
                  <a:cxnSpLocks/>
                </p:cNvCxnSpPr>
                <p:nvPr/>
              </p:nvCxnSpPr>
              <p:spPr>
                <a:xfrm>
                  <a:off x="6702565" y="4829103"/>
                  <a:ext cx="988423" cy="478771"/>
                </a:xfrm>
                <a:prstGeom prst="straightConnector1">
                  <a:avLst/>
                </a:prstGeom>
                <a:grpFill/>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id="{3F1555A0-B1FB-41CC-ACA5-BBEBE3371BD9}"/>
                  </a:ext>
                </a:extLst>
              </p:cNvPr>
              <p:cNvCxnSpPr>
                <a:cxnSpLocks/>
              </p:cNvCxnSpPr>
              <p:nvPr/>
            </p:nvCxnSpPr>
            <p:spPr>
              <a:xfrm flipH="1">
                <a:off x="7174907" y="2854624"/>
                <a:ext cx="363370" cy="363370"/>
              </a:xfrm>
              <a:prstGeom prst="straightConnector1">
                <a:avLst/>
              </a:prstGeom>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1852D344-13A1-47B8-8038-818CD6AD82B9}"/>
                  </a:ext>
                </a:extLst>
              </p:cNvPr>
              <p:cNvCxnSpPr>
                <a:cxnSpLocks/>
              </p:cNvCxnSpPr>
              <p:nvPr/>
            </p:nvCxnSpPr>
            <p:spPr>
              <a:xfrm flipH="1">
                <a:off x="6509422" y="2854624"/>
                <a:ext cx="750179" cy="363370"/>
              </a:xfrm>
              <a:prstGeom prst="straightConnector1">
                <a:avLst/>
              </a:prstGeom>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p:cNvCxnSpPr>
              <a:cxnSpLocks/>
              <a:stCxn id="114" idx="2"/>
            </p:cNvCxnSpPr>
            <p:nvPr/>
          </p:nvCxnSpPr>
          <p:spPr>
            <a:xfrm flipH="1">
              <a:off x="6096004" y="1807961"/>
              <a:ext cx="5326" cy="956899"/>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0321" y="1392159"/>
              <a:ext cx="565567" cy="565567"/>
            </a:xfrm>
            <a:prstGeom prst="rect">
              <a:avLst/>
            </a:prstGeom>
          </p:spPr>
        </p:pic>
        <p:cxnSp>
          <p:nvCxnSpPr>
            <p:cNvPr id="11" name="Straight Connector 10"/>
            <p:cNvCxnSpPr>
              <a:cxnSpLocks/>
              <a:endCxn id="114" idx="1"/>
            </p:cNvCxnSpPr>
            <p:nvPr/>
          </p:nvCxnSpPr>
          <p:spPr>
            <a:xfrm>
              <a:off x="3703522" y="1613695"/>
              <a:ext cx="1450046" cy="7836"/>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12581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D3E4-000C-4BFD-A5FB-EE2D52740A50}"/>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314D5E43-7AF6-426C-A5A8-DD1840E1E36D}"/>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Azure Cosmos DB overview</a:t>
            </a:r>
          </a:p>
          <a:p>
            <a:pPr marL="342900" indent="-342900">
              <a:buFont typeface="Arial" panose="020B0604020202020204" pitchFamily="34" charset="0"/>
              <a:buChar char="•"/>
            </a:pPr>
            <a:r>
              <a:rPr lang="en-US" dirty="0"/>
              <a:t>Azure Cosmos DB data structure</a:t>
            </a:r>
          </a:p>
          <a:p>
            <a:pPr marL="342900" indent="-342900">
              <a:buFont typeface="Arial" panose="020B0604020202020204" pitchFamily="34" charset="0"/>
              <a:buChar char="•"/>
            </a:pPr>
            <a:r>
              <a:rPr lang="en-US" dirty="0"/>
              <a:t>Create and update documents by using code</a:t>
            </a:r>
          </a:p>
          <a:p>
            <a:pPr marL="342900" indent="-34290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629152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DB1C-4858-4D8E-BD70-3BF1DAAEEDA2}"/>
              </a:ext>
            </a:extLst>
          </p:cNvPr>
          <p:cNvSpPr>
            <a:spLocks noGrp="1"/>
          </p:cNvSpPr>
          <p:nvPr>
            <p:ph type="title"/>
          </p:nvPr>
        </p:nvSpPr>
        <p:spPr>
          <a:xfrm>
            <a:off x="585216" y="2534625"/>
            <a:ext cx="9144000" cy="997196"/>
          </a:xfrm>
        </p:spPr>
        <p:txBody>
          <a:bodyPr/>
          <a:lstStyle/>
          <a:p>
            <a:r>
              <a:rPr lang="en-US" dirty="0"/>
              <a:t>Demonstration: Create Azure Cosmos DB resources by using the Azure Portal</a:t>
            </a:r>
          </a:p>
        </p:txBody>
      </p:sp>
      <p:sp>
        <p:nvSpPr>
          <p:cNvPr id="3" name="Text Placeholder 2">
            <a:extLst>
              <a:ext uri="{FF2B5EF4-FFF2-40B4-BE49-F238E27FC236}">
                <a16:creationId xmlns:a16="http://schemas.microsoft.com/office/drawing/2014/main" id="{8CF05448-D732-43E1-BF2D-8B9347680B8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49920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Create and update documents by using code</a:t>
            </a:r>
          </a:p>
        </p:txBody>
      </p:sp>
    </p:spTree>
    <p:custDataLst>
      <p:tags r:id="rId1"/>
    </p:custDataLst>
    <p:extLst>
      <p:ext uri="{BB962C8B-B14F-4D97-AF65-F5344CB8AC3E}">
        <p14:creationId xmlns:p14="http://schemas.microsoft.com/office/powerpoint/2010/main" val="258600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6384-CA82-490E-B1D4-C092AB41E74A}"/>
              </a:ext>
            </a:extLst>
          </p:cNvPr>
          <p:cNvSpPr>
            <a:spLocks noGrp="1"/>
          </p:cNvSpPr>
          <p:nvPr>
            <p:ph type="title"/>
          </p:nvPr>
        </p:nvSpPr>
        <p:spPr/>
        <p:txBody>
          <a:bodyPr/>
          <a:lstStyle/>
          <a:p>
            <a:r>
              <a:rPr lang="en-US" dirty="0"/>
              <a:t>Manage collections and documents</a:t>
            </a:r>
          </a:p>
        </p:txBody>
      </p:sp>
      <p:sp>
        <p:nvSpPr>
          <p:cNvPr id="3" name="Text Placeholder 2">
            <a:extLst>
              <a:ext uri="{FF2B5EF4-FFF2-40B4-BE49-F238E27FC236}">
                <a16:creationId xmlns:a16="http://schemas.microsoft.com/office/drawing/2014/main" id="{CB2D7748-6307-465F-9737-C7984BD39D39}"/>
              </a:ext>
            </a:extLst>
          </p:cNvPr>
          <p:cNvSpPr>
            <a:spLocks noGrp="1"/>
          </p:cNvSpPr>
          <p:nvPr>
            <p:ph type="body" sz="quarter" idx="10"/>
          </p:nvPr>
        </p:nvSpPr>
        <p:spPr>
          <a:xfrm>
            <a:off x="584200" y="1435497"/>
            <a:ext cx="9800771" cy="2573012"/>
          </a:xfrm>
        </p:spPr>
        <p:txBody>
          <a:bodyPr/>
          <a:lstStyle/>
          <a:p>
            <a:r>
              <a:rPr lang="en-US" dirty="0">
                <a:latin typeface="Segoe UI" panose="020B0502040204020203" pitchFamily="34" charset="0"/>
                <a:cs typeface="Segoe UI" panose="020B0502040204020203" pitchFamily="34" charset="0"/>
              </a:rPr>
              <a:t>Install the </a:t>
            </a:r>
            <a:r>
              <a:rPr lang="en-US" b="1" dirty="0">
                <a:latin typeface="Segoe UI" panose="020B0502040204020203" pitchFamily="34" charset="0"/>
                <a:cs typeface="Segoe UI" panose="020B0502040204020203" pitchFamily="34" charset="0"/>
              </a:rPr>
              <a:t>Microsoft.Azure.Cosmos </a:t>
            </a:r>
            <a:r>
              <a:rPr lang="en-US" dirty="0">
                <a:latin typeface="Segoe UI" panose="020B0502040204020203" pitchFamily="34" charset="0"/>
                <a:cs typeface="Segoe UI" panose="020B0502040204020203" pitchFamily="34" charset="0"/>
              </a:rPr>
              <a:t>package from NuGet:</a:t>
            </a:r>
          </a:p>
          <a:p>
            <a:pPr lvl="1"/>
            <a:r>
              <a:rPr lang="en-US" dirty="0">
                <a:solidFill>
                  <a:srgbClr val="0000FF"/>
                </a:solidFill>
                <a:latin typeface="Consolas" panose="020B0609020204030204" pitchFamily="49" charset="0"/>
              </a:rPr>
              <a:t>dotnet add package </a:t>
            </a:r>
            <a:r>
              <a:rPr lang="en-US" dirty="0">
                <a:solidFill>
                  <a:srgbClr val="A31515"/>
                </a:solidFill>
                <a:latin typeface="Consolas" panose="020B0609020204030204" pitchFamily="49" charset="0"/>
              </a:rPr>
              <a:t>Microsoft.Azure.Cosmos</a:t>
            </a:r>
            <a:endParaRPr lang="en-US" dirty="0">
              <a:latin typeface="Consolas" panose="020B0609020204030204" pitchFamily="49" charset="0"/>
              <a:cs typeface="Segoe UI" panose="020B0502040204020203" pitchFamily="34" charset="0"/>
            </a:endParaRPr>
          </a:p>
          <a:p>
            <a:r>
              <a:rPr lang="en-US" dirty="0">
                <a:latin typeface="Segoe UI" panose="020B0502040204020203" pitchFamily="34" charset="0"/>
                <a:cs typeface="Segoe UI" panose="020B0502040204020203" pitchFamily="34" charset="0"/>
              </a:rPr>
              <a:t>Use the following namespaces:</a:t>
            </a:r>
          </a:p>
          <a:p>
            <a:pPr lvl="1"/>
            <a:r>
              <a:rPr lang="en-US" dirty="0">
                <a:solidFill>
                  <a:srgbClr val="A31515"/>
                </a:solidFill>
                <a:latin typeface="Consolas" panose="020B0609020204030204" pitchFamily="49" charset="0"/>
              </a:rPr>
              <a:t>Microsoft.Azure.Cosmos </a:t>
            </a:r>
          </a:p>
          <a:p>
            <a:pPr lvl="1"/>
            <a:r>
              <a:rPr lang="en-US" dirty="0">
                <a:solidFill>
                  <a:srgbClr val="A31515"/>
                </a:solidFill>
                <a:latin typeface="Consolas" panose="020B0609020204030204" pitchFamily="49" charset="0"/>
              </a:rPr>
              <a:t>Microsoft.Azure.Cosmos.Linq </a:t>
            </a:r>
          </a:p>
          <a:p>
            <a:r>
              <a:rPr lang="en-US" dirty="0">
                <a:latin typeface="Segoe UI" panose="020B0502040204020203" pitchFamily="34" charset="0"/>
                <a:cs typeface="Segoe UI" panose="020B0502040204020203" pitchFamily="34" charset="0"/>
              </a:rPr>
              <a:t>Use the </a:t>
            </a:r>
            <a:r>
              <a:rPr lang="en-US" b="1" dirty="0">
                <a:latin typeface="Segoe UI" panose="020B0502040204020203" pitchFamily="34" charset="0"/>
                <a:cs typeface="Segoe UI" panose="020B0502040204020203" pitchFamily="34" charset="0"/>
              </a:rPr>
              <a:t>CosmosClient</a:t>
            </a:r>
            <a:r>
              <a:rPr lang="en-US" dirty="0">
                <a:latin typeface="Segoe UI" panose="020B0502040204020203" pitchFamily="34" charset="0"/>
                <a:cs typeface="Segoe UI" panose="020B0502040204020203" pitchFamily="34" charset="0"/>
              </a:rPr>
              <a:t> class</a:t>
            </a:r>
          </a:p>
        </p:txBody>
      </p:sp>
      <p:grpSp>
        <p:nvGrpSpPr>
          <p:cNvPr id="4" name="Group 3" descr="Icon depicting installation from NuGet.">
            <a:extLst>
              <a:ext uri="{FF2B5EF4-FFF2-40B4-BE49-F238E27FC236}">
                <a16:creationId xmlns:a16="http://schemas.microsoft.com/office/drawing/2014/main" id="{A6B0AAD2-4D21-480F-B6F3-1A46E8191DB7}"/>
              </a:ext>
            </a:extLst>
          </p:cNvPr>
          <p:cNvGrpSpPr/>
          <p:nvPr/>
        </p:nvGrpSpPr>
        <p:grpSpPr>
          <a:xfrm>
            <a:off x="8914457" y="3601392"/>
            <a:ext cx="2703628" cy="2666017"/>
            <a:chOff x="8260638" y="3389811"/>
            <a:chExt cx="2703628" cy="2666017"/>
          </a:xfrm>
        </p:grpSpPr>
        <p:pic>
          <p:nvPicPr>
            <p:cNvPr id="5" name="Graphic 4">
              <a:extLst>
                <a:ext uri="{FF2B5EF4-FFF2-40B4-BE49-F238E27FC236}">
                  <a16:creationId xmlns:a16="http://schemas.microsoft.com/office/drawing/2014/main" id="{83E7C17C-3255-4A2A-B5BB-1F5B523BE6B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60638" y="3389811"/>
              <a:ext cx="1080000" cy="10800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4565" y="4435828"/>
              <a:ext cx="1689701" cy="1620000"/>
            </a:xfrm>
            <a:prstGeom prst="rect">
              <a:avLst/>
            </a:prstGeom>
          </p:spPr>
        </p:pic>
      </p:grpSp>
    </p:spTree>
    <p:custDataLst>
      <p:tags r:id="rId1"/>
    </p:custDataLst>
    <p:extLst>
      <p:ext uri="{BB962C8B-B14F-4D97-AF65-F5344CB8AC3E}">
        <p14:creationId xmlns:p14="http://schemas.microsoft.com/office/powerpoint/2010/main" val="122955089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Creating a CosmosClient instance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2880789"/>
          </a:xfrm>
        </p:spPr>
        <p:txBody>
          <a:bodyPr/>
          <a:lstStyle/>
          <a:p>
            <a:r>
              <a:rPr lang="en-US" sz="1800" dirty="0">
                <a:solidFill>
                  <a:srgbClr val="AF00DB"/>
                </a:solidFill>
              </a:rPr>
              <a:t>using</a:t>
            </a:r>
            <a:r>
              <a:rPr lang="en-US" sz="1800" dirty="0">
                <a:solidFill>
                  <a:srgbClr val="000000"/>
                </a:solidFill>
              </a:rPr>
              <a:t> </a:t>
            </a:r>
            <a:r>
              <a:rPr lang="en-US" sz="1800" dirty="0">
                <a:solidFill>
                  <a:srgbClr val="267F99"/>
                </a:solidFill>
              </a:rPr>
              <a:t>Microsoft</a:t>
            </a:r>
            <a:r>
              <a:rPr lang="en-US" sz="1800" dirty="0">
                <a:solidFill>
                  <a:srgbClr val="000000"/>
                </a:solidFill>
              </a:rPr>
              <a:t>.</a:t>
            </a:r>
            <a:r>
              <a:rPr lang="en-US" sz="1800" dirty="0">
                <a:solidFill>
                  <a:srgbClr val="267F99"/>
                </a:solidFill>
              </a:rPr>
              <a:t>Azure</a:t>
            </a:r>
            <a:r>
              <a:rPr lang="en-US" sz="1800" dirty="0">
                <a:solidFill>
                  <a:srgbClr val="000000"/>
                </a:solidFill>
              </a:rPr>
              <a:t>.</a:t>
            </a:r>
            <a:r>
              <a:rPr lang="en-US" sz="1800" dirty="0">
                <a:solidFill>
                  <a:srgbClr val="267F99"/>
                </a:solidFill>
              </a:rPr>
              <a:t>Cosmos</a:t>
            </a:r>
            <a:r>
              <a:rPr lang="en-US" sz="1800" dirty="0">
                <a:solidFill>
                  <a:srgbClr val="000000"/>
                </a:solidFill>
              </a:rPr>
              <a:t>;</a:t>
            </a:r>
          </a:p>
          <a:p>
            <a:r>
              <a:rPr lang="en-US" sz="1800" dirty="0">
                <a:solidFill>
                  <a:srgbClr val="AF00DB"/>
                </a:solidFill>
              </a:rPr>
              <a:t>using</a:t>
            </a:r>
            <a:r>
              <a:rPr lang="en-US" sz="1800" dirty="0">
                <a:solidFill>
                  <a:srgbClr val="000000"/>
                </a:solidFill>
              </a:rPr>
              <a:t> </a:t>
            </a:r>
            <a:r>
              <a:rPr lang="en-US" sz="1800" dirty="0">
                <a:solidFill>
                  <a:srgbClr val="267F99"/>
                </a:solidFill>
              </a:rPr>
              <a:t>Microsoft</a:t>
            </a:r>
            <a:r>
              <a:rPr lang="en-US" sz="1800" dirty="0">
                <a:solidFill>
                  <a:srgbClr val="000000"/>
                </a:solidFill>
              </a:rPr>
              <a:t>.</a:t>
            </a:r>
            <a:r>
              <a:rPr lang="en-US" sz="1800" dirty="0">
                <a:solidFill>
                  <a:srgbClr val="267F99"/>
                </a:solidFill>
              </a:rPr>
              <a:t>Azure</a:t>
            </a:r>
            <a:r>
              <a:rPr lang="en-US" sz="1800" dirty="0">
                <a:solidFill>
                  <a:srgbClr val="000000"/>
                </a:solidFill>
              </a:rPr>
              <a:t>.</a:t>
            </a:r>
            <a:r>
              <a:rPr lang="en-US" sz="1800" dirty="0">
                <a:solidFill>
                  <a:srgbClr val="267F99"/>
                </a:solidFill>
              </a:rPr>
              <a:t>Cosmos.Linq</a:t>
            </a:r>
            <a:r>
              <a:rPr lang="en-US" sz="1800" dirty="0">
                <a:solidFill>
                  <a:srgbClr val="000000"/>
                </a:solidFill>
              </a:rPr>
              <a:t>;</a:t>
            </a:r>
          </a:p>
          <a:p>
            <a:endParaRPr lang="en-US" sz="1800" dirty="0">
              <a:solidFill>
                <a:srgbClr val="000000"/>
              </a:solidFill>
            </a:endParaRPr>
          </a:p>
          <a:p>
            <a:r>
              <a:rPr lang="en-US" sz="1800" dirty="0">
                <a:solidFill>
                  <a:srgbClr val="0000FF"/>
                </a:solidFill>
              </a:rPr>
              <a:t>string</a:t>
            </a:r>
            <a:r>
              <a:rPr lang="en-US" sz="1800" dirty="0">
                <a:solidFill>
                  <a:srgbClr val="000000"/>
                </a:solidFill>
              </a:rPr>
              <a:t> </a:t>
            </a:r>
            <a:r>
              <a:rPr lang="en-US" sz="1800" dirty="0">
                <a:solidFill>
                  <a:srgbClr val="001080"/>
                </a:solidFill>
              </a:rPr>
              <a:t>endpoint</a:t>
            </a:r>
            <a:r>
              <a:rPr lang="en-US" sz="1800" dirty="0">
                <a:solidFill>
                  <a:srgbClr val="000000"/>
                </a:solidFill>
              </a:rPr>
              <a:t> = </a:t>
            </a:r>
            <a:r>
              <a:rPr lang="en-US" sz="1800" dirty="0">
                <a:solidFill>
                  <a:srgbClr val="A31515"/>
                </a:solidFill>
              </a:rPr>
              <a:t>"[endpoint]"</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key</a:t>
            </a:r>
            <a:r>
              <a:rPr lang="en-US" sz="1800" dirty="0">
                <a:solidFill>
                  <a:srgbClr val="000000"/>
                </a:solidFill>
              </a:rPr>
              <a:t> = </a:t>
            </a:r>
            <a:r>
              <a:rPr lang="en-US" sz="1800" dirty="0">
                <a:solidFill>
                  <a:srgbClr val="A31515"/>
                </a:solidFill>
              </a:rPr>
              <a:t>"[key]"</a:t>
            </a:r>
            <a:r>
              <a:rPr lang="en-US" sz="1800" dirty="0">
                <a:solidFill>
                  <a:srgbClr val="000000"/>
                </a:solidFill>
              </a:rPr>
              <a:t>;</a:t>
            </a:r>
          </a:p>
          <a:p>
            <a:endParaRPr lang="en-US" sz="1800" dirty="0">
              <a:solidFill>
                <a:srgbClr val="000000"/>
              </a:solidFill>
            </a:endParaRP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br>
              <a:rPr lang="en-US" sz="1800" dirty="0">
                <a:solidFill>
                  <a:srgbClr val="000000"/>
                </a:solidFill>
              </a:rPr>
            </a:br>
            <a:r>
              <a:rPr lang="en-US" sz="1800" dirty="0">
                <a:solidFill>
                  <a:srgbClr val="267F99"/>
                </a:solidFill>
              </a:rPr>
              <a:t>AccountProperties</a:t>
            </a:r>
            <a:r>
              <a:rPr lang="en-US" sz="1800" dirty="0">
                <a:solidFill>
                  <a:srgbClr val="000000"/>
                </a:solidFill>
              </a:rPr>
              <a:t> </a:t>
            </a:r>
            <a:r>
              <a:rPr lang="en-US" sz="1800" dirty="0">
                <a:solidFill>
                  <a:srgbClr val="001080"/>
                </a:solidFill>
              </a:rPr>
              <a:t>account</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t>
            </a:r>
            <a:r>
              <a:rPr lang="en-US" sz="1800" dirty="0">
                <a:solidFill>
                  <a:srgbClr val="000000"/>
                </a:solidFill>
              </a:rPr>
              <a:t>.</a:t>
            </a:r>
            <a:r>
              <a:rPr lang="en-US" sz="1800" dirty="0">
                <a:solidFill>
                  <a:srgbClr val="795E26"/>
                </a:solidFill>
              </a:rPr>
              <a:t>ReadAccountAsync</a:t>
            </a:r>
            <a:r>
              <a:rPr lang="en-US" sz="1800" dirty="0">
                <a:solidFill>
                  <a:srgbClr val="000000"/>
                </a:solidFill>
              </a:rPr>
              <a:t>();</a:t>
            </a:r>
          </a:p>
        </p:txBody>
      </p:sp>
      <p:cxnSp>
        <p:nvCxnSpPr>
          <p:cNvPr id="4" name="Straight Connector 3">
            <a:extLst>
              <a:ext uri="{FF2B5EF4-FFF2-40B4-BE49-F238E27FC236}">
                <a16:creationId xmlns:a16="http://schemas.microsoft.com/office/drawing/2014/main" id="{69818C2F-F302-4798-8506-4D3C2A5A10FF}"/>
              </a:ext>
              <a:ext uri="{C183D7F6-B498-43B3-948B-1728B52AA6E4}">
                <adec:decorative xmlns:adec="http://schemas.microsoft.com/office/drawing/2017/decorative" val="1"/>
              </a:ext>
            </a:extLst>
          </p:cNvPr>
          <p:cNvCxnSpPr>
            <a:cxnSpLocks/>
            <a:stCxn id="5" idx="1"/>
          </p:cNvCxnSpPr>
          <p:nvPr/>
        </p:nvCxnSpPr>
        <p:spPr>
          <a:xfrm flipH="1">
            <a:off x="4435642" y="2241122"/>
            <a:ext cx="1207874" cy="49405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8CE851A6-B540-4134-8B22-340CE6A99E81}"/>
              </a:ext>
              <a:ext uri="{C183D7F6-B498-43B3-948B-1728B52AA6E4}">
                <adec:decorative xmlns:adec="http://schemas.microsoft.com/office/drawing/2017/decorative" val="1"/>
              </a:ext>
            </a:extLst>
          </p:cNvPr>
          <p:cNvSpPr/>
          <p:nvPr/>
        </p:nvSpPr>
        <p:spPr bwMode="auto">
          <a:xfrm>
            <a:off x="5643516" y="1938829"/>
            <a:ext cx="1657985" cy="604586"/>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ea typeface="Segoe UI" pitchFamily="34" charset="0"/>
                <a:cs typeface="Segoe UI" pitchFamily="34" charset="0"/>
              </a:rPr>
              <a:t>Obtained from the account</a:t>
            </a:r>
          </a:p>
        </p:txBody>
      </p:sp>
      <p:sp>
        <p:nvSpPr>
          <p:cNvPr id="10" name="Rectangle: Rounded Corners 9">
            <a:extLst>
              <a:ext uri="{FF2B5EF4-FFF2-40B4-BE49-F238E27FC236}">
                <a16:creationId xmlns:a16="http://schemas.microsoft.com/office/drawing/2014/main" id="{952CA5F5-C136-4E70-B5F9-98DE0698E6BA}"/>
              </a:ext>
              <a:ext uri="{C183D7F6-B498-43B3-948B-1728B52AA6E4}">
                <adec:decorative xmlns:adec="http://schemas.microsoft.com/office/drawing/2017/decorative" val="1"/>
              </a:ext>
            </a:extLst>
          </p:cNvPr>
          <p:cNvSpPr/>
          <p:nvPr/>
        </p:nvSpPr>
        <p:spPr bwMode="auto">
          <a:xfrm>
            <a:off x="6290010" y="4789512"/>
            <a:ext cx="1657985" cy="6045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Read account configuration</a:t>
            </a:r>
          </a:p>
        </p:txBody>
      </p:sp>
      <p:cxnSp>
        <p:nvCxnSpPr>
          <p:cNvPr id="11" name="Straight Connector 10">
            <a:extLst>
              <a:ext uri="{FF2B5EF4-FFF2-40B4-BE49-F238E27FC236}">
                <a16:creationId xmlns:a16="http://schemas.microsoft.com/office/drawing/2014/main" id="{17812946-6F8F-4FE3-9889-947208C43B1B}"/>
              </a:ext>
              <a:ext uri="{C183D7F6-B498-43B3-948B-1728B52AA6E4}">
                <adec:decorative xmlns:adec="http://schemas.microsoft.com/office/drawing/2017/decorative" val="1"/>
              </a:ext>
            </a:extLst>
          </p:cNvPr>
          <p:cNvCxnSpPr>
            <a:cxnSpLocks/>
            <a:stCxn id="10" idx="1"/>
          </p:cNvCxnSpPr>
          <p:nvPr/>
        </p:nvCxnSpPr>
        <p:spPr>
          <a:xfrm flipH="1" flipV="1">
            <a:off x="6097523" y="4394128"/>
            <a:ext cx="192487" cy="69767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3021637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Accessing a database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1828800"/>
          </a:xfrm>
        </p:spPr>
        <p:txBody>
          <a:bodyPr/>
          <a:lstStyle/>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endParaRPr lang="en-US" sz="1800" dirty="0">
              <a:solidFill>
                <a:srgbClr val="000000"/>
              </a:solidFill>
            </a:endParaRPr>
          </a:p>
          <a:p>
            <a:r>
              <a:rPr lang="en-US" sz="1800" dirty="0">
                <a:solidFill>
                  <a:srgbClr val="0000FF"/>
                </a:solidFill>
              </a:rPr>
              <a:t>string</a:t>
            </a:r>
            <a:r>
              <a:rPr lang="en-US" sz="1800" dirty="0">
                <a:solidFill>
                  <a:srgbClr val="000000"/>
                </a:solidFill>
              </a:rPr>
              <a:t> </a:t>
            </a:r>
            <a:r>
              <a:rPr lang="en-US" sz="1800" dirty="0">
                <a:solidFill>
                  <a:srgbClr val="001080"/>
                </a:solidFill>
              </a:rPr>
              <a:t>databaseName</a:t>
            </a:r>
            <a:r>
              <a:rPr lang="en-US" sz="1800" dirty="0">
                <a:solidFill>
                  <a:srgbClr val="000000"/>
                </a:solidFill>
              </a:rPr>
              <a:t> = </a:t>
            </a:r>
            <a:r>
              <a:rPr lang="en-US" sz="1800" dirty="0">
                <a:solidFill>
                  <a:srgbClr val="A31515"/>
                </a:solidFill>
              </a:rPr>
              <a:t>"DemoDatabase"</a:t>
            </a:r>
            <a:r>
              <a:rPr lang="en-US" sz="1800" dirty="0">
                <a:solidFill>
                  <a:srgbClr val="000000"/>
                </a:solidFill>
              </a:rPr>
              <a:t>;</a:t>
            </a:r>
          </a:p>
        </p:txBody>
      </p:sp>
      <p:sp>
        <p:nvSpPr>
          <p:cNvPr id="4" name="Rectangle: Rounded Corners 3">
            <a:extLst>
              <a:ext uri="{FF2B5EF4-FFF2-40B4-BE49-F238E27FC236}">
                <a16:creationId xmlns:a16="http://schemas.microsoft.com/office/drawing/2014/main" id="{9AE7204D-D9E9-446E-B20D-73DED367CEDC}"/>
              </a:ext>
              <a:ext uri="{C183D7F6-B498-43B3-948B-1728B52AA6E4}">
                <adec:decorative xmlns:adec="http://schemas.microsoft.com/office/drawing/2017/decorative" val="1"/>
              </a:ext>
            </a:extLst>
          </p:cNvPr>
          <p:cNvSpPr/>
          <p:nvPr/>
        </p:nvSpPr>
        <p:spPr bwMode="auto">
          <a:xfrm>
            <a:off x="2699618" y="4620462"/>
            <a:ext cx="1865665" cy="604586"/>
          </a:xfrm>
          <a:prstGeom prst="roundRect">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Reference existing database</a:t>
            </a:r>
          </a:p>
        </p:txBody>
      </p:sp>
      <p:cxnSp>
        <p:nvCxnSpPr>
          <p:cNvPr id="5" name="Straight Connector 4">
            <a:extLst>
              <a:ext uri="{FF2B5EF4-FFF2-40B4-BE49-F238E27FC236}">
                <a16:creationId xmlns:a16="http://schemas.microsoft.com/office/drawing/2014/main" id="{2BB006D8-9482-4FB4-A200-FE1CF735D3DA}"/>
              </a:ext>
              <a:ext uri="{C183D7F6-B498-43B3-948B-1728B52AA6E4}">
                <adec:decorative xmlns:adec="http://schemas.microsoft.com/office/drawing/2017/decorative" val="1"/>
              </a:ext>
            </a:extLst>
          </p:cNvPr>
          <p:cNvCxnSpPr>
            <a:cxnSpLocks/>
            <a:endCxn id="4" idx="1"/>
          </p:cNvCxnSpPr>
          <p:nvPr/>
        </p:nvCxnSpPr>
        <p:spPr>
          <a:xfrm>
            <a:off x="1860884" y="3886200"/>
            <a:ext cx="838734" cy="1036555"/>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 Placeholder 3">
            <a:extLst>
              <a:ext uri="{FF2B5EF4-FFF2-40B4-BE49-F238E27FC236}">
                <a16:creationId xmlns:a16="http://schemas.microsoft.com/office/drawing/2014/main" id="{ED03D8C7-1CC0-4B3F-852C-308D7E3F9FEE}"/>
              </a:ext>
            </a:extLst>
          </p:cNvPr>
          <p:cNvSpPr txBox="1">
            <a:spLocks/>
          </p:cNvSpPr>
          <p:nvPr/>
        </p:nvSpPr>
        <p:spPr>
          <a:xfrm>
            <a:off x="586740" y="3265488"/>
            <a:ext cx="5029200" cy="2743200"/>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800" dirty="0">
                <a:solidFill>
                  <a:srgbClr val="267F99"/>
                </a:solidFill>
              </a:rPr>
              <a:t>Database</a:t>
            </a:r>
            <a:r>
              <a:rPr lang="en-US" sz="1800" dirty="0">
                <a:solidFill>
                  <a:srgbClr val="000000"/>
                </a:solidFill>
              </a:rPr>
              <a:t> </a:t>
            </a:r>
            <a:r>
              <a:rPr lang="en-US" sz="1800" dirty="0">
                <a:solidFill>
                  <a:srgbClr val="001080"/>
                </a:solidFill>
              </a:rPr>
              <a:t>database </a:t>
            </a:r>
            <a:r>
              <a:rPr lang="en-US" sz="1800" dirty="0">
                <a:solidFill>
                  <a:srgbClr val="000000"/>
                </a:solidFill>
              </a:rPr>
              <a:t>= </a:t>
            </a:r>
            <a:r>
              <a:rPr lang="en-US" sz="1800" dirty="0">
                <a:solidFill>
                  <a:srgbClr val="001080"/>
                </a:solidFill>
              </a:rPr>
              <a:t>client</a:t>
            </a:r>
            <a:br>
              <a:rPr lang="en-US" sz="1800" dirty="0">
                <a:solidFill>
                  <a:srgbClr val="001080"/>
                </a:solidFill>
              </a:rPr>
            </a:br>
            <a:r>
              <a:rPr lang="en-US" sz="1800" dirty="0">
                <a:solidFill>
                  <a:srgbClr val="001080"/>
                </a:solidFill>
              </a:rPr>
              <a:t>    </a:t>
            </a:r>
            <a:r>
              <a:rPr lang="en-US" sz="1800" dirty="0">
                <a:solidFill>
                  <a:srgbClr val="000000"/>
                </a:solidFill>
              </a:rPr>
              <a:t>.</a:t>
            </a:r>
            <a:r>
              <a:rPr lang="en-US" sz="1800" dirty="0">
                <a:solidFill>
                  <a:srgbClr val="795E26"/>
                </a:solidFill>
              </a:rPr>
              <a:t>GetDatabase</a:t>
            </a:r>
            <a:r>
              <a:rPr lang="en-US" sz="1800" dirty="0">
                <a:solidFill>
                  <a:srgbClr val="000000"/>
                </a:solidFill>
              </a:rPr>
              <a:t>(</a:t>
            </a:r>
            <a:r>
              <a:rPr lang="en-US" sz="1800" dirty="0">
                <a:solidFill>
                  <a:srgbClr val="001080"/>
                </a:solidFill>
              </a:rPr>
              <a:t>databaseName</a:t>
            </a:r>
            <a:r>
              <a:rPr lang="en-US" sz="1800" dirty="0">
                <a:solidFill>
                  <a:srgbClr val="000000"/>
                </a:solidFill>
              </a:rPr>
              <a:t>);</a:t>
            </a:r>
          </a:p>
        </p:txBody>
      </p:sp>
      <p:sp>
        <p:nvSpPr>
          <p:cNvPr id="14" name="Oval 13">
            <a:extLst>
              <a:ext uri="{FF2B5EF4-FFF2-40B4-BE49-F238E27FC236}">
                <a16:creationId xmlns:a16="http://schemas.microsoft.com/office/drawing/2014/main" id="{2C25C9B0-3FC9-4C8C-A352-F99B47AAC364}"/>
              </a:ext>
            </a:extLst>
          </p:cNvPr>
          <p:cNvSpPr/>
          <p:nvPr/>
        </p:nvSpPr>
        <p:spPr bwMode="auto">
          <a:xfrm>
            <a:off x="5205222" y="3269499"/>
            <a:ext cx="914400" cy="9144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OR</a:t>
            </a:r>
          </a:p>
        </p:txBody>
      </p:sp>
      <p:sp>
        <p:nvSpPr>
          <p:cNvPr id="9" name="Rectangle: Rounded Corners 8">
            <a:extLst>
              <a:ext uri="{FF2B5EF4-FFF2-40B4-BE49-F238E27FC236}">
                <a16:creationId xmlns:a16="http://schemas.microsoft.com/office/drawing/2014/main" id="{DF43D1A5-A91B-4568-ACE7-4B5CFB1DD370}"/>
              </a:ext>
              <a:ext uri="{C183D7F6-B498-43B3-948B-1728B52AA6E4}">
                <adec:decorative xmlns:adec="http://schemas.microsoft.com/office/drawing/2017/decorative" val="1"/>
              </a:ext>
            </a:extLst>
          </p:cNvPr>
          <p:cNvSpPr/>
          <p:nvPr/>
        </p:nvSpPr>
        <p:spPr bwMode="auto">
          <a:xfrm>
            <a:off x="5963637" y="5427162"/>
            <a:ext cx="1657985"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Create new database</a:t>
            </a:r>
          </a:p>
        </p:txBody>
      </p:sp>
      <p:cxnSp>
        <p:nvCxnSpPr>
          <p:cNvPr id="10" name="Straight Connector 9">
            <a:extLst>
              <a:ext uri="{FF2B5EF4-FFF2-40B4-BE49-F238E27FC236}">
                <a16:creationId xmlns:a16="http://schemas.microsoft.com/office/drawing/2014/main" id="{135B5978-06F5-4F46-90F7-F5541BD93627}"/>
              </a:ext>
              <a:ext uri="{C183D7F6-B498-43B3-948B-1728B52AA6E4}">
                <adec:decorative xmlns:adec="http://schemas.microsoft.com/office/drawing/2017/decorative" val="1"/>
              </a:ext>
            </a:extLst>
          </p:cNvPr>
          <p:cNvCxnSpPr>
            <a:cxnSpLocks/>
            <a:endCxn id="9" idx="3"/>
          </p:cNvCxnSpPr>
          <p:nvPr/>
        </p:nvCxnSpPr>
        <p:spPr>
          <a:xfrm flipH="1">
            <a:off x="7621622" y="4637088"/>
            <a:ext cx="928822" cy="109236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5A0F9F76-31F8-485C-8EB8-7192195D0760}"/>
              </a:ext>
            </a:extLst>
          </p:cNvPr>
          <p:cNvSpPr txBox="1">
            <a:spLocks/>
          </p:cNvSpPr>
          <p:nvPr/>
        </p:nvSpPr>
        <p:spPr>
          <a:xfrm>
            <a:off x="6577583" y="3265488"/>
            <a:ext cx="5029200" cy="2743200"/>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800" dirty="0">
                <a:solidFill>
                  <a:srgbClr val="267F99"/>
                </a:solidFill>
              </a:rPr>
              <a:t>Database</a:t>
            </a:r>
            <a:r>
              <a:rPr lang="en-US" sz="1800" dirty="0">
                <a:solidFill>
                  <a:srgbClr val="000000"/>
                </a:solidFill>
              </a:rPr>
              <a:t> </a:t>
            </a:r>
            <a:r>
              <a:rPr lang="en-US" sz="1800" dirty="0">
                <a:solidFill>
                  <a:srgbClr val="001080"/>
                </a:solidFill>
              </a:rPr>
              <a:t>database </a:t>
            </a:r>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a:solidFill>
                  <a:srgbClr val="001080"/>
                </a:solidFill>
              </a:rPr>
              <a:t>client</a:t>
            </a:r>
            <a:br>
              <a:rPr lang="en-US" sz="1800" dirty="0">
                <a:solidFill>
                  <a:srgbClr val="001080"/>
                </a:solidFill>
              </a:rPr>
            </a:br>
            <a:r>
              <a:rPr lang="en-US" sz="1800" dirty="0">
                <a:solidFill>
                  <a:srgbClr val="001080"/>
                </a:solidFill>
              </a:rPr>
              <a:t>    </a:t>
            </a:r>
            <a:r>
              <a:rPr lang="en-US" sz="1800" dirty="0">
                <a:solidFill>
                  <a:srgbClr val="000000"/>
                </a:solidFill>
              </a:rPr>
              <a:t>.</a:t>
            </a:r>
            <a:r>
              <a:rPr lang="en-US" sz="1800" dirty="0">
                <a:solidFill>
                  <a:srgbClr val="795E26"/>
                </a:solidFill>
              </a:rPr>
              <a:t>CreateDatabaseIfNotExistsAsync</a:t>
            </a:r>
            <a:r>
              <a:rPr lang="en-US" sz="1800" dirty="0">
                <a:solidFill>
                  <a:srgbClr val="000000"/>
                </a:solidFill>
              </a:rPr>
              <a:t>(</a:t>
            </a:r>
            <a:br>
              <a:rPr lang="en-US" sz="1800" dirty="0">
                <a:solidFill>
                  <a:srgbClr val="000000"/>
                </a:solidFill>
              </a:rPr>
            </a:br>
            <a:r>
              <a:rPr lang="en-US" sz="1800" dirty="0">
                <a:solidFill>
                  <a:srgbClr val="000000"/>
                </a:solidFill>
              </a:rPr>
              <a:t>	</a:t>
            </a:r>
            <a:r>
              <a:rPr lang="en-US" sz="1800" dirty="0">
                <a:solidFill>
                  <a:srgbClr val="001080"/>
                </a:solidFill>
              </a:rPr>
              <a:t>databaseName</a:t>
            </a:r>
            <a:r>
              <a:rPr lang="en-US" sz="1800" dirty="0">
                <a:solidFill>
                  <a:srgbClr val="000000"/>
                </a:solidFill>
              </a:rPr>
              <a:t>, </a:t>
            </a:r>
          </a:p>
          <a:p>
            <a:pPr lvl="0"/>
            <a:r>
              <a:rPr lang="en-US" sz="1800" dirty="0">
                <a:solidFill>
                  <a:srgbClr val="000000"/>
                </a:solidFill>
              </a:rPr>
              <a:t>	</a:t>
            </a:r>
            <a:r>
              <a:rPr lang="en-US" sz="1800" dirty="0">
                <a:solidFill>
                  <a:srgbClr val="001080"/>
                </a:solidFill>
              </a:rPr>
              <a:t>throughput</a:t>
            </a:r>
            <a:r>
              <a:rPr lang="en-US" sz="1800" dirty="0">
                <a:solidFill>
                  <a:srgbClr val="000000"/>
                </a:solidFill>
              </a:rPr>
              <a:t>: </a:t>
            </a:r>
            <a:r>
              <a:rPr lang="en-US" sz="1800" dirty="0">
                <a:solidFill>
                  <a:srgbClr val="09885A"/>
                </a:solidFill>
              </a:rPr>
              <a:t>10000</a:t>
            </a:r>
          </a:p>
          <a:p>
            <a:pPr lvl="0"/>
            <a:r>
              <a:rPr lang="en-US" sz="1800" dirty="0">
                <a:solidFill>
                  <a:srgbClr val="000000"/>
                </a:solidFill>
              </a:rPr>
              <a:t>    ); </a:t>
            </a:r>
          </a:p>
        </p:txBody>
      </p:sp>
    </p:spTree>
    <p:custDataLst>
      <p:tags r:id="rId1"/>
    </p:custDataLst>
    <p:extLst>
      <p:ext uri="{BB962C8B-B14F-4D97-AF65-F5344CB8AC3E}">
        <p14:creationId xmlns:p14="http://schemas.microsoft.com/office/powerpoint/2010/main" val="30744811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Accessing a container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941796"/>
          </a:xfrm>
        </p:spPr>
        <p:txBody>
          <a:bodyPr/>
          <a:lstStyle/>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Database</a:t>
            </a:r>
            <a:r>
              <a:rPr lang="en-US" sz="1800" dirty="0">
                <a:solidFill>
                  <a:srgbClr val="000000"/>
                </a:solidFill>
              </a:rPr>
              <a:t> </a:t>
            </a:r>
            <a:r>
              <a:rPr lang="en-US" sz="1800" dirty="0" err="1">
                <a:solidFill>
                  <a:srgbClr val="001080"/>
                </a:solidFill>
              </a:rPr>
              <a:t>database</a:t>
            </a:r>
            <a:r>
              <a:rPr lang="en-US" sz="1800" dirty="0">
                <a:solidFill>
                  <a:srgbClr val="000000"/>
                </a:solidFill>
              </a:rPr>
              <a:t> = </a:t>
            </a:r>
            <a:r>
              <a:rPr lang="en-US" sz="1800" dirty="0" err="1">
                <a:solidFill>
                  <a:srgbClr val="795E26"/>
                </a:solidFill>
              </a:rPr>
              <a:t>client.GetDatabase</a:t>
            </a:r>
            <a:r>
              <a:rPr lang="en-US" sz="1800" dirty="0">
                <a:solidFill>
                  <a:srgbClr val="000000"/>
                </a:solidFill>
              </a:rPr>
              <a:t>(</a:t>
            </a:r>
            <a:r>
              <a:rPr lang="en-US" sz="1800" dirty="0" err="1">
                <a:solidFill>
                  <a:srgbClr val="001080"/>
                </a:solidFill>
              </a:rPr>
              <a:t>databaseName</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collectionName</a:t>
            </a:r>
            <a:r>
              <a:rPr lang="en-US" sz="1800" dirty="0">
                <a:solidFill>
                  <a:srgbClr val="000000"/>
                </a:solidFill>
              </a:rPr>
              <a:t> = </a:t>
            </a:r>
            <a:r>
              <a:rPr lang="en-US" sz="1800" dirty="0">
                <a:solidFill>
                  <a:srgbClr val="A31515"/>
                </a:solidFill>
              </a:rPr>
              <a:t>"ExampleCollection"</a:t>
            </a:r>
            <a:r>
              <a:rPr lang="en-US" sz="1800" dirty="0">
                <a:solidFill>
                  <a:srgbClr val="000000"/>
                </a:solidFill>
              </a:rPr>
              <a:t>;</a:t>
            </a:r>
          </a:p>
        </p:txBody>
      </p:sp>
      <p:sp>
        <p:nvSpPr>
          <p:cNvPr id="5" name="Rectangle: Rounded Corners 4">
            <a:extLst>
              <a:ext uri="{FF2B5EF4-FFF2-40B4-BE49-F238E27FC236}">
                <a16:creationId xmlns:a16="http://schemas.microsoft.com/office/drawing/2014/main" id="{A5BF6B53-9EF7-4B56-A303-B1101840785E}"/>
              </a:ext>
              <a:ext uri="{C183D7F6-B498-43B3-948B-1728B52AA6E4}">
                <adec:decorative xmlns:adec="http://schemas.microsoft.com/office/drawing/2017/decorative" val="1"/>
              </a:ext>
            </a:extLst>
          </p:cNvPr>
          <p:cNvSpPr/>
          <p:nvPr/>
        </p:nvSpPr>
        <p:spPr bwMode="auto">
          <a:xfrm>
            <a:off x="2531347" y="4635799"/>
            <a:ext cx="1880232" cy="604586"/>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Reference existing container</a:t>
            </a:r>
          </a:p>
        </p:txBody>
      </p:sp>
      <p:cxnSp>
        <p:nvCxnSpPr>
          <p:cNvPr id="4" name="Straight Connector 3">
            <a:extLst>
              <a:ext uri="{FF2B5EF4-FFF2-40B4-BE49-F238E27FC236}">
                <a16:creationId xmlns:a16="http://schemas.microsoft.com/office/drawing/2014/main" id="{6F96F905-9B50-408D-9379-9D80E1ABFF94}"/>
              </a:ext>
              <a:ext uri="{C183D7F6-B498-43B3-948B-1728B52AA6E4}">
                <adec:decorative xmlns:adec="http://schemas.microsoft.com/office/drawing/2017/decorative" val="1"/>
              </a:ext>
            </a:extLst>
          </p:cNvPr>
          <p:cNvCxnSpPr>
            <a:cxnSpLocks/>
            <a:endCxn id="5" idx="1"/>
          </p:cNvCxnSpPr>
          <p:nvPr/>
        </p:nvCxnSpPr>
        <p:spPr>
          <a:xfrm>
            <a:off x="1564105" y="3938337"/>
            <a:ext cx="967242" cy="999755"/>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6B14297-2C19-4451-A621-57119465CCE7}"/>
              </a:ext>
            </a:extLst>
          </p:cNvPr>
          <p:cNvSpPr txBox="1">
            <a:spLocks/>
          </p:cNvSpPr>
          <p:nvPr/>
        </p:nvSpPr>
        <p:spPr>
          <a:xfrm>
            <a:off x="586740" y="3265488"/>
            <a:ext cx="5029200" cy="2743200"/>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800" dirty="0">
                <a:solidFill>
                  <a:srgbClr val="267F99"/>
                </a:solidFill>
              </a:rPr>
              <a:t>Container</a:t>
            </a:r>
            <a:r>
              <a:rPr lang="en-US" sz="1800" dirty="0">
                <a:solidFill>
                  <a:srgbClr val="000000"/>
                </a:solidFill>
              </a:rPr>
              <a:t> </a:t>
            </a:r>
            <a:r>
              <a:rPr lang="en-US" sz="1800" dirty="0" err="1">
                <a:solidFill>
                  <a:srgbClr val="001080"/>
                </a:solidFill>
              </a:rPr>
              <a:t>container</a:t>
            </a:r>
            <a:r>
              <a:rPr lang="en-US" sz="1800" dirty="0">
                <a:solidFill>
                  <a:srgbClr val="001080"/>
                </a:solidFill>
              </a:rPr>
              <a:t> </a:t>
            </a:r>
            <a:r>
              <a:rPr lang="en-US" sz="1800" dirty="0">
                <a:solidFill>
                  <a:srgbClr val="000000"/>
                </a:solidFill>
              </a:rPr>
              <a:t>= </a:t>
            </a:r>
            <a:r>
              <a:rPr lang="en-US" sz="1800" dirty="0">
                <a:solidFill>
                  <a:srgbClr val="001080"/>
                </a:solidFill>
              </a:rPr>
              <a:t>database</a:t>
            </a:r>
            <a:br>
              <a:rPr lang="en-US" sz="1800" dirty="0">
                <a:solidFill>
                  <a:srgbClr val="001080"/>
                </a:solidFill>
              </a:rPr>
            </a:br>
            <a:r>
              <a:rPr lang="en-US" sz="1800" dirty="0">
                <a:solidFill>
                  <a:srgbClr val="001080"/>
                </a:solidFill>
              </a:rPr>
              <a:t>    </a:t>
            </a:r>
            <a:r>
              <a:rPr lang="en-US" sz="1800" dirty="0">
                <a:solidFill>
                  <a:srgbClr val="000000"/>
                </a:solidFill>
              </a:rPr>
              <a:t>.</a:t>
            </a:r>
            <a:r>
              <a:rPr lang="en-US" sz="1800" dirty="0" err="1">
                <a:solidFill>
                  <a:srgbClr val="795E26"/>
                </a:solidFill>
              </a:rPr>
              <a:t>GetContainer</a:t>
            </a:r>
            <a:r>
              <a:rPr lang="en-US" sz="1800" dirty="0">
                <a:solidFill>
                  <a:srgbClr val="000000"/>
                </a:solidFill>
              </a:rPr>
              <a:t>(</a:t>
            </a:r>
            <a:r>
              <a:rPr lang="en-US" sz="1800" dirty="0" err="1">
                <a:solidFill>
                  <a:srgbClr val="001080"/>
                </a:solidFill>
              </a:rPr>
              <a:t>collectionName</a:t>
            </a:r>
            <a:r>
              <a:rPr lang="en-US" sz="1800" dirty="0">
                <a:solidFill>
                  <a:srgbClr val="000000"/>
                </a:solidFill>
              </a:rPr>
              <a:t>);</a:t>
            </a:r>
          </a:p>
        </p:txBody>
      </p:sp>
      <p:sp>
        <p:nvSpPr>
          <p:cNvPr id="14" name="Oval 13">
            <a:extLst>
              <a:ext uri="{FF2B5EF4-FFF2-40B4-BE49-F238E27FC236}">
                <a16:creationId xmlns:a16="http://schemas.microsoft.com/office/drawing/2014/main" id="{1F5492F7-1B3E-476F-99EC-2F44728768D5}"/>
              </a:ext>
            </a:extLst>
          </p:cNvPr>
          <p:cNvSpPr/>
          <p:nvPr/>
        </p:nvSpPr>
        <p:spPr bwMode="auto">
          <a:xfrm>
            <a:off x="5205222" y="3269499"/>
            <a:ext cx="914400" cy="9144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OR</a:t>
            </a:r>
          </a:p>
        </p:txBody>
      </p:sp>
      <p:sp>
        <p:nvSpPr>
          <p:cNvPr id="6" name="Rectangle: Rounded Corners 5">
            <a:extLst>
              <a:ext uri="{FF2B5EF4-FFF2-40B4-BE49-F238E27FC236}">
                <a16:creationId xmlns:a16="http://schemas.microsoft.com/office/drawing/2014/main" id="{305120BE-671B-4F82-A643-9F20E2C12D56}"/>
              </a:ext>
              <a:ext uri="{C183D7F6-B498-43B3-948B-1728B52AA6E4}">
                <adec:decorative xmlns:adec="http://schemas.microsoft.com/office/drawing/2017/decorative" val="1"/>
              </a:ext>
            </a:extLst>
          </p:cNvPr>
          <p:cNvSpPr/>
          <p:nvPr/>
        </p:nvSpPr>
        <p:spPr bwMode="auto">
          <a:xfrm>
            <a:off x="6576062" y="5404102"/>
            <a:ext cx="1657985" cy="6045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Create new container</a:t>
            </a:r>
          </a:p>
        </p:txBody>
      </p:sp>
      <p:cxnSp>
        <p:nvCxnSpPr>
          <p:cNvPr id="7" name="Straight Connector 6">
            <a:extLst>
              <a:ext uri="{FF2B5EF4-FFF2-40B4-BE49-F238E27FC236}">
                <a16:creationId xmlns:a16="http://schemas.microsoft.com/office/drawing/2014/main" id="{9F80EA24-9360-4C66-ABCC-0EDB52B84B65}"/>
              </a:ext>
              <a:ext uri="{C183D7F6-B498-43B3-948B-1728B52AA6E4}">
                <adec:decorative xmlns:adec="http://schemas.microsoft.com/office/drawing/2017/decorative" val="1"/>
              </a:ext>
            </a:extLst>
          </p:cNvPr>
          <p:cNvCxnSpPr>
            <a:cxnSpLocks/>
            <a:stCxn id="6" idx="3"/>
          </p:cNvCxnSpPr>
          <p:nvPr/>
        </p:nvCxnSpPr>
        <p:spPr>
          <a:xfrm flipV="1">
            <a:off x="8234047" y="4499811"/>
            <a:ext cx="163996" cy="1206584"/>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999F8B2B-5D47-45A6-AB0F-2A32EDB623BD}"/>
              </a:ext>
            </a:extLst>
          </p:cNvPr>
          <p:cNvSpPr txBox="1">
            <a:spLocks/>
          </p:cNvSpPr>
          <p:nvPr/>
        </p:nvSpPr>
        <p:spPr>
          <a:xfrm>
            <a:off x="6577583" y="3265488"/>
            <a:ext cx="5029200" cy="2743200"/>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800" dirty="0">
                <a:solidFill>
                  <a:srgbClr val="267F99"/>
                </a:solidFill>
              </a:rPr>
              <a:t>Container</a:t>
            </a:r>
            <a:r>
              <a:rPr lang="en-US" sz="1800" dirty="0">
                <a:solidFill>
                  <a:srgbClr val="000000"/>
                </a:solidFill>
              </a:rPr>
              <a:t> </a:t>
            </a:r>
            <a:r>
              <a:rPr lang="en-US" sz="1800" dirty="0" err="1">
                <a:solidFill>
                  <a:srgbClr val="001080"/>
                </a:solidFill>
              </a:rPr>
              <a:t>container</a:t>
            </a:r>
            <a:r>
              <a:rPr lang="en-US" sz="1800" dirty="0">
                <a:solidFill>
                  <a:srgbClr val="001080"/>
                </a:solidFill>
              </a:rPr>
              <a:t> </a:t>
            </a:r>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a:solidFill>
                  <a:srgbClr val="001080"/>
                </a:solidFill>
              </a:rPr>
              <a:t>database</a:t>
            </a:r>
            <a:br>
              <a:rPr lang="en-US" sz="1800" dirty="0">
                <a:solidFill>
                  <a:srgbClr val="001080"/>
                </a:solidFill>
              </a:rPr>
            </a:br>
            <a:r>
              <a:rPr lang="en-US" sz="1800" dirty="0">
                <a:solidFill>
                  <a:srgbClr val="001080"/>
                </a:solidFill>
              </a:rPr>
              <a:t>    </a:t>
            </a:r>
            <a:r>
              <a:rPr lang="en-US" sz="1800" dirty="0">
                <a:solidFill>
                  <a:srgbClr val="000000"/>
                </a:solidFill>
              </a:rPr>
              <a:t>.</a:t>
            </a:r>
            <a:r>
              <a:rPr lang="en-US" sz="1800" dirty="0" err="1">
                <a:solidFill>
                  <a:srgbClr val="795E26"/>
                </a:solidFill>
              </a:rPr>
              <a:t>CreateContainerIfNotExistsAsync</a:t>
            </a:r>
            <a:r>
              <a:rPr lang="en-US" sz="1800" dirty="0">
                <a:solidFill>
                  <a:srgbClr val="000000"/>
                </a:solidFill>
              </a:rPr>
              <a:t>(</a:t>
            </a:r>
            <a:br>
              <a:rPr lang="en-US" sz="1800" dirty="0">
                <a:solidFill>
                  <a:srgbClr val="000000"/>
                </a:solidFill>
              </a:rPr>
            </a:br>
            <a:r>
              <a:rPr lang="en-US" sz="1800" dirty="0">
                <a:solidFill>
                  <a:srgbClr val="000000"/>
                </a:solidFill>
              </a:rPr>
              <a:t>	</a:t>
            </a:r>
            <a:r>
              <a:rPr lang="en-US" sz="1800" dirty="0" err="1">
                <a:solidFill>
                  <a:srgbClr val="001080"/>
                </a:solidFill>
              </a:rPr>
              <a:t>containerName</a:t>
            </a:r>
            <a:r>
              <a:rPr lang="en-US" sz="1800" dirty="0">
                <a:solidFill>
                  <a:srgbClr val="000000"/>
                </a:solidFill>
              </a:rPr>
              <a:t>, </a:t>
            </a:r>
            <a:r>
              <a:rPr lang="en-US" sz="1800" dirty="0" err="1">
                <a:solidFill>
                  <a:srgbClr val="001080"/>
                </a:solidFill>
              </a:rPr>
              <a:t>partitionKey</a:t>
            </a:r>
            <a:r>
              <a:rPr lang="en-US" sz="1800" dirty="0">
                <a:solidFill>
                  <a:srgbClr val="000000"/>
                </a:solidFill>
              </a:rPr>
              <a:t>,</a:t>
            </a:r>
          </a:p>
          <a:p>
            <a:pPr lvl="0"/>
            <a:r>
              <a:rPr lang="en-US" sz="1800" dirty="0">
                <a:solidFill>
                  <a:srgbClr val="000000"/>
                </a:solidFill>
              </a:rPr>
              <a:t>	</a:t>
            </a:r>
            <a:r>
              <a:rPr lang="en-US" sz="1800" dirty="0">
                <a:solidFill>
                  <a:srgbClr val="001080"/>
                </a:solidFill>
              </a:rPr>
              <a:t>throughput</a:t>
            </a:r>
            <a:r>
              <a:rPr lang="en-US" sz="1800" dirty="0">
                <a:solidFill>
                  <a:srgbClr val="000000"/>
                </a:solidFill>
              </a:rPr>
              <a:t>: </a:t>
            </a:r>
            <a:r>
              <a:rPr lang="en-US" sz="1800" dirty="0">
                <a:solidFill>
                  <a:srgbClr val="09885A"/>
                </a:solidFill>
              </a:rPr>
              <a:t>400</a:t>
            </a:r>
          </a:p>
          <a:p>
            <a:pPr lvl="0"/>
            <a:r>
              <a:rPr lang="en-US" sz="1800" dirty="0">
                <a:solidFill>
                  <a:srgbClr val="000000"/>
                </a:solidFill>
              </a:rPr>
              <a:t>    ); </a:t>
            </a:r>
          </a:p>
        </p:txBody>
      </p:sp>
    </p:spTree>
    <p:custDataLst>
      <p:tags r:id="rId1"/>
    </p:custDataLst>
    <p:extLst>
      <p:ext uri="{BB962C8B-B14F-4D97-AF65-F5344CB8AC3E}">
        <p14:creationId xmlns:p14="http://schemas.microsoft.com/office/powerpoint/2010/main" val="171054287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2C48-4E98-4751-A3C6-14328809072B}"/>
              </a:ext>
            </a:extLst>
          </p:cNvPr>
          <p:cNvSpPr>
            <a:spLocks noGrp="1"/>
          </p:cNvSpPr>
          <p:nvPr>
            <p:ph type="title"/>
          </p:nvPr>
        </p:nvSpPr>
        <p:spPr>
          <a:xfrm>
            <a:off x="585216" y="2534625"/>
            <a:ext cx="9144000" cy="997196"/>
          </a:xfrm>
        </p:spPr>
        <p:txBody>
          <a:bodyPr/>
          <a:lstStyle/>
          <a:p>
            <a:r>
              <a:rPr lang="en-US" dirty="0"/>
              <a:t>Demonstration: Managing Azure Cosmos DB by using .NET</a:t>
            </a:r>
          </a:p>
        </p:txBody>
      </p:sp>
      <p:sp>
        <p:nvSpPr>
          <p:cNvPr id="3" name="Text Placeholder 2">
            <a:extLst>
              <a:ext uri="{FF2B5EF4-FFF2-40B4-BE49-F238E27FC236}">
                <a16:creationId xmlns:a16="http://schemas.microsoft.com/office/drawing/2014/main" id="{37ECA3D4-7906-44B6-AA07-CA0921DC80C4}"/>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178886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Creating items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4819781"/>
          </a:xfrm>
        </p:spPr>
        <p:txBody>
          <a:bodyPr/>
          <a:lstStyle/>
          <a:p>
            <a:r>
              <a:rPr lang="en-US" sz="1800" dirty="0">
                <a:solidFill>
                  <a:srgbClr val="008000"/>
                </a:solidFill>
              </a:rPr>
              <a:t>// Get container reference</a:t>
            </a: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Container</a:t>
            </a:r>
            <a:r>
              <a:rPr lang="en-US" sz="1800" dirty="0">
                <a:solidFill>
                  <a:srgbClr val="000000"/>
                </a:solidFill>
              </a:rPr>
              <a:t> </a:t>
            </a:r>
            <a:r>
              <a:rPr lang="en-US" sz="1800" dirty="0">
                <a:solidFill>
                  <a:srgbClr val="001080"/>
                </a:solidFill>
              </a:rPr>
              <a:t>container</a:t>
            </a:r>
            <a:r>
              <a:rPr lang="en-US" sz="1800" dirty="0">
                <a:solidFill>
                  <a:srgbClr val="000000"/>
                </a:solidFill>
              </a:rPr>
              <a:t> = </a:t>
            </a:r>
            <a:r>
              <a:rPr lang="en-US" sz="1800" dirty="0">
                <a:solidFill>
                  <a:srgbClr val="001080"/>
                </a:solidFill>
              </a:rPr>
              <a:t>client</a:t>
            </a:r>
            <a:r>
              <a:rPr lang="en-US" sz="1800" dirty="0">
                <a:solidFill>
                  <a:srgbClr val="000000"/>
                </a:solidFill>
              </a:rPr>
              <a:t>.</a:t>
            </a:r>
            <a:r>
              <a:rPr lang="en-US" sz="1800" dirty="0">
                <a:solidFill>
                  <a:srgbClr val="795E26"/>
                </a:solidFill>
              </a:rPr>
              <a:t>GetContainer</a:t>
            </a:r>
            <a:r>
              <a:rPr lang="en-US" sz="1800" dirty="0">
                <a:solidFill>
                  <a:srgbClr val="000000"/>
                </a:solidFill>
              </a:rPr>
              <a:t>(</a:t>
            </a:r>
            <a:r>
              <a:rPr lang="en-US" sz="1800" dirty="0">
                <a:solidFill>
                  <a:srgbClr val="001080"/>
                </a:solidFill>
              </a:rPr>
              <a:t>databaseName</a:t>
            </a:r>
            <a:r>
              <a:rPr lang="en-US" sz="1800" dirty="0">
                <a:solidFill>
                  <a:srgbClr val="000000"/>
                </a:solidFill>
              </a:rPr>
              <a:t>, </a:t>
            </a:r>
            <a:r>
              <a:rPr lang="en-US" sz="1800" dirty="0">
                <a:solidFill>
                  <a:srgbClr val="001080"/>
                </a:solidFill>
              </a:rPr>
              <a:t>collectionName</a:t>
            </a:r>
            <a:r>
              <a:rPr lang="en-US" sz="1800" dirty="0">
                <a:solidFill>
                  <a:srgbClr val="000000"/>
                </a:solidFill>
              </a:rPr>
              <a:t>);</a:t>
            </a:r>
          </a:p>
          <a:p>
            <a:endParaRPr lang="en-US" sz="1800" dirty="0">
              <a:solidFill>
                <a:srgbClr val="008000"/>
              </a:solidFill>
            </a:endParaRPr>
          </a:p>
          <a:p>
            <a:r>
              <a:rPr lang="en-US" sz="1800" dirty="0">
                <a:solidFill>
                  <a:srgbClr val="008000"/>
                </a:solidFill>
              </a:rPr>
              <a:t>// create anonymous type in .NET</a:t>
            </a:r>
            <a:endParaRPr lang="en-US" sz="1800" dirty="0">
              <a:solidFill>
                <a:srgbClr val="000000"/>
              </a:solidFill>
            </a:endParaRPr>
          </a:p>
          <a:p>
            <a:r>
              <a:rPr lang="en-US" sz="1800" dirty="0">
                <a:solidFill>
                  <a:srgbClr val="267F99"/>
                </a:solidFill>
              </a:rPr>
              <a:t>Product</a:t>
            </a:r>
            <a:r>
              <a:rPr lang="en-US" sz="1800" dirty="0">
                <a:solidFill>
                  <a:srgbClr val="000000"/>
                </a:solidFill>
              </a:rPr>
              <a:t> </a:t>
            </a:r>
            <a:r>
              <a:rPr lang="en-US" sz="1800" dirty="0">
                <a:solidFill>
                  <a:srgbClr val="001080"/>
                </a:solidFill>
              </a:rPr>
              <a:t>orangeSoda</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Product</a:t>
            </a:r>
            <a:r>
              <a:rPr lang="en-US" sz="1800" dirty="0">
                <a:solidFill>
                  <a:srgbClr val="000000"/>
                </a:solidFill>
              </a:rPr>
              <a:t> {</a:t>
            </a:r>
          </a:p>
          <a:p>
            <a:r>
              <a:rPr lang="en-US" sz="1800" dirty="0">
                <a:solidFill>
                  <a:srgbClr val="000000"/>
                </a:solidFill>
              </a:rPr>
              <a:t>    </a:t>
            </a:r>
            <a:r>
              <a:rPr lang="en-US" sz="1800" dirty="0">
                <a:solidFill>
                  <a:srgbClr val="001080"/>
                </a:solidFill>
              </a:rPr>
              <a:t>id</a:t>
            </a:r>
            <a:r>
              <a:rPr lang="en-US" sz="1800" dirty="0">
                <a:solidFill>
                  <a:srgbClr val="000000"/>
                </a:solidFill>
              </a:rPr>
              <a:t> = </a:t>
            </a:r>
            <a:r>
              <a:rPr lang="en-US" sz="1800" dirty="0">
                <a:solidFill>
                  <a:srgbClr val="A31515"/>
                </a:solidFill>
              </a:rPr>
              <a:t>"7cc3212d-0e2c-4a13-b348-f2d879c43342"</a:t>
            </a:r>
            <a:r>
              <a:rPr lang="en-US" sz="1800" dirty="0">
                <a:solidFill>
                  <a:srgbClr val="000000"/>
                </a:solidFill>
              </a:rPr>
              <a:t>,</a:t>
            </a:r>
          </a:p>
          <a:p>
            <a:r>
              <a:rPr lang="en-US" sz="1800" dirty="0">
                <a:solidFill>
                  <a:srgbClr val="000000"/>
                </a:solidFill>
              </a:rPr>
              <a:t>    </a:t>
            </a:r>
            <a:r>
              <a:rPr lang="en-US" sz="1800" dirty="0">
                <a:solidFill>
                  <a:srgbClr val="001080"/>
                </a:solidFill>
              </a:rPr>
              <a:t>name</a:t>
            </a:r>
            <a:r>
              <a:rPr lang="en-US" sz="1800" dirty="0">
                <a:solidFill>
                  <a:srgbClr val="000000"/>
                </a:solidFill>
              </a:rPr>
              <a:t> = </a:t>
            </a:r>
            <a:r>
              <a:rPr lang="en-US" sz="1800" dirty="0">
                <a:solidFill>
                  <a:srgbClr val="A31515"/>
                </a:solidFill>
              </a:rPr>
              <a:t>"Orange Soda"</a:t>
            </a:r>
            <a:r>
              <a:rPr lang="en-US" sz="1800" dirty="0">
                <a:solidFill>
                  <a:srgbClr val="000000"/>
                </a:solidFill>
              </a:rPr>
              <a:t>, </a:t>
            </a:r>
            <a:r>
              <a:rPr lang="en-US" sz="1800" dirty="0">
                <a:solidFill>
                  <a:srgbClr val="001080"/>
                </a:solidFill>
              </a:rPr>
              <a:t>group</a:t>
            </a:r>
            <a:r>
              <a:rPr lang="en-US" sz="1800" dirty="0">
                <a:solidFill>
                  <a:srgbClr val="000000"/>
                </a:solidFill>
              </a:rPr>
              <a:t> = </a:t>
            </a:r>
            <a:r>
              <a:rPr lang="en-US" sz="1800" dirty="0">
                <a:solidFill>
                  <a:srgbClr val="A31515"/>
                </a:solidFill>
              </a:rPr>
              <a:t>"Beverages"</a:t>
            </a:r>
            <a:r>
              <a:rPr lang="en-US" sz="1800" dirty="0">
                <a:solidFill>
                  <a:srgbClr val="000000"/>
                </a:solidFill>
              </a:rPr>
              <a:t>,</a:t>
            </a:r>
          </a:p>
          <a:p>
            <a:r>
              <a:rPr lang="en-US" sz="1800" dirty="0">
                <a:solidFill>
                  <a:srgbClr val="000000"/>
                </a:solidFill>
              </a:rPr>
              <a:t>    </a:t>
            </a:r>
            <a:r>
              <a:rPr lang="en-US" sz="1800" dirty="0">
                <a:solidFill>
                  <a:srgbClr val="001080"/>
                </a:solidFill>
              </a:rPr>
              <a:t>diet</a:t>
            </a:r>
            <a:r>
              <a:rPr lang="en-US" sz="1800" dirty="0">
                <a:solidFill>
                  <a:srgbClr val="000000"/>
                </a:solidFill>
              </a:rPr>
              <a:t> = </a:t>
            </a:r>
            <a:r>
              <a:rPr lang="en-US" sz="1800" dirty="0">
                <a:solidFill>
                  <a:srgbClr val="0000FF"/>
                </a:solidFill>
              </a:rPr>
              <a:t>false</a:t>
            </a:r>
            <a:r>
              <a:rPr lang="en-US" sz="1800" dirty="0">
                <a:solidFill>
                  <a:srgbClr val="000000"/>
                </a:solidFill>
              </a:rPr>
              <a:t>, </a:t>
            </a:r>
            <a:r>
              <a:rPr lang="en-US" sz="1800" dirty="0">
                <a:solidFill>
                  <a:srgbClr val="001080"/>
                </a:solidFill>
              </a:rPr>
              <a:t>price</a:t>
            </a:r>
            <a:r>
              <a:rPr lang="en-US" sz="1800" dirty="0">
                <a:solidFill>
                  <a:srgbClr val="000000"/>
                </a:solidFill>
              </a:rPr>
              <a:t> = </a:t>
            </a:r>
            <a:r>
              <a:rPr lang="en-US" sz="1800" dirty="0">
                <a:solidFill>
                  <a:srgbClr val="09885A"/>
                </a:solidFill>
              </a:rPr>
              <a:t>1.50m</a:t>
            </a:r>
            <a:r>
              <a:rPr lang="en-US" sz="1800" dirty="0">
                <a:solidFill>
                  <a:srgbClr val="000000"/>
                </a:solidFill>
              </a:rPr>
              <a:t>, </a:t>
            </a:r>
            <a:r>
              <a:rPr lang="en-US" sz="1800" dirty="0">
                <a:solidFill>
                  <a:srgbClr val="001080"/>
                </a:solidFill>
              </a:rPr>
              <a:t>quantity</a:t>
            </a:r>
            <a:r>
              <a:rPr lang="en-US" sz="1800" dirty="0">
                <a:solidFill>
                  <a:srgbClr val="000000"/>
                </a:solidFill>
              </a:rPr>
              <a:t> = </a:t>
            </a:r>
            <a:r>
              <a:rPr lang="en-US" sz="1800" dirty="0">
                <a:solidFill>
                  <a:srgbClr val="09885A"/>
                </a:solidFill>
              </a:rPr>
              <a:t>2000</a:t>
            </a:r>
            <a:endParaRPr lang="en-US" sz="1800" dirty="0">
              <a:solidFill>
                <a:srgbClr val="000000"/>
              </a:solidFill>
            </a:endParaRPr>
          </a:p>
          <a:p>
            <a:r>
              <a:rPr lang="en-US" sz="1800" dirty="0">
                <a:solidFill>
                  <a:srgbClr val="000000"/>
                </a:solidFill>
              </a:rPr>
              <a:t>};</a:t>
            </a:r>
          </a:p>
          <a:p>
            <a:br>
              <a:rPr lang="en-US" sz="1800" dirty="0">
                <a:solidFill>
                  <a:srgbClr val="000000"/>
                </a:solidFill>
              </a:rPr>
            </a:br>
            <a:r>
              <a:rPr lang="en-US" sz="1800" dirty="0">
                <a:solidFill>
                  <a:srgbClr val="008000"/>
                </a:solidFill>
              </a:rPr>
              <a:t>// Upload item</a:t>
            </a:r>
            <a:br>
              <a:rPr lang="en-US" sz="1800" dirty="0">
                <a:solidFill>
                  <a:srgbClr val="000000"/>
                </a:solidFill>
              </a:rPr>
            </a:br>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container</a:t>
            </a:r>
            <a:r>
              <a:rPr lang="en-US" sz="1800" dirty="0">
                <a:solidFill>
                  <a:srgbClr val="000000"/>
                </a:solidFill>
              </a:rPr>
              <a:t>.</a:t>
            </a:r>
            <a:r>
              <a:rPr lang="en-US" sz="1800" dirty="0">
                <a:solidFill>
                  <a:srgbClr val="795E26"/>
                </a:solidFill>
              </a:rPr>
              <a:t>CreateItemAsync</a:t>
            </a:r>
            <a:r>
              <a:rPr lang="en-US" sz="1800" dirty="0">
                <a:solidFill>
                  <a:srgbClr val="000000"/>
                </a:solidFill>
              </a:rPr>
              <a:t>(</a:t>
            </a:r>
            <a:r>
              <a:rPr lang="en-US" sz="1800" dirty="0">
                <a:solidFill>
                  <a:srgbClr val="001080"/>
                </a:solidFill>
              </a:rPr>
              <a:t>orangeSoda</a:t>
            </a:r>
            <a:r>
              <a:rPr lang="en-US" sz="1800" dirty="0">
                <a:solidFill>
                  <a:srgbClr val="000000"/>
                </a:solidFill>
              </a:rPr>
              <a:t>);</a:t>
            </a:r>
          </a:p>
          <a:p>
            <a:endParaRPr lang="en-US" sz="1800" dirty="0">
              <a:solidFill>
                <a:srgbClr val="000000"/>
              </a:solidFill>
            </a:endParaRPr>
          </a:p>
          <a:p>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container</a:t>
            </a:r>
            <a:r>
              <a:rPr lang="en-US" sz="1800" dirty="0">
                <a:solidFill>
                  <a:srgbClr val="000000"/>
                </a:solidFill>
              </a:rPr>
              <a:t>.</a:t>
            </a:r>
            <a:r>
              <a:rPr lang="en-US" sz="1800" dirty="0">
                <a:solidFill>
                  <a:srgbClr val="795E26"/>
                </a:solidFill>
              </a:rPr>
              <a:t>UpsertItemAsync</a:t>
            </a:r>
            <a:r>
              <a:rPr lang="en-US" sz="1800" dirty="0">
                <a:solidFill>
                  <a:srgbClr val="000000"/>
                </a:solidFill>
              </a:rPr>
              <a:t>(</a:t>
            </a:r>
            <a:r>
              <a:rPr lang="en-US" sz="1800" dirty="0">
                <a:solidFill>
                  <a:srgbClr val="001080"/>
                </a:solidFill>
              </a:rPr>
              <a:t>orangeSoda</a:t>
            </a:r>
            <a:r>
              <a:rPr lang="en-US" sz="1800" dirty="0">
                <a:solidFill>
                  <a:srgbClr val="000000"/>
                </a:solidFill>
              </a:rPr>
              <a:t>);</a:t>
            </a:r>
          </a:p>
        </p:txBody>
      </p:sp>
      <p:sp>
        <p:nvSpPr>
          <p:cNvPr id="5" name="Rectangle: Rounded Corners 4">
            <a:extLst>
              <a:ext uri="{FF2B5EF4-FFF2-40B4-BE49-F238E27FC236}">
                <a16:creationId xmlns:a16="http://schemas.microsoft.com/office/drawing/2014/main" id="{18961C7A-D6D4-4938-856E-D9017C011B4C}"/>
              </a:ext>
              <a:ext uri="{C183D7F6-B498-43B3-948B-1728B52AA6E4}">
                <adec:decorative xmlns:adec="http://schemas.microsoft.com/office/drawing/2017/decorative" val="1"/>
              </a:ext>
            </a:extLst>
          </p:cNvPr>
          <p:cNvSpPr/>
          <p:nvPr/>
        </p:nvSpPr>
        <p:spPr bwMode="auto">
          <a:xfrm>
            <a:off x="6917388" y="3979445"/>
            <a:ext cx="1828800" cy="604586"/>
          </a:xfrm>
          <a:prstGeom prst="roundRect">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Create new item</a:t>
            </a:r>
          </a:p>
        </p:txBody>
      </p:sp>
      <p:cxnSp>
        <p:nvCxnSpPr>
          <p:cNvPr id="6" name="Straight Connector 5">
            <a:extLst>
              <a:ext uri="{FF2B5EF4-FFF2-40B4-BE49-F238E27FC236}">
                <a16:creationId xmlns:a16="http://schemas.microsoft.com/office/drawing/2014/main" id="{D43217FC-C5D6-463E-908A-83461B39B81F}"/>
              </a:ext>
              <a:ext uri="{C183D7F6-B498-43B3-948B-1728B52AA6E4}">
                <adec:decorative xmlns:adec="http://schemas.microsoft.com/office/drawing/2017/decorative" val="1"/>
              </a:ext>
            </a:extLst>
          </p:cNvPr>
          <p:cNvCxnSpPr>
            <a:cxnSpLocks/>
            <a:endCxn id="5" idx="1"/>
          </p:cNvCxnSpPr>
          <p:nvPr/>
        </p:nvCxnSpPr>
        <p:spPr>
          <a:xfrm flipV="1">
            <a:off x="6312568" y="4281738"/>
            <a:ext cx="604820" cy="988094"/>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79494362-D266-487B-B841-18D261782A6E}"/>
              </a:ext>
              <a:ext uri="{C183D7F6-B498-43B3-948B-1728B52AA6E4}">
                <adec:decorative xmlns:adec="http://schemas.microsoft.com/office/drawing/2017/decorative" val="1"/>
              </a:ext>
            </a:extLst>
          </p:cNvPr>
          <p:cNvSpPr/>
          <p:nvPr/>
        </p:nvSpPr>
        <p:spPr bwMode="auto">
          <a:xfrm>
            <a:off x="8252540" y="5342219"/>
            <a:ext cx="1828800"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Create or replace item</a:t>
            </a:r>
          </a:p>
        </p:txBody>
      </p:sp>
      <p:cxnSp>
        <p:nvCxnSpPr>
          <p:cNvPr id="9" name="Straight Connector 8">
            <a:extLst>
              <a:ext uri="{FF2B5EF4-FFF2-40B4-BE49-F238E27FC236}">
                <a16:creationId xmlns:a16="http://schemas.microsoft.com/office/drawing/2014/main" id="{B6C9DD0A-E808-4D29-99A1-038B441D6B7B}"/>
              </a:ext>
              <a:ext uri="{C183D7F6-B498-43B3-948B-1728B52AA6E4}">
                <adec:decorative xmlns:adec="http://schemas.microsoft.com/office/drawing/2017/decorative" val="1"/>
              </a:ext>
            </a:extLst>
          </p:cNvPr>
          <p:cNvCxnSpPr>
            <a:cxnSpLocks/>
            <a:endCxn id="8" idx="1"/>
          </p:cNvCxnSpPr>
          <p:nvPr/>
        </p:nvCxnSpPr>
        <p:spPr>
          <a:xfrm flipV="1">
            <a:off x="5831305" y="5644512"/>
            <a:ext cx="2421235" cy="302293"/>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8443428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Reading items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5041380"/>
          </a:xfrm>
        </p:spPr>
        <p:txBody>
          <a:bodyPr/>
          <a:lstStyle/>
          <a:p>
            <a:r>
              <a:rPr lang="en-US" sz="1800" dirty="0">
                <a:solidFill>
                  <a:srgbClr val="008000"/>
                </a:solidFill>
              </a:rPr>
              <a:t>// Get container reference</a:t>
            </a: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Container</a:t>
            </a:r>
            <a:r>
              <a:rPr lang="en-US" sz="1800" dirty="0">
                <a:solidFill>
                  <a:srgbClr val="000000"/>
                </a:solidFill>
              </a:rPr>
              <a:t> </a:t>
            </a:r>
            <a:r>
              <a:rPr lang="en-US" sz="1800" dirty="0">
                <a:solidFill>
                  <a:srgbClr val="001080"/>
                </a:solidFill>
              </a:rPr>
              <a:t>container</a:t>
            </a:r>
            <a:r>
              <a:rPr lang="en-US" sz="1800" dirty="0">
                <a:solidFill>
                  <a:srgbClr val="000000"/>
                </a:solidFill>
              </a:rPr>
              <a:t> = </a:t>
            </a:r>
            <a:r>
              <a:rPr lang="en-US" sz="1800" dirty="0">
                <a:solidFill>
                  <a:srgbClr val="001080"/>
                </a:solidFill>
              </a:rPr>
              <a:t>client</a:t>
            </a:r>
            <a:r>
              <a:rPr lang="en-US" sz="1800" dirty="0">
                <a:solidFill>
                  <a:srgbClr val="000000"/>
                </a:solidFill>
              </a:rPr>
              <a:t>.</a:t>
            </a:r>
            <a:r>
              <a:rPr lang="en-US" sz="1800" dirty="0">
                <a:solidFill>
                  <a:srgbClr val="795E26"/>
                </a:solidFill>
              </a:rPr>
              <a:t>GetContainer</a:t>
            </a:r>
            <a:r>
              <a:rPr lang="en-US" sz="1800" dirty="0">
                <a:solidFill>
                  <a:srgbClr val="000000"/>
                </a:solidFill>
              </a:rPr>
              <a:t>(</a:t>
            </a:r>
            <a:r>
              <a:rPr lang="en-US" sz="1800" dirty="0">
                <a:solidFill>
                  <a:srgbClr val="001080"/>
                </a:solidFill>
              </a:rPr>
              <a:t>databaseName</a:t>
            </a:r>
            <a:r>
              <a:rPr lang="en-US" sz="1800" dirty="0">
                <a:solidFill>
                  <a:srgbClr val="000000"/>
                </a:solidFill>
              </a:rPr>
              <a:t>, </a:t>
            </a:r>
            <a:r>
              <a:rPr lang="en-US" sz="1800" dirty="0">
                <a:solidFill>
                  <a:srgbClr val="001080"/>
                </a:solidFill>
              </a:rPr>
              <a:t>collectionName</a:t>
            </a:r>
            <a:r>
              <a:rPr lang="en-US" sz="1800" dirty="0">
                <a:solidFill>
                  <a:srgbClr val="000000"/>
                </a:solidFill>
              </a:rPr>
              <a:t>);</a:t>
            </a:r>
          </a:p>
          <a:p>
            <a:endParaRPr lang="en-US" sz="1800" dirty="0">
              <a:solidFill>
                <a:srgbClr val="008000"/>
              </a:solidFill>
            </a:endParaRPr>
          </a:p>
          <a:p>
            <a:r>
              <a:rPr lang="en-US" sz="1800" dirty="0">
                <a:solidFill>
                  <a:srgbClr val="008000"/>
                </a:solidFill>
              </a:rPr>
              <a:t>// Get unique fields</a:t>
            </a:r>
            <a:br>
              <a:rPr lang="en-US" sz="1800" dirty="0">
                <a:solidFill>
                  <a:srgbClr val="000000"/>
                </a:solidFill>
              </a:rPr>
            </a:br>
            <a:r>
              <a:rPr lang="en-US" sz="1800" dirty="0">
                <a:solidFill>
                  <a:srgbClr val="0000FF"/>
                </a:solidFill>
              </a:rPr>
              <a:t>string</a:t>
            </a:r>
            <a:r>
              <a:rPr lang="en-US" sz="1800" dirty="0">
                <a:solidFill>
                  <a:srgbClr val="000000"/>
                </a:solidFill>
              </a:rPr>
              <a:t> </a:t>
            </a:r>
            <a:r>
              <a:rPr lang="en-US" sz="1800" dirty="0">
                <a:solidFill>
                  <a:srgbClr val="001080"/>
                </a:solidFill>
              </a:rPr>
              <a:t>id</a:t>
            </a:r>
            <a:r>
              <a:rPr lang="en-US" sz="1800" dirty="0">
                <a:solidFill>
                  <a:srgbClr val="000000"/>
                </a:solidFill>
              </a:rPr>
              <a:t> = </a:t>
            </a:r>
            <a:r>
              <a:rPr lang="en-US" sz="1800" dirty="0">
                <a:solidFill>
                  <a:srgbClr val="A31515"/>
                </a:solidFill>
              </a:rPr>
              <a:t>"7cc3212d-0e2c-4a13-b348-f2d879c43342"</a:t>
            </a:r>
            <a:r>
              <a:rPr lang="en-US" sz="1800" dirty="0">
                <a:solidFill>
                  <a:srgbClr val="000000"/>
                </a:solidFill>
              </a:rPr>
              <a:t>;</a:t>
            </a:r>
          </a:p>
          <a:p>
            <a:r>
              <a:rPr lang="en-US" sz="1800" dirty="0">
                <a:solidFill>
                  <a:srgbClr val="267F99"/>
                </a:solidFill>
              </a:rPr>
              <a:t>PartitionKey</a:t>
            </a:r>
            <a:r>
              <a:rPr lang="en-US" sz="1800" dirty="0">
                <a:solidFill>
                  <a:srgbClr val="000000"/>
                </a:solidFill>
              </a:rPr>
              <a:t> </a:t>
            </a:r>
            <a:r>
              <a:rPr lang="en-US" sz="1800" dirty="0">
                <a:solidFill>
                  <a:srgbClr val="001080"/>
                </a:solidFill>
              </a:rPr>
              <a:t>partitionKey</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PartitionKey</a:t>
            </a:r>
            <a:r>
              <a:rPr lang="en-US" sz="1800" dirty="0">
                <a:solidFill>
                  <a:srgbClr val="000000"/>
                </a:solidFill>
              </a:rPr>
              <a:t>(</a:t>
            </a:r>
            <a:r>
              <a:rPr lang="en-US" sz="1800" dirty="0">
                <a:solidFill>
                  <a:srgbClr val="A31515"/>
                </a:solidFill>
              </a:rPr>
              <a:t>"Beverages"</a:t>
            </a:r>
            <a:r>
              <a:rPr lang="en-US" sz="1800" dirty="0">
                <a:solidFill>
                  <a:srgbClr val="000000"/>
                </a:solidFill>
              </a:rPr>
              <a:t>);</a:t>
            </a:r>
          </a:p>
          <a:p>
            <a:endParaRPr lang="en-US" sz="1800" dirty="0">
              <a:solidFill>
                <a:srgbClr val="008000"/>
              </a:solidFill>
            </a:endParaRPr>
          </a:p>
          <a:p>
            <a:r>
              <a:rPr lang="en-US" sz="1800" dirty="0">
                <a:solidFill>
                  <a:srgbClr val="008000"/>
                </a:solidFill>
              </a:rPr>
              <a:t>// </a:t>
            </a:r>
            <a:r>
              <a:rPr lang="en-US" sz="1800">
                <a:solidFill>
                  <a:srgbClr val="008000"/>
                </a:solidFill>
              </a:rPr>
              <a:t>Read item </a:t>
            </a:r>
            <a:r>
              <a:rPr lang="en-US" sz="1800" dirty="0">
                <a:solidFill>
                  <a:srgbClr val="008000"/>
                </a:solidFill>
              </a:rPr>
              <a:t>using unique id</a:t>
            </a:r>
            <a:br>
              <a:rPr lang="en-US" sz="1800" dirty="0">
                <a:solidFill>
                  <a:srgbClr val="000000"/>
                </a:solidFill>
              </a:rPr>
            </a:br>
            <a:r>
              <a:rPr lang="en-US" sz="1800" dirty="0">
                <a:solidFill>
                  <a:srgbClr val="267F99"/>
                </a:solidFill>
              </a:rPr>
              <a:t>ItemResponse</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response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container</a:t>
            </a:r>
            <a:r>
              <a:rPr lang="en-US" sz="1800" dirty="0">
                <a:solidFill>
                  <a:srgbClr val="000000"/>
                </a:solidFill>
              </a:rPr>
              <a:t>.</a:t>
            </a:r>
            <a:r>
              <a:rPr lang="en-US" sz="1800" dirty="0">
                <a:solidFill>
                  <a:srgbClr val="795E26"/>
                </a:solidFill>
              </a:rPr>
              <a:t>ReadItemAsync</a:t>
            </a:r>
            <a:r>
              <a:rPr lang="en-US" sz="1800" dirty="0">
                <a:solidFill>
                  <a:srgbClr val="000000"/>
                </a:solidFill>
              </a:rPr>
              <a:t>&lt;</a:t>
            </a:r>
            <a:r>
              <a:rPr lang="en-US" sz="1800" dirty="0">
                <a:solidFill>
                  <a:srgbClr val="267F99"/>
                </a:solidFill>
              </a:rPr>
              <a:t>Product</a:t>
            </a:r>
            <a:r>
              <a:rPr lang="en-US" sz="1800" dirty="0">
                <a:solidFill>
                  <a:srgbClr val="000000"/>
                </a:solidFill>
              </a:rPr>
              <a:t>&gt;(</a:t>
            </a:r>
            <a:br>
              <a:rPr lang="en-US" sz="1800" dirty="0">
                <a:solidFill>
                  <a:srgbClr val="000000"/>
                </a:solidFill>
              </a:rPr>
            </a:br>
            <a:r>
              <a:rPr lang="en-US" sz="1800" dirty="0">
                <a:solidFill>
                  <a:srgbClr val="000000"/>
                </a:solidFill>
              </a:rPr>
              <a:t>	</a:t>
            </a:r>
            <a:r>
              <a:rPr lang="en-US" sz="1800" dirty="0">
                <a:solidFill>
                  <a:srgbClr val="001080"/>
                </a:solidFill>
              </a:rPr>
              <a:t>id</a:t>
            </a:r>
            <a:r>
              <a:rPr lang="en-US" sz="1800" dirty="0">
                <a:solidFill>
                  <a:srgbClr val="000000"/>
                </a:solidFill>
              </a:rPr>
              <a:t>, </a:t>
            </a:r>
          </a:p>
          <a:p>
            <a:r>
              <a:rPr lang="en-US" sz="1800" dirty="0">
                <a:solidFill>
                  <a:srgbClr val="000000"/>
                </a:solidFill>
              </a:rPr>
              <a:t>	</a:t>
            </a:r>
            <a:r>
              <a:rPr lang="en-US" sz="1800" dirty="0">
                <a:solidFill>
                  <a:srgbClr val="001080"/>
                </a:solidFill>
              </a:rPr>
              <a:t>partitionKey</a:t>
            </a:r>
          </a:p>
          <a:p>
            <a:r>
              <a:rPr lang="en-US" sz="1800" dirty="0">
                <a:solidFill>
                  <a:srgbClr val="000000"/>
                </a:solidFill>
              </a:rPr>
              <a:t>);</a:t>
            </a:r>
          </a:p>
          <a:p>
            <a:endParaRPr lang="en-US" sz="1800" dirty="0">
              <a:solidFill>
                <a:srgbClr val="008000"/>
              </a:solidFill>
            </a:endParaRPr>
          </a:p>
          <a:p>
            <a:r>
              <a:rPr lang="en-US" sz="1800" dirty="0">
                <a:solidFill>
                  <a:srgbClr val="008000"/>
                </a:solidFill>
              </a:rPr>
              <a:t>// Serialize response</a:t>
            </a:r>
            <a:br>
              <a:rPr lang="en-US" sz="1800" dirty="0">
                <a:solidFill>
                  <a:srgbClr val="000000"/>
                </a:solidFill>
              </a:rPr>
            </a:br>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 </a:t>
            </a:r>
            <a:r>
              <a:rPr lang="en-US" sz="1800" dirty="0">
                <a:solidFill>
                  <a:srgbClr val="001080"/>
                </a:solidFill>
              </a:rPr>
              <a:t>response</a:t>
            </a:r>
            <a:r>
              <a:rPr lang="en-US" sz="1800" dirty="0">
                <a:solidFill>
                  <a:srgbClr val="000000"/>
                </a:solidFill>
              </a:rPr>
              <a:t>.</a:t>
            </a:r>
            <a:r>
              <a:rPr lang="en-US" sz="1800" dirty="0">
                <a:solidFill>
                  <a:srgbClr val="001080"/>
                </a:solidFill>
              </a:rPr>
              <a:t>Resource</a:t>
            </a:r>
            <a:r>
              <a:rPr lang="en-US" sz="1800" dirty="0">
                <a:solidFill>
                  <a:srgbClr val="000000"/>
                </a:solidFill>
              </a:rPr>
              <a:t>;</a:t>
            </a:r>
          </a:p>
        </p:txBody>
      </p:sp>
    </p:spTree>
    <p:custDataLst>
      <p:tags r:id="rId1"/>
    </p:custDataLst>
    <p:extLst>
      <p:ext uri="{BB962C8B-B14F-4D97-AF65-F5344CB8AC3E}">
        <p14:creationId xmlns:p14="http://schemas.microsoft.com/office/powerpoint/2010/main" val="59498972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Querying documents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5207579"/>
          </a:xfrm>
        </p:spPr>
        <p:txBody>
          <a:bodyPr/>
          <a:lstStyle/>
          <a:p>
            <a:r>
              <a:rPr lang="en-US" sz="1800" dirty="0">
                <a:solidFill>
                  <a:srgbClr val="008000"/>
                </a:solidFill>
              </a:rPr>
              <a:t>// Get container reference</a:t>
            </a: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Container</a:t>
            </a:r>
            <a:r>
              <a:rPr lang="en-US" sz="1800" dirty="0">
                <a:solidFill>
                  <a:srgbClr val="000000"/>
                </a:solidFill>
              </a:rPr>
              <a:t> </a:t>
            </a:r>
            <a:r>
              <a:rPr lang="en-US" sz="1800" dirty="0">
                <a:solidFill>
                  <a:srgbClr val="001080"/>
                </a:solidFill>
              </a:rPr>
              <a:t>container</a:t>
            </a:r>
            <a:r>
              <a:rPr lang="en-US" sz="1800" dirty="0">
                <a:solidFill>
                  <a:srgbClr val="000000"/>
                </a:solidFill>
              </a:rPr>
              <a:t> = </a:t>
            </a:r>
            <a:r>
              <a:rPr lang="en-US" sz="1800" dirty="0">
                <a:solidFill>
                  <a:srgbClr val="001080"/>
                </a:solidFill>
              </a:rPr>
              <a:t>client</a:t>
            </a:r>
            <a:r>
              <a:rPr lang="en-US" sz="1800" dirty="0">
                <a:solidFill>
                  <a:srgbClr val="000000"/>
                </a:solidFill>
              </a:rPr>
              <a:t>.</a:t>
            </a:r>
            <a:r>
              <a:rPr lang="en-US" sz="1800" dirty="0">
                <a:solidFill>
                  <a:srgbClr val="795E26"/>
                </a:solidFill>
              </a:rPr>
              <a:t>GetContainer</a:t>
            </a:r>
            <a:r>
              <a:rPr lang="en-US" sz="1800" dirty="0">
                <a:solidFill>
                  <a:srgbClr val="000000"/>
                </a:solidFill>
              </a:rPr>
              <a:t>(</a:t>
            </a:r>
            <a:r>
              <a:rPr lang="en-US" sz="1800" dirty="0">
                <a:solidFill>
                  <a:srgbClr val="001080"/>
                </a:solidFill>
              </a:rPr>
              <a:t>databaseName</a:t>
            </a:r>
            <a:r>
              <a:rPr lang="en-US" sz="1800" dirty="0">
                <a:solidFill>
                  <a:srgbClr val="000000"/>
                </a:solidFill>
              </a:rPr>
              <a:t>, </a:t>
            </a:r>
            <a:r>
              <a:rPr lang="en-US" sz="1800" dirty="0">
                <a:solidFill>
                  <a:srgbClr val="001080"/>
                </a:solidFill>
              </a:rPr>
              <a:t>collectionName</a:t>
            </a:r>
            <a:r>
              <a:rPr lang="en-US" sz="1800" dirty="0">
                <a:solidFill>
                  <a:srgbClr val="000000"/>
                </a:solidFill>
              </a:rPr>
              <a:t>);</a:t>
            </a:r>
          </a:p>
          <a:p>
            <a:endParaRPr lang="en-US" sz="1800" dirty="0">
              <a:solidFill>
                <a:srgbClr val="000000"/>
              </a:solidFill>
            </a:endParaRPr>
          </a:p>
          <a:p>
            <a:r>
              <a:rPr lang="en-US" sz="1800" dirty="0">
                <a:solidFill>
                  <a:srgbClr val="008000"/>
                </a:solidFill>
              </a:rPr>
              <a:t>// Use SQL query language</a:t>
            </a:r>
          </a:p>
          <a:p>
            <a:r>
              <a:rPr lang="en-US" sz="1800" dirty="0">
                <a:solidFill>
                  <a:srgbClr val="267F99"/>
                </a:solidFill>
              </a:rPr>
              <a:t>FeedIterator</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iterator</a:t>
            </a:r>
            <a:r>
              <a:rPr lang="en-US" sz="1800" dirty="0">
                <a:solidFill>
                  <a:srgbClr val="000000"/>
                </a:solidFill>
              </a:rPr>
              <a:t> = </a:t>
            </a:r>
            <a:r>
              <a:rPr lang="en-US" sz="1800" dirty="0">
                <a:solidFill>
                  <a:srgbClr val="001080"/>
                </a:solidFill>
              </a:rPr>
              <a:t>container</a:t>
            </a:r>
            <a:r>
              <a:rPr lang="en-US" sz="1800" dirty="0">
                <a:solidFill>
                  <a:srgbClr val="000000"/>
                </a:solidFill>
              </a:rPr>
              <a:t>.</a:t>
            </a:r>
            <a:r>
              <a:rPr lang="en-US" sz="1800" dirty="0">
                <a:solidFill>
                  <a:srgbClr val="795E26"/>
                </a:solidFill>
              </a:rPr>
              <a:t>GetItemQueryIterator</a:t>
            </a:r>
            <a:r>
              <a:rPr lang="en-US" sz="1800" dirty="0">
                <a:solidFill>
                  <a:srgbClr val="000000"/>
                </a:solidFill>
              </a:rPr>
              <a:t>&lt;</a:t>
            </a:r>
            <a:r>
              <a:rPr lang="en-US" sz="1800" dirty="0">
                <a:solidFill>
                  <a:srgbClr val="267F99"/>
                </a:solidFill>
              </a:rPr>
              <a:t>Product</a:t>
            </a:r>
            <a:r>
              <a:rPr lang="en-US" sz="1800" dirty="0">
                <a:solidFill>
                  <a:srgbClr val="000000"/>
                </a:solidFill>
              </a:rPr>
              <a:t>&gt;(</a:t>
            </a:r>
          </a:p>
          <a:p>
            <a:r>
              <a:rPr lang="en-US" sz="1800" dirty="0">
                <a:solidFill>
                  <a:srgbClr val="000000"/>
                </a:solidFill>
              </a:rPr>
              <a:t>    </a:t>
            </a:r>
            <a:r>
              <a:rPr lang="en-US" sz="1800" dirty="0">
                <a:solidFill>
                  <a:srgbClr val="A31515"/>
                </a:solidFill>
              </a:rPr>
              <a:t>"SELECT * FROM products p WHERE p.diet = false"</a:t>
            </a:r>
            <a:endParaRPr lang="en-US" sz="1800" dirty="0">
              <a:solidFill>
                <a:srgbClr val="000000"/>
              </a:solidFill>
            </a:endParaRPr>
          </a:p>
          <a:p>
            <a:r>
              <a:rPr lang="en-US" sz="1800" dirty="0">
                <a:solidFill>
                  <a:srgbClr val="000000"/>
                </a:solidFill>
              </a:rPr>
              <a:t>);</a:t>
            </a:r>
          </a:p>
          <a:p>
            <a:br>
              <a:rPr lang="en-US" sz="1800" dirty="0">
                <a:solidFill>
                  <a:srgbClr val="000000"/>
                </a:solidFill>
              </a:rPr>
            </a:br>
            <a:r>
              <a:rPr lang="en-US" sz="1800" dirty="0">
                <a:solidFill>
                  <a:srgbClr val="008000"/>
                </a:solidFill>
              </a:rPr>
              <a:t>// Iterate over results</a:t>
            </a:r>
          </a:p>
          <a:p>
            <a:r>
              <a:rPr lang="en-US" sz="1800" dirty="0">
                <a:solidFill>
                  <a:srgbClr val="AF00DB"/>
                </a:solidFill>
              </a:rPr>
              <a:t>while</a:t>
            </a:r>
            <a:r>
              <a:rPr lang="en-US" sz="1800" dirty="0">
                <a:solidFill>
                  <a:srgbClr val="000000"/>
                </a:solidFill>
              </a:rPr>
              <a:t> (</a:t>
            </a:r>
            <a:r>
              <a:rPr lang="en-US" sz="1800" dirty="0">
                <a:solidFill>
                  <a:srgbClr val="001080"/>
                </a:solidFill>
              </a:rPr>
              <a:t>iterator</a:t>
            </a:r>
            <a:r>
              <a:rPr lang="en-US" sz="1800" dirty="0">
                <a:solidFill>
                  <a:srgbClr val="000000"/>
                </a:solidFill>
              </a:rPr>
              <a:t>.</a:t>
            </a:r>
            <a:r>
              <a:rPr lang="en-US" sz="1800" dirty="0">
                <a:solidFill>
                  <a:srgbClr val="001080"/>
                </a:solidFill>
              </a:rPr>
              <a:t>HasMoreResults</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267F99"/>
                </a:solidFill>
              </a:rPr>
              <a:t>FeedResponse</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batch</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iterator</a:t>
            </a:r>
            <a:r>
              <a:rPr lang="en-US" sz="1800" dirty="0">
                <a:solidFill>
                  <a:srgbClr val="000000"/>
                </a:solidFill>
              </a:rPr>
              <a:t>.</a:t>
            </a:r>
            <a:r>
              <a:rPr lang="en-US" sz="1800" dirty="0">
                <a:solidFill>
                  <a:srgbClr val="795E26"/>
                </a:solidFill>
              </a:rPr>
              <a:t>ReadNextAsync</a:t>
            </a:r>
            <a:r>
              <a:rPr lang="en-US" sz="1800" dirty="0">
                <a:solidFill>
                  <a:srgbClr val="000000"/>
                </a:solidFill>
              </a:rPr>
              <a:t>();</a:t>
            </a:r>
          </a:p>
          <a:p>
            <a:r>
              <a:rPr lang="en-US" sz="1800" dirty="0">
                <a:solidFill>
                  <a:srgbClr val="000000"/>
                </a:solidFill>
              </a:rPr>
              <a:t>    </a:t>
            </a:r>
            <a:r>
              <a:rPr lang="en-US" sz="1800" dirty="0">
                <a:solidFill>
                  <a:srgbClr val="AF00DB"/>
                </a:solidFill>
              </a:rPr>
              <a:t>foreach</a:t>
            </a:r>
            <a:r>
              <a:rPr lang="en-US" sz="1800" dirty="0">
                <a:solidFill>
                  <a:srgbClr val="000000"/>
                </a:solidFill>
              </a:rPr>
              <a:t>(</a:t>
            </a:r>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a:t>
            </a:r>
            <a:r>
              <a:rPr lang="en-US" sz="1800" dirty="0">
                <a:solidFill>
                  <a:srgbClr val="AF00DB"/>
                </a:solidFill>
              </a:rPr>
              <a:t>in</a:t>
            </a:r>
            <a:r>
              <a:rPr lang="en-US" sz="1800" dirty="0">
                <a:solidFill>
                  <a:srgbClr val="000000"/>
                </a:solidFill>
              </a:rPr>
              <a:t> </a:t>
            </a:r>
            <a:r>
              <a:rPr lang="en-US" sz="1800" dirty="0">
                <a:solidFill>
                  <a:srgbClr val="001080"/>
                </a:solidFill>
              </a:rPr>
              <a:t>batch</a:t>
            </a:r>
            <a:r>
              <a:rPr lang="en-US" sz="1800" dirty="0">
                <a:solidFill>
                  <a:srgbClr val="000000"/>
                </a:solidFill>
              </a:rPr>
              <a:t>)</a:t>
            </a:r>
          </a:p>
          <a:p>
            <a:r>
              <a:rPr lang="en-US" sz="1800" dirty="0">
                <a:solidFill>
                  <a:srgbClr val="000000"/>
                </a:solidFill>
              </a:rPr>
              <a:t>    { }</a:t>
            </a:r>
          </a:p>
          <a:p>
            <a:r>
              <a:rPr lang="en-US" sz="1800" dirty="0">
                <a:solidFill>
                  <a:srgbClr val="000000"/>
                </a:solidFill>
              </a:rPr>
              <a:t>}</a:t>
            </a:r>
          </a:p>
        </p:txBody>
      </p:sp>
      <p:cxnSp>
        <p:nvCxnSpPr>
          <p:cNvPr id="4" name="Straight Connector 3">
            <a:extLst>
              <a:ext uri="{FF2B5EF4-FFF2-40B4-BE49-F238E27FC236}">
                <a16:creationId xmlns:a16="http://schemas.microsoft.com/office/drawing/2014/main" id="{13F3559C-12E0-4279-A22C-823B9D47CB7B}"/>
              </a:ext>
              <a:ext uri="{C183D7F6-B498-43B3-948B-1728B52AA6E4}">
                <adec:decorative xmlns:adec="http://schemas.microsoft.com/office/drawing/2017/decorative" val="1"/>
              </a:ext>
            </a:extLst>
          </p:cNvPr>
          <p:cNvCxnSpPr>
            <a:cxnSpLocks/>
            <a:endCxn id="5" idx="1"/>
          </p:cNvCxnSpPr>
          <p:nvPr/>
        </p:nvCxnSpPr>
        <p:spPr>
          <a:xfrm flipV="1">
            <a:off x="7020226" y="4764035"/>
            <a:ext cx="413789" cy="483220"/>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B36009A6-5475-4BED-8C01-0AA599F86DCB}"/>
              </a:ext>
              <a:ext uri="{C183D7F6-B498-43B3-948B-1728B52AA6E4}">
                <adec:decorative xmlns:adec="http://schemas.microsoft.com/office/drawing/2017/decorative" val="1"/>
              </a:ext>
            </a:extLst>
          </p:cNvPr>
          <p:cNvSpPr/>
          <p:nvPr/>
        </p:nvSpPr>
        <p:spPr bwMode="auto">
          <a:xfrm>
            <a:off x="7434015" y="4461742"/>
            <a:ext cx="1828800" cy="604586"/>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Get next batch of results</a:t>
            </a:r>
          </a:p>
        </p:txBody>
      </p:sp>
      <p:sp>
        <p:nvSpPr>
          <p:cNvPr id="6" name="Rectangle: Rounded Corners 5">
            <a:extLst>
              <a:ext uri="{FF2B5EF4-FFF2-40B4-BE49-F238E27FC236}">
                <a16:creationId xmlns:a16="http://schemas.microsoft.com/office/drawing/2014/main" id="{2E81E3C5-5DBB-435F-9152-EA25168BBFF7}"/>
              </a:ext>
              <a:ext uri="{C183D7F6-B498-43B3-948B-1728B52AA6E4}">
                <adec:decorative xmlns:adec="http://schemas.microsoft.com/office/drawing/2017/decorative" val="1"/>
              </a:ext>
            </a:extLst>
          </p:cNvPr>
          <p:cNvSpPr/>
          <p:nvPr/>
        </p:nvSpPr>
        <p:spPr bwMode="auto">
          <a:xfrm>
            <a:off x="3843587" y="3964591"/>
            <a:ext cx="1828800" cy="6045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Check for new batch of results</a:t>
            </a:r>
          </a:p>
        </p:txBody>
      </p:sp>
      <p:cxnSp>
        <p:nvCxnSpPr>
          <p:cNvPr id="7" name="Straight Connector 6">
            <a:extLst>
              <a:ext uri="{FF2B5EF4-FFF2-40B4-BE49-F238E27FC236}">
                <a16:creationId xmlns:a16="http://schemas.microsoft.com/office/drawing/2014/main" id="{A8605334-0B63-4279-B15D-7728E606AACE}"/>
              </a:ext>
              <a:ext uri="{C183D7F6-B498-43B3-948B-1728B52AA6E4}">
                <adec:decorative xmlns:adec="http://schemas.microsoft.com/office/drawing/2017/decorative" val="1"/>
              </a:ext>
            </a:extLst>
          </p:cNvPr>
          <p:cNvCxnSpPr>
            <a:cxnSpLocks/>
            <a:stCxn id="6" idx="1"/>
          </p:cNvCxnSpPr>
          <p:nvPr/>
        </p:nvCxnSpPr>
        <p:spPr>
          <a:xfrm flipH="1">
            <a:off x="3587015" y="4266884"/>
            <a:ext cx="256572" cy="38532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864484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Cosmos DB overview</a:t>
            </a:r>
          </a:p>
        </p:txBody>
      </p:sp>
    </p:spTree>
    <p:custDataLst>
      <p:tags r:id="rId1"/>
    </p:custDataLst>
    <p:extLst>
      <p:ext uri="{BB962C8B-B14F-4D97-AF65-F5344CB8AC3E}">
        <p14:creationId xmlns:p14="http://schemas.microsoft.com/office/powerpoint/2010/main" val="88134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Querying documents by using .NET (continued)</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5152180"/>
          </a:xfrm>
        </p:spPr>
        <p:txBody>
          <a:bodyPr/>
          <a:lstStyle/>
          <a:p>
            <a:r>
              <a:rPr lang="en-US" sz="1800" dirty="0">
                <a:solidFill>
                  <a:srgbClr val="008000"/>
                </a:solidFill>
              </a:rPr>
              <a:t>// Get container reference</a:t>
            </a: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Container</a:t>
            </a:r>
            <a:r>
              <a:rPr lang="en-US" sz="1800" dirty="0">
                <a:solidFill>
                  <a:srgbClr val="000000"/>
                </a:solidFill>
              </a:rPr>
              <a:t> </a:t>
            </a:r>
            <a:r>
              <a:rPr lang="en-US" sz="1800" dirty="0">
                <a:solidFill>
                  <a:srgbClr val="001080"/>
                </a:solidFill>
              </a:rPr>
              <a:t>container</a:t>
            </a:r>
            <a:r>
              <a:rPr lang="en-US" sz="1800" dirty="0">
                <a:solidFill>
                  <a:srgbClr val="000000"/>
                </a:solidFill>
              </a:rPr>
              <a:t> = </a:t>
            </a:r>
            <a:r>
              <a:rPr lang="en-US" sz="1800" dirty="0">
                <a:solidFill>
                  <a:srgbClr val="001080"/>
                </a:solidFill>
              </a:rPr>
              <a:t>client</a:t>
            </a:r>
            <a:r>
              <a:rPr lang="en-US" sz="1800" dirty="0">
                <a:solidFill>
                  <a:srgbClr val="000000"/>
                </a:solidFill>
              </a:rPr>
              <a:t>.</a:t>
            </a:r>
            <a:r>
              <a:rPr lang="en-US" sz="1800" dirty="0">
                <a:solidFill>
                  <a:srgbClr val="795E26"/>
                </a:solidFill>
              </a:rPr>
              <a:t>GetContainer</a:t>
            </a:r>
            <a:r>
              <a:rPr lang="en-US" sz="1800" dirty="0">
                <a:solidFill>
                  <a:srgbClr val="000000"/>
                </a:solidFill>
              </a:rPr>
              <a:t>(</a:t>
            </a:r>
            <a:r>
              <a:rPr lang="en-US" sz="1800" dirty="0">
                <a:solidFill>
                  <a:srgbClr val="001080"/>
                </a:solidFill>
              </a:rPr>
              <a:t>databaseName</a:t>
            </a:r>
            <a:r>
              <a:rPr lang="en-US" sz="1800" dirty="0">
                <a:solidFill>
                  <a:srgbClr val="000000"/>
                </a:solidFill>
              </a:rPr>
              <a:t>, </a:t>
            </a:r>
            <a:r>
              <a:rPr lang="en-US" sz="1800" dirty="0">
                <a:solidFill>
                  <a:srgbClr val="001080"/>
                </a:solidFill>
              </a:rPr>
              <a:t>collectionName</a:t>
            </a:r>
            <a:r>
              <a:rPr lang="en-US" sz="1800" dirty="0">
                <a:solidFill>
                  <a:srgbClr val="000000"/>
                </a:solidFill>
              </a:rPr>
              <a:t>);</a:t>
            </a:r>
          </a:p>
          <a:p>
            <a:br>
              <a:rPr lang="en-US" sz="1800" dirty="0">
                <a:solidFill>
                  <a:srgbClr val="000000"/>
                </a:solidFill>
              </a:rPr>
            </a:br>
            <a:r>
              <a:rPr lang="en-US" sz="1800" dirty="0">
                <a:solidFill>
                  <a:srgbClr val="008000"/>
                </a:solidFill>
              </a:rPr>
              <a:t>// Use LINQ query language</a:t>
            </a:r>
          </a:p>
          <a:p>
            <a:r>
              <a:rPr lang="en-US" sz="1800" dirty="0">
                <a:solidFill>
                  <a:srgbClr val="267F99"/>
                </a:solidFill>
              </a:rPr>
              <a:t>FeedIterator</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iterator</a:t>
            </a:r>
            <a:r>
              <a:rPr lang="en-US" sz="1800" dirty="0">
                <a:solidFill>
                  <a:srgbClr val="000000"/>
                </a:solidFill>
              </a:rPr>
              <a:t> = </a:t>
            </a:r>
            <a:r>
              <a:rPr lang="en-US" sz="1800" dirty="0">
                <a:solidFill>
                  <a:srgbClr val="001080"/>
                </a:solidFill>
              </a:rPr>
              <a:t>container</a:t>
            </a:r>
            <a:r>
              <a:rPr lang="en-US" sz="1800" dirty="0">
                <a:solidFill>
                  <a:srgbClr val="000000"/>
                </a:solidFill>
              </a:rPr>
              <a:t>.</a:t>
            </a:r>
            <a:r>
              <a:rPr lang="en-US" sz="1800" dirty="0">
                <a:solidFill>
                  <a:srgbClr val="795E26"/>
                </a:solidFill>
              </a:rPr>
              <a:t>GetItemLinqQueryable</a:t>
            </a:r>
            <a:r>
              <a:rPr lang="en-US" sz="1800" dirty="0">
                <a:solidFill>
                  <a:srgbClr val="000000"/>
                </a:solidFill>
              </a:rPr>
              <a:t>&lt;</a:t>
            </a:r>
            <a:r>
              <a:rPr lang="en-US" sz="1800" dirty="0">
                <a:solidFill>
                  <a:srgbClr val="267F99"/>
                </a:solidFill>
              </a:rPr>
              <a:t>Product</a:t>
            </a:r>
            <a:r>
              <a:rPr lang="en-US" sz="1800" dirty="0">
                <a:solidFill>
                  <a:srgbClr val="000000"/>
                </a:solidFill>
              </a:rPr>
              <a:t>&gt;()</a:t>
            </a:r>
          </a:p>
          <a:p>
            <a:r>
              <a:rPr lang="en-US" sz="1800" dirty="0">
                <a:solidFill>
                  <a:srgbClr val="000000"/>
                </a:solidFill>
              </a:rPr>
              <a:t>    .</a:t>
            </a:r>
            <a:r>
              <a:rPr lang="en-US" sz="1800" dirty="0">
                <a:solidFill>
                  <a:srgbClr val="795E26"/>
                </a:solidFill>
              </a:rPr>
              <a:t>Where</a:t>
            </a:r>
            <a:r>
              <a:rPr lang="en-US" sz="1800" dirty="0">
                <a:solidFill>
                  <a:srgbClr val="000000"/>
                </a:solidFill>
              </a:rPr>
              <a:t>(</a:t>
            </a:r>
            <a:r>
              <a:rPr lang="en-US" sz="1800" dirty="0">
                <a:solidFill>
                  <a:srgbClr val="001080"/>
                </a:solidFill>
              </a:rPr>
              <a:t>p</a:t>
            </a:r>
            <a:r>
              <a:rPr lang="en-US" sz="1800" dirty="0">
                <a:solidFill>
                  <a:srgbClr val="000000"/>
                </a:solidFill>
              </a:rPr>
              <a:t> =&gt; !</a:t>
            </a:r>
            <a:r>
              <a:rPr lang="en-US" sz="1800" dirty="0">
                <a:solidFill>
                  <a:srgbClr val="001080"/>
                </a:solidFill>
              </a:rPr>
              <a:t>p</a:t>
            </a:r>
            <a:r>
              <a:rPr lang="en-US" sz="1800" dirty="0">
                <a:solidFill>
                  <a:srgbClr val="000000"/>
                </a:solidFill>
              </a:rPr>
              <a:t>.</a:t>
            </a:r>
            <a:r>
              <a:rPr lang="en-US" sz="1800" dirty="0">
                <a:solidFill>
                  <a:srgbClr val="001080"/>
                </a:solidFill>
              </a:rPr>
              <a:t>diet</a:t>
            </a:r>
            <a:r>
              <a:rPr lang="en-US" sz="1800" dirty="0">
                <a:solidFill>
                  <a:srgbClr val="000000"/>
                </a:solidFill>
              </a:rPr>
              <a:t>)</a:t>
            </a:r>
          </a:p>
          <a:p>
            <a:r>
              <a:rPr lang="en-US" sz="1800" dirty="0">
                <a:solidFill>
                  <a:srgbClr val="000000"/>
                </a:solidFill>
              </a:rPr>
              <a:t>    .</a:t>
            </a:r>
            <a:r>
              <a:rPr lang="en-US" sz="1800" dirty="0">
                <a:solidFill>
                  <a:srgbClr val="795E26"/>
                </a:solidFill>
              </a:rPr>
              <a:t>ToFeedIterator</a:t>
            </a:r>
            <a:r>
              <a:rPr lang="en-US" sz="1800" dirty="0">
                <a:solidFill>
                  <a:srgbClr val="000000"/>
                </a:solidFill>
              </a:rPr>
              <a:t>();</a:t>
            </a:r>
          </a:p>
          <a:p>
            <a:br>
              <a:rPr lang="en-US" sz="1800" dirty="0">
                <a:solidFill>
                  <a:srgbClr val="000000"/>
                </a:solidFill>
              </a:rPr>
            </a:br>
            <a:r>
              <a:rPr lang="en-US" sz="1800" dirty="0">
                <a:solidFill>
                  <a:srgbClr val="008000"/>
                </a:solidFill>
              </a:rPr>
              <a:t>// Iterate over results</a:t>
            </a:r>
          </a:p>
          <a:p>
            <a:r>
              <a:rPr lang="en-US" sz="1800" dirty="0">
                <a:solidFill>
                  <a:srgbClr val="AF00DB"/>
                </a:solidFill>
              </a:rPr>
              <a:t>while</a:t>
            </a:r>
            <a:r>
              <a:rPr lang="en-US" sz="1800" dirty="0">
                <a:solidFill>
                  <a:srgbClr val="000000"/>
                </a:solidFill>
              </a:rPr>
              <a:t> (</a:t>
            </a:r>
            <a:r>
              <a:rPr lang="en-US" sz="1800" dirty="0">
                <a:solidFill>
                  <a:srgbClr val="001080"/>
                </a:solidFill>
              </a:rPr>
              <a:t>iterator</a:t>
            </a:r>
            <a:r>
              <a:rPr lang="en-US" sz="1800" dirty="0">
                <a:solidFill>
                  <a:srgbClr val="000000"/>
                </a:solidFill>
              </a:rPr>
              <a:t>.</a:t>
            </a:r>
            <a:r>
              <a:rPr lang="en-US" sz="1800" dirty="0">
                <a:solidFill>
                  <a:srgbClr val="001080"/>
                </a:solidFill>
              </a:rPr>
              <a:t>HasMoreResults</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267F99"/>
                </a:solidFill>
              </a:rPr>
              <a:t>FeedResponse</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batch</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iterator</a:t>
            </a:r>
            <a:r>
              <a:rPr lang="en-US" sz="1800" dirty="0">
                <a:solidFill>
                  <a:srgbClr val="000000"/>
                </a:solidFill>
              </a:rPr>
              <a:t>.</a:t>
            </a:r>
            <a:r>
              <a:rPr lang="en-US" sz="1800" dirty="0">
                <a:solidFill>
                  <a:srgbClr val="795E26"/>
                </a:solidFill>
              </a:rPr>
              <a:t>ReadNextAsync</a:t>
            </a:r>
            <a:r>
              <a:rPr lang="en-US" sz="1800" dirty="0">
                <a:solidFill>
                  <a:srgbClr val="000000"/>
                </a:solidFill>
              </a:rPr>
              <a:t>();</a:t>
            </a:r>
          </a:p>
          <a:p>
            <a:r>
              <a:rPr lang="en-US" sz="1800" dirty="0">
                <a:solidFill>
                  <a:srgbClr val="000000"/>
                </a:solidFill>
              </a:rPr>
              <a:t>    </a:t>
            </a:r>
            <a:r>
              <a:rPr lang="en-US" sz="1800" dirty="0">
                <a:solidFill>
                  <a:srgbClr val="AF00DB"/>
                </a:solidFill>
              </a:rPr>
              <a:t>foreach</a:t>
            </a:r>
            <a:r>
              <a:rPr lang="en-US" sz="1800" dirty="0">
                <a:solidFill>
                  <a:srgbClr val="000000"/>
                </a:solidFill>
              </a:rPr>
              <a:t>(</a:t>
            </a:r>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a:t>
            </a:r>
            <a:r>
              <a:rPr lang="en-US" sz="1800" dirty="0">
                <a:solidFill>
                  <a:srgbClr val="AF00DB"/>
                </a:solidFill>
              </a:rPr>
              <a:t>in</a:t>
            </a:r>
            <a:r>
              <a:rPr lang="en-US" sz="1800" dirty="0">
                <a:solidFill>
                  <a:srgbClr val="000000"/>
                </a:solidFill>
              </a:rPr>
              <a:t> </a:t>
            </a:r>
            <a:r>
              <a:rPr lang="en-US" sz="1800" dirty="0">
                <a:solidFill>
                  <a:srgbClr val="001080"/>
                </a:solidFill>
              </a:rPr>
              <a:t>batch</a:t>
            </a:r>
            <a:r>
              <a:rPr lang="en-US" sz="1800" dirty="0">
                <a:solidFill>
                  <a:srgbClr val="000000"/>
                </a:solidFill>
              </a:rPr>
              <a:t>)</a:t>
            </a:r>
          </a:p>
          <a:p>
            <a:r>
              <a:rPr lang="en-US" sz="1800" dirty="0">
                <a:solidFill>
                  <a:srgbClr val="000000"/>
                </a:solidFill>
              </a:rPr>
              <a:t>    { }</a:t>
            </a:r>
          </a:p>
          <a:p>
            <a:r>
              <a:rPr lang="en-US" sz="1800" dirty="0">
                <a:solidFill>
                  <a:srgbClr val="000000"/>
                </a:solidFill>
              </a:rPr>
              <a:t>}</a:t>
            </a:r>
          </a:p>
        </p:txBody>
      </p:sp>
      <p:sp>
        <p:nvSpPr>
          <p:cNvPr id="4" name="Rectangle: Rounded Corners 3">
            <a:extLst>
              <a:ext uri="{FF2B5EF4-FFF2-40B4-BE49-F238E27FC236}">
                <a16:creationId xmlns:a16="http://schemas.microsoft.com/office/drawing/2014/main" id="{52ACA978-195C-44F5-A2A2-317C028EA80F}"/>
              </a:ext>
              <a:ext uri="{C183D7F6-B498-43B3-948B-1728B52AA6E4}">
                <adec:decorative xmlns:adec="http://schemas.microsoft.com/office/drawing/2017/decorative" val="1"/>
              </a:ext>
            </a:extLst>
          </p:cNvPr>
          <p:cNvSpPr/>
          <p:nvPr/>
        </p:nvSpPr>
        <p:spPr bwMode="auto">
          <a:xfrm>
            <a:off x="4114800" y="3867151"/>
            <a:ext cx="2011680" cy="604586"/>
          </a:xfrm>
          <a:prstGeom prst="roundRect">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Translate LINQ expression to SQL</a:t>
            </a:r>
          </a:p>
        </p:txBody>
      </p:sp>
      <p:cxnSp>
        <p:nvCxnSpPr>
          <p:cNvPr id="5" name="Straight Connector 4">
            <a:extLst>
              <a:ext uri="{FF2B5EF4-FFF2-40B4-BE49-F238E27FC236}">
                <a16:creationId xmlns:a16="http://schemas.microsoft.com/office/drawing/2014/main" id="{1897F7C8-7491-44E2-B28E-2719F175F69F}"/>
              </a:ext>
              <a:ext uri="{C183D7F6-B498-43B3-948B-1728B52AA6E4}">
                <adec:decorative xmlns:adec="http://schemas.microsoft.com/office/drawing/2017/decorative" val="1"/>
              </a:ext>
            </a:extLst>
          </p:cNvPr>
          <p:cNvCxnSpPr>
            <a:cxnSpLocks/>
            <a:endCxn id="4" idx="1"/>
          </p:cNvCxnSpPr>
          <p:nvPr/>
        </p:nvCxnSpPr>
        <p:spPr>
          <a:xfrm>
            <a:off x="3481137" y="3826042"/>
            <a:ext cx="633663" cy="343402"/>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4528557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EFB7-6045-4B64-928B-93361701A9E4}"/>
              </a:ext>
            </a:extLst>
          </p:cNvPr>
          <p:cNvSpPr>
            <a:spLocks noGrp="1"/>
          </p:cNvSpPr>
          <p:nvPr>
            <p:ph type="title"/>
          </p:nvPr>
        </p:nvSpPr>
        <p:spPr/>
        <p:txBody>
          <a:bodyPr/>
          <a:lstStyle/>
          <a:p>
            <a:r>
              <a:rPr lang="en-US" dirty="0"/>
              <a:t>JavaScript and Azure Cosmos DB</a:t>
            </a:r>
          </a:p>
        </p:txBody>
      </p:sp>
      <p:grpSp>
        <p:nvGrpSpPr>
          <p:cNvPr id="5" name="Group 4" descr="The diagram depicts that JavaScript is the primary language for creating server-side logic for Azure Cosmos DB databases and can be used to write stored procedures, user-defined functions, and triggers, both pre and post.">
            <a:extLst>
              <a:ext uri="{FF2B5EF4-FFF2-40B4-BE49-F238E27FC236}">
                <a16:creationId xmlns:a16="http://schemas.microsoft.com/office/drawing/2014/main" id="{F2081F0D-7DC1-487F-BA7C-78E90FD889F9}"/>
              </a:ext>
            </a:extLst>
          </p:cNvPr>
          <p:cNvGrpSpPr/>
          <p:nvPr/>
        </p:nvGrpSpPr>
        <p:grpSpPr>
          <a:xfrm>
            <a:off x="599146" y="1238250"/>
            <a:ext cx="10926104" cy="5086350"/>
            <a:chOff x="599146" y="1238250"/>
            <a:chExt cx="10926104" cy="5086350"/>
          </a:xfrm>
        </p:grpSpPr>
        <p:sp>
          <p:nvSpPr>
            <p:cNvPr id="11" name="Rectangle: Rounded Corners 10">
              <a:extLst>
                <a:ext uri="{FF2B5EF4-FFF2-40B4-BE49-F238E27FC236}">
                  <a16:creationId xmlns:a16="http://schemas.microsoft.com/office/drawing/2014/main" id="{3892F050-50AD-4821-90E9-5B0ED5ACE217}"/>
                </a:ext>
              </a:extLst>
            </p:cNvPr>
            <p:cNvSpPr/>
            <p:nvPr/>
          </p:nvSpPr>
          <p:spPr bwMode="auto">
            <a:xfrm flipH="1">
              <a:off x="6419850" y="1238250"/>
              <a:ext cx="5105400" cy="5086350"/>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066E0D80-F7BC-4A74-B578-8E3028015A97}"/>
                </a:ext>
              </a:extLst>
            </p:cNvPr>
            <p:cNvSpPr txBox="1"/>
            <p:nvPr/>
          </p:nvSpPr>
          <p:spPr>
            <a:xfrm>
              <a:off x="7454042" y="5588032"/>
              <a:ext cx="3203277" cy="430887"/>
            </a:xfrm>
            <a:prstGeom prst="rect">
              <a:avLst/>
            </a:prstGeom>
            <a:noFill/>
          </p:spPr>
          <p:txBody>
            <a:bodyPr wrap="square" lIns="0" tIns="0" rIns="0" bIns="0" rtlCol="0">
              <a:spAutoFit/>
            </a:bodyPr>
            <a:lstStyle/>
            <a:p>
              <a:pPr algn="ctr"/>
              <a:r>
                <a:rPr lang="en-IN" sz="2800" dirty="0">
                  <a:gradFill>
                    <a:gsLst>
                      <a:gs pos="2917">
                        <a:schemeClr val="tx1"/>
                      </a:gs>
                      <a:gs pos="30000">
                        <a:schemeClr val="tx1"/>
                      </a:gs>
                    </a:gsLst>
                    <a:lin ang="5400000" scaled="0"/>
                  </a:gradFill>
                  <a:latin typeface="+mj-lt"/>
                </a:rPr>
                <a:t>Azure Cosmos DB</a:t>
              </a:r>
              <a:endParaRPr lang="en-US" sz="2800" dirty="0">
                <a:gradFill>
                  <a:gsLst>
                    <a:gs pos="2917">
                      <a:schemeClr val="tx1"/>
                    </a:gs>
                    <a:gs pos="30000">
                      <a:schemeClr val="tx1"/>
                    </a:gs>
                  </a:gsLst>
                  <a:lin ang="5400000" scaled="0"/>
                </a:gradFill>
                <a:latin typeface="+mj-lt"/>
              </a:endParaRPr>
            </a:p>
          </p:txBody>
        </p:sp>
        <p:pic>
          <p:nvPicPr>
            <p:cNvPr id="25" name="Graphic 24">
              <a:extLst>
                <a:ext uri="{FF2B5EF4-FFF2-40B4-BE49-F238E27FC236}">
                  <a16:creationId xmlns:a16="http://schemas.microsoft.com/office/drawing/2014/main" id="{E5643AE6-86CC-417A-8DE2-DFDE7A1932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05552" y="3889494"/>
              <a:ext cx="1620000" cy="1620000"/>
            </a:xfrm>
            <a:prstGeom prst="rect">
              <a:avLst/>
            </a:prstGeom>
          </p:spPr>
        </p:pic>
        <p:grpSp>
          <p:nvGrpSpPr>
            <p:cNvPr id="12" name="Group 11">
              <a:extLst>
                <a:ext uri="{FF2B5EF4-FFF2-40B4-BE49-F238E27FC236}">
                  <a16:creationId xmlns:a16="http://schemas.microsoft.com/office/drawing/2014/main" id="{BE79ED0B-21CB-4BBB-A414-55A13EE1D6D1}"/>
                </a:ext>
              </a:extLst>
            </p:cNvPr>
            <p:cNvGrpSpPr/>
            <p:nvPr/>
          </p:nvGrpSpPr>
          <p:grpSpPr>
            <a:xfrm>
              <a:off x="7467896" y="1675198"/>
              <a:ext cx="3435631" cy="1966615"/>
              <a:chOff x="7639050" y="1981200"/>
              <a:chExt cx="3486150" cy="1966615"/>
            </a:xfrm>
          </p:grpSpPr>
          <p:sp>
            <p:nvSpPr>
              <p:cNvPr id="15" name="TextBox 14">
                <a:extLst>
                  <a:ext uri="{FF2B5EF4-FFF2-40B4-BE49-F238E27FC236}">
                    <a16:creationId xmlns:a16="http://schemas.microsoft.com/office/drawing/2014/main" id="{940342F7-C0B6-4D87-8C6A-EA24148CFFDE}"/>
                  </a:ext>
                </a:extLst>
              </p:cNvPr>
              <p:cNvSpPr txBox="1"/>
              <p:nvPr/>
            </p:nvSpPr>
            <p:spPr>
              <a:xfrm>
                <a:off x="7639050" y="1981200"/>
                <a:ext cx="2857500" cy="461665"/>
              </a:xfrm>
              <a:prstGeom prst="rect">
                <a:avLst/>
              </a:prstGeom>
              <a:noFill/>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pPr algn="just"/>
                <a:r>
                  <a:rPr lang="en-US" sz="2000" dirty="0">
                    <a:latin typeface="+mj-lt"/>
                  </a:rPr>
                  <a:t>Stored procedures</a:t>
                </a:r>
              </a:p>
            </p:txBody>
          </p:sp>
          <p:sp>
            <p:nvSpPr>
              <p:cNvPr id="26" name="TextBox 25">
                <a:extLst>
                  <a:ext uri="{FF2B5EF4-FFF2-40B4-BE49-F238E27FC236}">
                    <a16:creationId xmlns:a16="http://schemas.microsoft.com/office/drawing/2014/main" id="{B9EC8E49-7288-41BC-BB1B-412BB2A1E2E0}"/>
                  </a:ext>
                </a:extLst>
              </p:cNvPr>
              <p:cNvSpPr txBox="1"/>
              <p:nvPr/>
            </p:nvSpPr>
            <p:spPr>
              <a:xfrm>
                <a:off x="7639050" y="2733675"/>
                <a:ext cx="3486150" cy="461665"/>
              </a:xfrm>
              <a:prstGeom prst="rect">
                <a:avLst/>
              </a:prstGeom>
              <a:noFill/>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pPr algn="just"/>
                <a:r>
                  <a:rPr lang="en-US" sz="2000" dirty="0">
                    <a:latin typeface="+mj-lt"/>
                  </a:rPr>
                  <a:t>User-defined functions</a:t>
                </a:r>
              </a:p>
            </p:txBody>
          </p:sp>
          <p:sp>
            <p:nvSpPr>
              <p:cNvPr id="27" name="TextBox 26">
                <a:extLst>
                  <a:ext uri="{FF2B5EF4-FFF2-40B4-BE49-F238E27FC236}">
                    <a16:creationId xmlns:a16="http://schemas.microsoft.com/office/drawing/2014/main" id="{3EA346F7-4EE2-48AF-8B5F-7C6E6A462111}"/>
                  </a:ext>
                </a:extLst>
              </p:cNvPr>
              <p:cNvSpPr txBox="1"/>
              <p:nvPr/>
            </p:nvSpPr>
            <p:spPr>
              <a:xfrm>
                <a:off x="7639050" y="3486150"/>
                <a:ext cx="3486150" cy="461665"/>
              </a:xfrm>
              <a:prstGeom prst="rect">
                <a:avLst/>
              </a:prstGeom>
              <a:noFill/>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pPr algn="just"/>
                <a:r>
                  <a:rPr lang="en-US" sz="2000" dirty="0">
                    <a:latin typeface="+mj-lt"/>
                  </a:rPr>
                  <a:t>Triggers (pre/post)</a:t>
                </a:r>
              </a:p>
            </p:txBody>
          </p:sp>
        </p:grpSp>
        <p:pic>
          <p:nvPicPr>
            <p:cNvPr id="28" name="Picture 27">
              <a:extLst>
                <a:ext uri="{FF2B5EF4-FFF2-40B4-BE49-F238E27FC236}">
                  <a16:creationId xmlns:a16="http://schemas.microsoft.com/office/drawing/2014/main" id="{C0DBDA3C-A301-4A6F-A4E6-D3A67C63D576}"/>
                </a:ext>
              </a:extLst>
            </p:cNvPr>
            <p:cNvPicPr>
              <a:picLocks noChangeAspect="1"/>
            </p:cNvPicPr>
            <p:nvPr/>
          </p:nvPicPr>
          <p:blipFill>
            <a:blip r:embed="rId6"/>
            <a:srcRect/>
            <a:stretch/>
          </p:blipFill>
          <p:spPr>
            <a:xfrm>
              <a:off x="599146" y="2033242"/>
              <a:ext cx="1908997" cy="1404000"/>
            </a:xfrm>
            <a:prstGeom prst="rect">
              <a:avLst/>
            </a:prstGeom>
          </p:spPr>
        </p:pic>
        <p:grpSp>
          <p:nvGrpSpPr>
            <p:cNvPr id="10" name="Group 9">
              <a:extLst>
                <a:ext uri="{FF2B5EF4-FFF2-40B4-BE49-F238E27FC236}">
                  <a16:creationId xmlns:a16="http://schemas.microsoft.com/office/drawing/2014/main" id="{F9ED9192-1755-470D-B6FB-3707BB03FC96}"/>
                </a:ext>
              </a:extLst>
            </p:cNvPr>
            <p:cNvGrpSpPr/>
            <p:nvPr/>
          </p:nvGrpSpPr>
          <p:grpSpPr>
            <a:xfrm rot="611680">
              <a:off x="770204" y="1868963"/>
              <a:ext cx="8020049" cy="3085222"/>
              <a:chOff x="-247244" y="1672660"/>
              <a:chExt cx="9410371" cy="3085222"/>
            </a:xfrm>
          </p:grpSpPr>
          <p:sp>
            <p:nvSpPr>
              <p:cNvPr id="19" name="Arc 18">
                <a:extLst>
                  <a:ext uri="{FF2B5EF4-FFF2-40B4-BE49-F238E27FC236}">
                    <a16:creationId xmlns:a16="http://schemas.microsoft.com/office/drawing/2014/main" id="{8F996CAE-310F-4419-BE41-5AE3DABDE6A4}"/>
                  </a:ext>
                </a:extLst>
              </p:cNvPr>
              <p:cNvSpPr/>
              <p:nvPr/>
            </p:nvSpPr>
            <p:spPr>
              <a:xfrm rot="20450979">
                <a:off x="1020674" y="1672660"/>
                <a:ext cx="7063530" cy="1816608"/>
              </a:xfrm>
              <a:prstGeom prst="arc">
                <a:avLst>
                  <a:gd name="adj1" fmla="val 11578292"/>
                  <a:gd name="adj2" fmla="val 21005058"/>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Arc 28">
                <a:extLst>
                  <a:ext uri="{FF2B5EF4-FFF2-40B4-BE49-F238E27FC236}">
                    <a16:creationId xmlns:a16="http://schemas.microsoft.com/office/drawing/2014/main" id="{0DA63E51-0A64-49C3-8197-BCB7C7CF474B}"/>
                  </a:ext>
                </a:extLst>
              </p:cNvPr>
              <p:cNvSpPr/>
              <p:nvPr/>
            </p:nvSpPr>
            <p:spPr>
              <a:xfrm rot="20795668">
                <a:off x="947383" y="2211947"/>
                <a:ext cx="7378222" cy="1731347"/>
              </a:xfrm>
              <a:prstGeom prst="arc">
                <a:avLst>
                  <a:gd name="adj1" fmla="val 11578292"/>
                  <a:gd name="adj2" fmla="val 20876195"/>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Arc 29">
                <a:extLst>
                  <a:ext uri="{FF2B5EF4-FFF2-40B4-BE49-F238E27FC236}">
                    <a16:creationId xmlns:a16="http://schemas.microsoft.com/office/drawing/2014/main" id="{936BE802-5412-4723-A61A-B0FC5F6CCE6A}"/>
                  </a:ext>
                </a:extLst>
              </p:cNvPr>
              <p:cNvSpPr/>
              <p:nvPr/>
            </p:nvSpPr>
            <p:spPr>
              <a:xfrm rot="20988320">
                <a:off x="-247244" y="2841681"/>
                <a:ext cx="9410371" cy="1916201"/>
              </a:xfrm>
              <a:prstGeom prst="arc">
                <a:avLst>
                  <a:gd name="adj1" fmla="val 12064007"/>
                  <a:gd name="adj2" fmla="val 20802509"/>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spTree>
    <p:custDataLst>
      <p:tags r:id="rId1"/>
    </p:custDataLst>
    <p:extLst>
      <p:ext uri="{BB962C8B-B14F-4D97-AF65-F5344CB8AC3E}">
        <p14:creationId xmlns:p14="http://schemas.microsoft.com/office/powerpoint/2010/main" val="209831143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A7FA03-5124-477A-922F-0CF16ACA6018}"/>
              </a:ext>
            </a:extLst>
          </p:cNvPr>
          <p:cNvSpPr>
            <a:spLocks noGrp="1"/>
          </p:cNvSpPr>
          <p:nvPr>
            <p:ph type="title"/>
          </p:nvPr>
        </p:nvSpPr>
        <p:spPr/>
        <p:txBody>
          <a:bodyPr/>
          <a:lstStyle/>
          <a:p>
            <a:r>
              <a:rPr lang="en-US" dirty="0"/>
              <a:t>Stored procedures</a:t>
            </a:r>
          </a:p>
        </p:txBody>
      </p:sp>
      <p:sp>
        <p:nvSpPr>
          <p:cNvPr id="4" name="Text Placeholder 3">
            <a:extLst>
              <a:ext uri="{FF2B5EF4-FFF2-40B4-BE49-F238E27FC236}">
                <a16:creationId xmlns:a16="http://schemas.microsoft.com/office/drawing/2014/main" id="{F313732D-89CD-44E2-BAB1-F53F635B00D1}"/>
              </a:ext>
            </a:extLst>
          </p:cNvPr>
          <p:cNvSpPr>
            <a:spLocks noGrp="1"/>
          </p:cNvSpPr>
          <p:nvPr>
            <p:ph type="body" sz="quarter" idx="10"/>
          </p:nvPr>
        </p:nvSpPr>
        <p:spPr>
          <a:xfrm>
            <a:off x="584200" y="1200297"/>
            <a:ext cx="11018520" cy="2326791"/>
          </a:xfrm>
        </p:spPr>
        <p:txBody>
          <a:bodyPr/>
          <a:lstStyle/>
          <a:p>
            <a:r>
              <a:rPr lang="en-US" dirty="0"/>
              <a:t>In Azure Cosmos DB, JavaScript is hosted in the same memory space as the database</a:t>
            </a:r>
          </a:p>
          <a:p>
            <a:r>
              <a:rPr lang="en-US" dirty="0"/>
              <a:t>Requests made within stored procedures and triggers run in the same scope of a database session</a:t>
            </a:r>
          </a:p>
          <a:p>
            <a:endParaRPr lang="en-US" dirty="0"/>
          </a:p>
        </p:txBody>
      </p:sp>
      <p:grpSp>
        <p:nvGrpSpPr>
          <p:cNvPr id="6" name="Group 5" descr="This diagram depicts the process of running server-side JavaScript in Azure Cosmos DB to perform common, long-running tasks, such as creating, deleting, and updating multiple documents or querying large document sets.">
            <a:extLst>
              <a:ext uri="{FF2B5EF4-FFF2-40B4-BE49-F238E27FC236}">
                <a16:creationId xmlns:a16="http://schemas.microsoft.com/office/drawing/2014/main" id="{0EE8FE1E-C3F3-4E21-BA2E-165E39F927EE}"/>
              </a:ext>
            </a:extLst>
          </p:cNvPr>
          <p:cNvGrpSpPr/>
          <p:nvPr/>
        </p:nvGrpSpPr>
        <p:grpSpPr>
          <a:xfrm>
            <a:off x="862199" y="3535682"/>
            <a:ext cx="10705827" cy="2717913"/>
            <a:chOff x="862199" y="3535682"/>
            <a:chExt cx="10705827" cy="2717913"/>
          </a:xfrm>
        </p:grpSpPr>
        <p:pic>
          <p:nvPicPr>
            <p:cNvPr id="5" name="Picture 4" descr="Server rac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5078" y="3535682"/>
              <a:ext cx="900098" cy="900098"/>
            </a:xfrm>
            <a:prstGeom prst="rect">
              <a:avLst/>
            </a:prstGeom>
          </p:spPr>
        </p:pic>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2199" y="3578696"/>
              <a:ext cx="1292083" cy="819151"/>
            </a:xfrm>
            <a:prstGeom prst="rect">
              <a:avLst/>
            </a:prstGeom>
          </p:spPr>
        </p:pic>
        <p:grpSp>
          <p:nvGrpSpPr>
            <p:cNvPr id="2" name="Group 1">
              <a:extLst>
                <a:ext uri="{FF2B5EF4-FFF2-40B4-BE49-F238E27FC236}">
                  <a16:creationId xmlns:a16="http://schemas.microsoft.com/office/drawing/2014/main" id="{EE727135-F347-4C92-B836-72EFF091B0E3}"/>
                </a:ext>
              </a:extLst>
            </p:cNvPr>
            <p:cNvGrpSpPr/>
            <p:nvPr/>
          </p:nvGrpSpPr>
          <p:grpSpPr>
            <a:xfrm>
              <a:off x="9886218" y="4425705"/>
              <a:ext cx="1681808" cy="1781963"/>
              <a:chOff x="9033362" y="2887711"/>
              <a:chExt cx="1681808" cy="1781963"/>
            </a:xfrm>
          </p:grpSpPr>
          <p:pic>
            <p:nvPicPr>
              <p:cNvPr id="10" name="Picture 9" descr="Database server.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3362" y="3315007"/>
                <a:ext cx="1354667" cy="1354667"/>
              </a:xfrm>
              <a:prstGeom prst="rect">
                <a:avLst/>
              </a:prstGeom>
            </p:spPr>
          </p:pic>
          <p:pic>
            <p:nvPicPr>
              <p:cNvPr id="82" name="Graphic 81">
                <a:extLst>
                  <a:ext uri="{FF2B5EF4-FFF2-40B4-BE49-F238E27FC236}">
                    <a16:creationId xmlns:a16="http://schemas.microsoft.com/office/drawing/2014/main" id="{97C7BAE0-22DD-4FE2-976B-4003EF227B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21126" y="2887711"/>
                <a:ext cx="794044" cy="794044"/>
              </a:xfrm>
              <a:prstGeom prst="rect">
                <a:avLst/>
              </a:prstGeom>
            </p:spPr>
          </p:pic>
        </p:grpSp>
        <p:pic>
          <p:nvPicPr>
            <p:cNvPr id="87" name="Picture 86">
              <a:extLst>
                <a:ext uri="{FF2B5EF4-FFF2-40B4-BE49-F238E27FC236}">
                  <a16:creationId xmlns:a16="http://schemas.microsoft.com/office/drawing/2014/main" id="{24CE49E1-9EDC-487F-AB39-51EA2B92E713}"/>
                </a:ext>
              </a:extLst>
            </p:cNvPr>
            <p:cNvPicPr>
              <a:picLocks noChangeAspect="1"/>
            </p:cNvPicPr>
            <p:nvPr/>
          </p:nvPicPr>
          <p:blipFill>
            <a:blip r:embed="rId9"/>
            <a:srcRect/>
            <a:stretch/>
          </p:blipFill>
          <p:spPr>
            <a:xfrm>
              <a:off x="3953376" y="3578647"/>
              <a:ext cx="1113916" cy="819248"/>
            </a:xfrm>
            <a:prstGeom prst="rect">
              <a:avLst/>
            </a:prstGeom>
          </p:spPr>
        </p:pic>
        <p:grpSp>
          <p:nvGrpSpPr>
            <p:cNvPr id="47" name="Group 46">
              <a:extLst>
                <a:ext uri="{FF2B5EF4-FFF2-40B4-BE49-F238E27FC236}">
                  <a16:creationId xmlns:a16="http://schemas.microsoft.com/office/drawing/2014/main" id="{6D82996E-D58D-4B4C-974D-091E53E32CA0}"/>
                </a:ext>
              </a:extLst>
            </p:cNvPr>
            <p:cNvGrpSpPr/>
            <p:nvPr/>
          </p:nvGrpSpPr>
          <p:grpSpPr>
            <a:xfrm>
              <a:off x="3392905" y="4860758"/>
              <a:ext cx="6027821" cy="1392837"/>
              <a:chOff x="2815389" y="4836694"/>
              <a:chExt cx="6196263" cy="1431759"/>
            </a:xfrm>
          </p:grpSpPr>
          <p:sp>
            <p:nvSpPr>
              <p:cNvPr id="92" name="Rectangle 91">
                <a:extLst>
                  <a:ext uri="{FF2B5EF4-FFF2-40B4-BE49-F238E27FC236}">
                    <a16:creationId xmlns:a16="http://schemas.microsoft.com/office/drawing/2014/main" id="{0B94318A-BC3F-4EB0-8ED8-8E50FA875C5E}"/>
                  </a:ext>
                </a:extLst>
              </p:cNvPr>
              <p:cNvSpPr/>
              <p:nvPr/>
            </p:nvSpPr>
            <p:spPr bwMode="auto">
              <a:xfrm>
                <a:off x="2815389" y="4836694"/>
                <a:ext cx="6196263" cy="1431759"/>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800" dirty="0">
                  <a:solidFill>
                    <a:schemeClr val="tx1"/>
                  </a:solidFill>
                  <a:ea typeface="Segoe UI" pitchFamily="34" charset="0"/>
                  <a:cs typeface="Segoe UI" pitchFamily="34" charset="0"/>
                </a:endParaRPr>
              </a:p>
            </p:txBody>
          </p:sp>
          <p:grpSp>
            <p:nvGrpSpPr>
              <p:cNvPr id="22" name="Group 21">
                <a:extLst>
                  <a:ext uri="{FF2B5EF4-FFF2-40B4-BE49-F238E27FC236}">
                    <a16:creationId xmlns:a16="http://schemas.microsoft.com/office/drawing/2014/main" id="{5D008008-0E0A-40BF-BC36-7B6C8D59955F}"/>
                  </a:ext>
                </a:extLst>
              </p:cNvPr>
              <p:cNvGrpSpPr/>
              <p:nvPr/>
            </p:nvGrpSpPr>
            <p:grpSpPr>
              <a:xfrm>
                <a:off x="2944711" y="5005954"/>
                <a:ext cx="5880725" cy="1080000"/>
                <a:chOff x="3000585" y="3453663"/>
                <a:chExt cx="5880725" cy="1080000"/>
              </a:xfrm>
            </p:grpSpPr>
            <p:sp>
              <p:nvSpPr>
                <p:cNvPr id="44" name="Rectangle 43"/>
                <p:cNvSpPr/>
                <p:nvPr/>
              </p:nvSpPr>
              <p:spPr bwMode="auto">
                <a:xfrm>
                  <a:off x="6031066" y="3453663"/>
                  <a:ext cx="127985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Update existing document</a:t>
                  </a:r>
                </a:p>
              </p:txBody>
            </p:sp>
            <p:sp>
              <p:nvSpPr>
                <p:cNvPr id="45" name="Rectangle 44"/>
                <p:cNvSpPr/>
                <p:nvPr/>
              </p:nvSpPr>
              <p:spPr bwMode="auto">
                <a:xfrm>
                  <a:off x="7471610" y="3453663"/>
                  <a:ext cx="140970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Delete existing document</a:t>
                  </a:r>
                </a:p>
              </p:txBody>
            </p:sp>
            <p:sp>
              <p:nvSpPr>
                <p:cNvPr id="8" name="Rectangle 7"/>
                <p:cNvSpPr/>
                <p:nvPr/>
              </p:nvSpPr>
              <p:spPr bwMode="auto">
                <a:xfrm>
                  <a:off x="3000585" y="3453663"/>
                  <a:ext cx="140970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Create new</a:t>
                  </a:r>
                </a:p>
                <a:p>
                  <a:pPr algn="ctr"/>
                  <a:r>
                    <a:rPr lang="en-GB" sz="1800" dirty="0">
                      <a:gradFill>
                        <a:gsLst>
                          <a:gs pos="2917">
                            <a:schemeClr val="tx1"/>
                          </a:gs>
                          <a:gs pos="30000">
                            <a:schemeClr val="tx1"/>
                          </a:gs>
                        </a:gsLst>
                        <a:lin ang="5400000" scaled="0"/>
                      </a:gradFill>
                    </a:rPr>
                    <a:t>document</a:t>
                  </a:r>
                </a:p>
              </p:txBody>
            </p:sp>
            <p:sp>
              <p:nvSpPr>
                <p:cNvPr id="43" name="Rectangle 42"/>
                <p:cNvSpPr/>
                <p:nvPr/>
              </p:nvSpPr>
              <p:spPr bwMode="auto">
                <a:xfrm>
                  <a:off x="4578490" y="3453663"/>
                  <a:ext cx="1276605"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Query collection</a:t>
                  </a:r>
                </a:p>
              </p:txBody>
            </p:sp>
          </p:grpSp>
        </p:grpSp>
        <p:cxnSp>
          <p:nvCxnSpPr>
            <p:cNvPr id="15" name="Connector: Elbow 14">
              <a:extLst>
                <a:ext uri="{FF2B5EF4-FFF2-40B4-BE49-F238E27FC236}">
                  <a16:creationId xmlns:a16="http://schemas.microsoft.com/office/drawing/2014/main" id="{3A99065E-BE64-474D-AF0A-CE1EA5B7DF16}"/>
                </a:ext>
              </a:extLst>
            </p:cNvPr>
            <p:cNvCxnSpPr>
              <a:cxnSpLocks/>
            </p:cNvCxnSpPr>
            <p:nvPr/>
          </p:nvCxnSpPr>
          <p:spPr>
            <a:xfrm flipV="1">
              <a:off x="2115093" y="3985731"/>
              <a:ext cx="410796" cy="2541"/>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42A488FB-5395-4DF1-A7D1-8F227BC7D0B2}"/>
                </a:ext>
              </a:extLst>
            </p:cNvPr>
            <p:cNvCxnSpPr>
              <a:cxnSpLocks/>
              <a:stCxn id="87" idx="2"/>
            </p:cNvCxnSpPr>
            <p:nvPr/>
          </p:nvCxnSpPr>
          <p:spPr>
            <a:xfrm rot="5400000">
              <a:off x="4312158" y="4589723"/>
              <a:ext cx="390004" cy="6349"/>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517B61EE-396A-4B58-9CFD-1CB49A332FF3}"/>
                </a:ext>
              </a:extLst>
            </p:cNvPr>
            <p:cNvCxnSpPr>
              <a:cxnSpLocks/>
              <a:stCxn id="5" idx="3"/>
              <a:endCxn id="87" idx="1"/>
            </p:cNvCxnSpPr>
            <p:nvPr/>
          </p:nvCxnSpPr>
          <p:spPr>
            <a:xfrm>
              <a:off x="3465176" y="3985731"/>
              <a:ext cx="488200" cy="2540"/>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2207969D-98FF-4949-AF75-9E5949039AEC}"/>
                </a:ext>
              </a:extLst>
            </p:cNvPr>
            <p:cNvCxnSpPr>
              <a:cxnSpLocks/>
              <a:endCxn id="10" idx="1"/>
            </p:cNvCxnSpPr>
            <p:nvPr/>
          </p:nvCxnSpPr>
          <p:spPr>
            <a:xfrm flipV="1">
              <a:off x="9420726" y="5530335"/>
              <a:ext cx="465492" cy="2778"/>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97721948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B1F2-BC1A-44E6-9FCB-ACB7D6837CDA}"/>
              </a:ext>
            </a:extLst>
          </p:cNvPr>
          <p:cNvSpPr>
            <a:spLocks noGrp="1"/>
          </p:cNvSpPr>
          <p:nvPr>
            <p:ph type="title"/>
          </p:nvPr>
        </p:nvSpPr>
        <p:spPr/>
        <p:txBody>
          <a:bodyPr/>
          <a:lstStyle/>
          <a:p>
            <a:r>
              <a:rPr lang="en-US" dirty="0"/>
              <a:t>Stored procedure in JavaScript</a:t>
            </a:r>
          </a:p>
        </p:txBody>
      </p:sp>
      <p:sp>
        <p:nvSpPr>
          <p:cNvPr id="3" name="Text Placeholder 2">
            <a:extLst>
              <a:ext uri="{FF2B5EF4-FFF2-40B4-BE49-F238E27FC236}">
                <a16:creationId xmlns:a16="http://schemas.microsoft.com/office/drawing/2014/main" id="{DD2DBE44-606E-44C1-A165-FE64B886EC56}"/>
              </a:ext>
            </a:extLst>
          </p:cNvPr>
          <p:cNvSpPr>
            <a:spLocks noGrp="1"/>
          </p:cNvSpPr>
          <p:nvPr>
            <p:ph type="body" sz="quarter" idx="10"/>
          </p:nvPr>
        </p:nvSpPr>
        <p:spPr/>
        <p:txBody>
          <a:bodyPr/>
          <a:lstStyle/>
          <a:p>
            <a:r>
              <a:rPr lang="en-US" sz="2000" dirty="0">
                <a:solidFill>
                  <a:srgbClr val="0000FF"/>
                </a:solidFill>
              </a:rPr>
              <a:t>function</a:t>
            </a:r>
            <a:r>
              <a:rPr lang="en-US" sz="2000" dirty="0">
                <a:solidFill>
                  <a:srgbClr val="000000"/>
                </a:solidFill>
              </a:rPr>
              <a:t> </a:t>
            </a:r>
            <a:r>
              <a:rPr lang="en-US" sz="2000" dirty="0">
                <a:solidFill>
                  <a:srgbClr val="795E26"/>
                </a:solidFill>
              </a:rPr>
              <a:t>createSampleDocument</a:t>
            </a:r>
            <a:r>
              <a:rPr lang="en-US" sz="2000" dirty="0">
                <a:solidFill>
                  <a:srgbClr val="000000"/>
                </a:solidFill>
              </a:rPr>
              <a:t>(</a:t>
            </a:r>
            <a:r>
              <a:rPr lang="en-US" sz="2000" dirty="0">
                <a:solidFill>
                  <a:srgbClr val="001080"/>
                </a:solidFill>
              </a:rPr>
              <a:t>documentToCreate</a:t>
            </a:r>
            <a:r>
              <a:rPr lang="en-US" sz="2000" dirty="0">
                <a:solidFill>
                  <a:srgbClr val="000000"/>
                </a:solidFill>
              </a:rPr>
              <a:t>) {</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context</a:t>
            </a:r>
            <a:r>
              <a:rPr lang="en-US" sz="2000" dirty="0">
                <a:solidFill>
                  <a:srgbClr val="000000"/>
                </a:solidFill>
              </a:rPr>
              <a:t> = </a:t>
            </a:r>
            <a:r>
              <a:rPr lang="en-US" sz="2000" dirty="0">
                <a:solidFill>
                  <a:srgbClr val="795E26"/>
                </a:solidFill>
              </a:rPr>
              <a:t>getContext</a:t>
            </a:r>
            <a:r>
              <a:rPr lang="en-US" sz="2000" dirty="0">
                <a:solidFill>
                  <a:srgbClr val="000000"/>
                </a:solidFill>
              </a:rPr>
              <a:t>();</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collection</a:t>
            </a:r>
            <a:r>
              <a:rPr lang="en-US" sz="2000" dirty="0">
                <a:solidFill>
                  <a:srgbClr val="000000"/>
                </a:solidFill>
              </a:rPr>
              <a:t> = </a:t>
            </a:r>
            <a:r>
              <a:rPr lang="en-US" sz="2000" dirty="0">
                <a:solidFill>
                  <a:srgbClr val="001080"/>
                </a:solidFill>
              </a:rPr>
              <a:t>context</a:t>
            </a:r>
            <a:r>
              <a:rPr lang="en-US" sz="2000" dirty="0">
                <a:solidFill>
                  <a:srgbClr val="000000"/>
                </a:solidFill>
              </a:rPr>
              <a:t>.</a:t>
            </a:r>
            <a:r>
              <a:rPr lang="en-US" sz="2000" dirty="0">
                <a:solidFill>
                  <a:srgbClr val="795E26"/>
                </a:solidFill>
              </a:rPr>
              <a:t>getCollection</a:t>
            </a:r>
            <a:r>
              <a:rPr lang="en-US" sz="2000" dirty="0">
                <a:solidFill>
                  <a:srgbClr val="000000"/>
                </a:solidFill>
              </a:rPr>
              <a:t>();</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accepted</a:t>
            </a:r>
            <a:r>
              <a:rPr lang="en-US" sz="2000" dirty="0">
                <a:solidFill>
                  <a:srgbClr val="000000"/>
                </a:solidFill>
              </a:rPr>
              <a:t> = </a:t>
            </a:r>
            <a:r>
              <a:rPr lang="en-US" sz="2000" dirty="0">
                <a:solidFill>
                  <a:srgbClr val="001080"/>
                </a:solidFill>
              </a:rPr>
              <a:t>collection</a:t>
            </a:r>
            <a:r>
              <a:rPr lang="en-US" sz="2000" dirty="0">
                <a:solidFill>
                  <a:srgbClr val="000000"/>
                </a:solidFill>
              </a:rPr>
              <a:t>.</a:t>
            </a:r>
            <a:r>
              <a:rPr lang="en-US" sz="2000" dirty="0">
                <a:solidFill>
                  <a:srgbClr val="795E26"/>
                </a:solidFill>
              </a:rPr>
              <a:t>createDocument</a:t>
            </a:r>
            <a:r>
              <a:rPr lang="en-US" sz="2000" dirty="0">
                <a:solidFill>
                  <a:srgbClr val="000000"/>
                </a:solidFill>
              </a:rPr>
              <a:t>(</a:t>
            </a:r>
          </a:p>
          <a:p>
            <a:r>
              <a:rPr lang="en-US" sz="2000" dirty="0">
                <a:solidFill>
                  <a:srgbClr val="000000"/>
                </a:solidFill>
              </a:rPr>
              <a:t>        </a:t>
            </a:r>
            <a:r>
              <a:rPr lang="en-US" sz="2000" dirty="0">
                <a:solidFill>
                  <a:srgbClr val="001080"/>
                </a:solidFill>
              </a:rPr>
              <a:t>collection</a:t>
            </a:r>
            <a:r>
              <a:rPr lang="en-US" sz="2000" dirty="0">
                <a:solidFill>
                  <a:srgbClr val="000000"/>
                </a:solidFill>
              </a:rPr>
              <a:t>.</a:t>
            </a:r>
            <a:r>
              <a:rPr lang="en-US" sz="2000" dirty="0">
                <a:solidFill>
                  <a:srgbClr val="795E26"/>
                </a:solidFill>
              </a:rPr>
              <a:t>getSelfLink</a:t>
            </a:r>
            <a:r>
              <a:rPr lang="en-US" sz="2000" dirty="0">
                <a:solidFill>
                  <a:srgbClr val="000000"/>
                </a:solidFill>
              </a:rPr>
              <a:t>(),</a:t>
            </a:r>
          </a:p>
          <a:p>
            <a:r>
              <a:rPr lang="en-US" sz="2000" dirty="0">
                <a:solidFill>
                  <a:srgbClr val="000000"/>
                </a:solidFill>
              </a:rPr>
              <a:t>        </a:t>
            </a:r>
            <a:r>
              <a:rPr lang="en-US" sz="2000" dirty="0">
                <a:solidFill>
                  <a:srgbClr val="001080"/>
                </a:solidFill>
              </a:rPr>
              <a:t>documentToCreate</a:t>
            </a:r>
            <a:r>
              <a:rPr lang="en-US" sz="2000" dirty="0">
                <a:solidFill>
                  <a:srgbClr val="000000"/>
                </a:solidFill>
              </a:rPr>
              <a:t>,</a:t>
            </a:r>
          </a:p>
          <a:p>
            <a:r>
              <a:rPr lang="en-US" sz="2000" dirty="0">
                <a:solidFill>
                  <a:srgbClr val="000000"/>
                </a:solidFill>
              </a:rPr>
              <a:t>        </a:t>
            </a:r>
            <a:r>
              <a:rPr lang="en-US" sz="2000" dirty="0">
                <a:solidFill>
                  <a:srgbClr val="0000FF"/>
                </a:solidFill>
              </a:rPr>
              <a:t>function</a:t>
            </a:r>
            <a:r>
              <a:rPr lang="en-US" sz="2000" dirty="0">
                <a:solidFill>
                  <a:srgbClr val="000000"/>
                </a:solidFill>
              </a:rPr>
              <a:t> (</a:t>
            </a:r>
            <a:r>
              <a:rPr lang="en-US" sz="2000" dirty="0">
                <a:solidFill>
                  <a:srgbClr val="001080"/>
                </a:solidFill>
              </a:rPr>
              <a:t>error</a:t>
            </a:r>
            <a:r>
              <a:rPr lang="en-US" sz="2000" dirty="0">
                <a:solidFill>
                  <a:srgbClr val="000000"/>
                </a:solidFill>
              </a:rPr>
              <a:t>, </a:t>
            </a:r>
            <a:r>
              <a:rPr lang="en-US" sz="2000" dirty="0">
                <a:solidFill>
                  <a:srgbClr val="001080"/>
                </a:solidFill>
              </a:rPr>
              <a:t>documentCreated</a:t>
            </a:r>
            <a:r>
              <a:rPr lang="en-US" sz="2000" dirty="0">
                <a:solidFill>
                  <a:srgbClr val="000000"/>
                </a:solidFill>
              </a:rPr>
              <a:t>) {                 </a:t>
            </a:r>
          </a:p>
          <a:p>
            <a:r>
              <a:rPr lang="en-US" sz="2000" dirty="0">
                <a:solidFill>
                  <a:srgbClr val="000000"/>
                </a:solidFill>
              </a:rPr>
              <a:t>            </a:t>
            </a:r>
            <a:r>
              <a:rPr lang="en-US" sz="2000" dirty="0">
                <a:solidFill>
                  <a:srgbClr val="001080"/>
                </a:solidFill>
              </a:rPr>
              <a:t>context</a:t>
            </a:r>
            <a:r>
              <a:rPr lang="en-US" sz="2000" dirty="0">
                <a:solidFill>
                  <a:srgbClr val="000000"/>
                </a:solidFill>
              </a:rPr>
              <a:t>.</a:t>
            </a:r>
            <a:r>
              <a:rPr lang="en-US" sz="2000" dirty="0">
                <a:solidFill>
                  <a:srgbClr val="795E26"/>
                </a:solidFill>
              </a:rPr>
              <a:t>getResponse</a:t>
            </a:r>
            <a:r>
              <a:rPr lang="en-US" sz="2000" dirty="0">
                <a:solidFill>
                  <a:srgbClr val="000000"/>
                </a:solidFill>
              </a:rPr>
              <a:t>().</a:t>
            </a:r>
            <a:r>
              <a:rPr lang="en-US" sz="2000" dirty="0">
                <a:solidFill>
                  <a:srgbClr val="795E26"/>
                </a:solidFill>
              </a:rPr>
              <a:t>setBody</a:t>
            </a:r>
            <a:r>
              <a:rPr lang="en-US" sz="2000" dirty="0">
                <a:solidFill>
                  <a:srgbClr val="000000"/>
                </a:solidFill>
              </a:rPr>
              <a:t>(</a:t>
            </a:r>
            <a:r>
              <a:rPr lang="en-US" sz="2000" dirty="0">
                <a:solidFill>
                  <a:srgbClr val="001080"/>
                </a:solidFill>
              </a:rPr>
              <a:t>documentCreated</a:t>
            </a:r>
            <a:r>
              <a:rPr lang="en-US" sz="2000" dirty="0">
                <a:solidFill>
                  <a:srgbClr val="000000"/>
                </a:solidFill>
              </a:rPr>
              <a:t>.</a:t>
            </a:r>
            <a:r>
              <a:rPr lang="en-US" sz="2000" dirty="0">
                <a:solidFill>
                  <a:srgbClr val="001080"/>
                </a:solidFill>
              </a:rPr>
              <a:t>id</a:t>
            </a:r>
            <a:r>
              <a:rPr lang="en-US" sz="2000" dirty="0">
                <a:solidFill>
                  <a:srgbClr val="000000"/>
                </a:solidFill>
              </a:rPr>
              <a:t>)</a:t>
            </a:r>
          </a:p>
          <a:p>
            <a:r>
              <a:rPr lang="en-US" sz="2000" dirty="0">
                <a:solidFill>
                  <a:srgbClr val="000000"/>
                </a:solidFill>
              </a:rPr>
              <a:t>        }</a:t>
            </a:r>
          </a:p>
          <a:p>
            <a:r>
              <a:rPr lang="en-US" sz="2000" dirty="0">
                <a:solidFill>
                  <a:srgbClr val="000000"/>
                </a:solidFill>
              </a:rPr>
              <a:t>    );</a:t>
            </a: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accepted</a:t>
            </a:r>
            <a:r>
              <a:rPr lang="en-US" sz="2000" dirty="0">
                <a:solidFill>
                  <a:srgbClr val="000000"/>
                </a:solidFill>
              </a:rPr>
              <a:t>) </a:t>
            </a:r>
            <a:r>
              <a:rPr lang="en-US" sz="2000" dirty="0">
                <a:solidFill>
                  <a:srgbClr val="AF00DB"/>
                </a:solidFill>
              </a:rPr>
              <a:t>return</a:t>
            </a:r>
            <a:r>
              <a:rPr lang="en-US" sz="2000" dirty="0">
                <a:solidFill>
                  <a:srgbClr val="000000"/>
                </a:solidFill>
              </a:rPr>
              <a:t>;</a:t>
            </a:r>
          </a:p>
          <a:p>
            <a:r>
              <a:rPr lang="en-US" sz="2000" dirty="0">
                <a:solidFill>
                  <a:srgbClr val="000000"/>
                </a:solidFill>
              </a:rPr>
              <a:t>}</a:t>
            </a:r>
          </a:p>
        </p:txBody>
      </p:sp>
    </p:spTree>
    <p:custDataLst>
      <p:tags r:id="rId1"/>
    </p:custDataLst>
    <p:extLst>
      <p:ext uri="{BB962C8B-B14F-4D97-AF65-F5344CB8AC3E}">
        <p14:creationId xmlns:p14="http://schemas.microsoft.com/office/powerpoint/2010/main" val="182893351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B1F2-BC1A-44E6-9FCB-ACB7D6837CDA}"/>
              </a:ext>
            </a:extLst>
          </p:cNvPr>
          <p:cNvSpPr>
            <a:spLocks noGrp="1"/>
          </p:cNvSpPr>
          <p:nvPr>
            <p:ph type="title"/>
          </p:nvPr>
        </p:nvSpPr>
        <p:spPr/>
        <p:txBody>
          <a:bodyPr/>
          <a:lstStyle/>
          <a:p>
            <a:r>
              <a:rPr lang="en-US" dirty="0"/>
              <a:t>Stored procedure in JavaScript - refactored</a:t>
            </a:r>
          </a:p>
        </p:txBody>
      </p:sp>
      <p:sp>
        <p:nvSpPr>
          <p:cNvPr id="3" name="Text Placeholder 2">
            <a:extLst>
              <a:ext uri="{FF2B5EF4-FFF2-40B4-BE49-F238E27FC236}">
                <a16:creationId xmlns:a16="http://schemas.microsoft.com/office/drawing/2014/main" id="{DD2DBE44-606E-44C1-A165-FE64B886EC56}"/>
              </a:ext>
            </a:extLst>
          </p:cNvPr>
          <p:cNvSpPr>
            <a:spLocks noGrp="1"/>
          </p:cNvSpPr>
          <p:nvPr>
            <p:ph type="body" sz="quarter" idx="10"/>
          </p:nvPr>
        </p:nvSpPr>
        <p:spPr>
          <a:xfrm>
            <a:off x="588263" y="1436688"/>
            <a:ext cx="11018520" cy="3631763"/>
          </a:xfrm>
        </p:spPr>
        <p:txBody>
          <a:bodyPr/>
          <a:lstStyle/>
          <a:p>
            <a:r>
              <a:rPr lang="en-US" sz="2000" dirty="0">
                <a:solidFill>
                  <a:srgbClr val="0000FF"/>
                </a:solidFill>
              </a:rPr>
              <a:t>function</a:t>
            </a:r>
            <a:r>
              <a:rPr lang="en-US" sz="2000" dirty="0">
                <a:solidFill>
                  <a:srgbClr val="000000"/>
                </a:solidFill>
              </a:rPr>
              <a:t> </a:t>
            </a:r>
            <a:r>
              <a:rPr lang="en-US" sz="2000" dirty="0">
                <a:solidFill>
                  <a:srgbClr val="795E26"/>
                </a:solidFill>
              </a:rPr>
              <a:t>createSampleDocument</a:t>
            </a:r>
            <a:r>
              <a:rPr lang="en-US" sz="2000" dirty="0">
                <a:solidFill>
                  <a:srgbClr val="000000"/>
                </a:solidFill>
              </a:rPr>
              <a:t>(</a:t>
            </a:r>
            <a:r>
              <a:rPr lang="en-US" sz="2000" dirty="0">
                <a:solidFill>
                  <a:srgbClr val="001080"/>
                </a:solidFill>
              </a:rPr>
              <a:t>documentToCreate</a:t>
            </a:r>
            <a:r>
              <a:rPr lang="en-US" sz="2000" dirty="0">
                <a:solidFill>
                  <a:srgbClr val="000000"/>
                </a:solidFill>
              </a:rPr>
              <a:t>) {</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accepted</a:t>
            </a:r>
            <a:r>
              <a:rPr lang="en-US" sz="2000" dirty="0">
                <a:solidFill>
                  <a:srgbClr val="000000"/>
                </a:solidFill>
              </a:rPr>
              <a:t> = </a:t>
            </a:r>
            <a:r>
              <a:rPr lang="en-US" sz="2000" dirty="0">
                <a:solidFill>
                  <a:srgbClr val="001080"/>
                </a:solidFill>
              </a:rPr>
              <a:t>__</a:t>
            </a:r>
            <a:r>
              <a:rPr lang="en-US" sz="2000" dirty="0">
                <a:solidFill>
                  <a:srgbClr val="000000"/>
                </a:solidFill>
              </a:rPr>
              <a:t>.</a:t>
            </a:r>
            <a:r>
              <a:rPr lang="en-US" sz="2000" dirty="0">
                <a:solidFill>
                  <a:srgbClr val="795E26"/>
                </a:solidFill>
              </a:rPr>
              <a:t>createDocument</a:t>
            </a:r>
            <a:r>
              <a:rPr lang="en-US" sz="2000" dirty="0">
                <a:solidFill>
                  <a:srgbClr val="000000"/>
                </a:solidFill>
              </a:rPr>
              <a:t>(</a:t>
            </a:r>
          </a:p>
          <a:p>
            <a:r>
              <a:rPr lang="en-US" sz="2000" dirty="0">
                <a:solidFill>
                  <a:srgbClr val="000000"/>
                </a:solidFill>
              </a:rPr>
              <a:t>        </a:t>
            </a:r>
            <a:r>
              <a:rPr lang="en-US" sz="2000" dirty="0">
                <a:solidFill>
                  <a:srgbClr val="001080"/>
                </a:solidFill>
              </a:rPr>
              <a:t>__</a:t>
            </a:r>
            <a:r>
              <a:rPr lang="en-US" sz="2000" dirty="0">
                <a:solidFill>
                  <a:srgbClr val="000000"/>
                </a:solidFill>
              </a:rPr>
              <a:t>.</a:t>
            </a:r>
            <a:r>
              <a:rPr lang="en-US" sz="2000" dirty="0">
                <a:solidFill>
                  <a:srgbClr val="795E26"/>
                </a:solidFill>
              </a:rPr>
              <a:t>getSelfLink</a:t>
            </a:r>
            <a:r>
              <a:rPr lang="en-US" sz="2000" dirty="0">
                <a:solidFill>
                  <a:srgbClr val="000000"/>
                </a:solidFill>
              </a:rPr>
              <a:t>(),</a:t>
            </a:r>
          </a:p>
          <a:p>
            <a:r>
              <a:rPr lang="en-US" sz="2000" dirty="0">
                <a:solidFill>
                  <a:srgbClr val="000000"/>
                </a:solidFill>
              </a:rPr>
              <a:t>        </a:t>
            </a:r>
            <a:r>
              <a:rPr lang="en-US" sz="2000" dirty="0">
                <a:solidFill>
                  <a:srgbClr val="001080"/>
                </a:solidFill>
              </a:rPr>
              <a:t>documentToCreate</a:t>
            </a:r>
            <a:r>
              <a:rPr lang="en-US" sz="2000" dirty="0">
                <a:solidFill>
                  <a:srgbClr val="000000"/>
                </a:solidFill>
              </a:rPr>
              <a:t>,</a:t>
            </a:r>
          </a:p>
          <a:p>
            <a:r>
              <a:rPr lang="en-US" sz="2000" dirty="0">
                <a:solidFill>
                  <a:srgbClr val="000000"/>
                </a:solidFill>
              </a:rPr>
              <a:t>        (</a:t>
            </a:r>
            <a:r>
              <a:rPr lang="en-US" sz="2000" dirty="0">
                <a:solidFill>
                  <a:srgbClr val="001080"/>
                </a:solidFill>
              </a:rPr>
              <a:t>error</a:t>
            </a:r>
            <a:r>
              <a:rPr lang="en-US" sz="2000" dirty="0">
                <a:solidFill>
                  <a:srgbClr val="000000"/>
                </a:solidFill>
              </a:rPr>
              <a:t>, </a:t>
            </a:r>
            <a:r>
              <a:rPr lang="en-US" sz="2000" dirty="0">
                <a:solidFill>
                  <a:srgbClr val="001080"/>
                </a:solidFill>
              </a:rPr>
              <a:t>documentCreated</a:t>
            </a:r>
            <a:r>
              <a:rPr lang="en-US" sz="2000" dirty="0">
                <a:solidFill>
                  <a:srgbClr val="000000"/>
                </a:solidFill>
              </a:rPr>
              <a:t>) </a:t>
            </a:r>
            <a:r>
              <a:rPr lang="en-US" sz="2000" dirty="0">
                <a:solidFill>
                  <a:srgbClr val="0000FF"/>
                </a:solidFill>
              </a:rPr>
              <a:t>=&gt;</a:t>
            </a:r>
            <a:r>
              <a:rPr lang="en-US" sz="2000" dirty="0">
                <a:solidFill>
                  <a:srgbClr val="000000"/>
                </a:solidFill>
              </a:rPr>
              <a:t> {                 </a:t>
            </a:r>
          </a:p>
          <a:p>
            <a:r>
              <a:rPr lang="en-US" sz="2000" dirty="0">
                <a:solidFill>
                  <a:srgbClr val="000000"/>
                </a:solidFill>
              </a:rPr>
              <a:t>            </a:t>
            </a:r>
            <a:r>
              <a:rPr lang="en-US" sz="2000" dirty="0">
                <a:solidFill>
                  <a:srgbClr val="795E26"/>
                </a:solidFill>
              </a:rPr>
              <a:t>getContext</a:t>
            </a:r>
            <a:r>
              <a:rPr lang="en-US" sz="2000" dirty="0">
                <a:solidFill>
                  <a:srgbClr val="000000"/>
                </a:solidFill>
              </a:rPr>
              <a:t>().</a:t>
            </a:r>
            <a:r>
              <a:rPr lang="en-US" sz="2000" dirty="0">
                <a:solidFill>
                  <a:srgbClr val="795E26"/>
                </a:solidFill>
              </a:rPr>
              <a:t>getResponse</a:t>
            </a:r>
            <a:r>
              <a:rPr lang="en-US" sz="2000" dirty="0">
                <a:solidFill>
                  <a:srgbClr val="000000"/>
                </a:solidFill>
              </a:rPr>
              <a:t>().</a:t>
            </a:r>
            <a:r>
              <a:rPr lang="en-US" sz="2000" dirty="0">
                <a:solidFill>
                  <a:srgbClr val="795E26"/>
                </a:solidFill>
              </a:rPr>
              <a:t>setBody</a:t>
            </a:r>
            <a:r>
              <a:rPr lang="en-US" sz="2000" dirty="0">
                <a:solidFill>
                  <a:srgbClr val="000000"/>
                </a:solidFill>
              </a:rPr>
              <a:t>(</a:t>
            </a:r>
            <a:r>
              <a:rPr lang="en-US" sz="2000" dirty="0">
                <a:solidFill>
                  <a:srgbClr val="001080"/>
                </a:solidFill>
              </a:rPr>
              <a:t>documentCreated</a:t>
            </a:r>
            <a:r>
              <a:rPr lang="en-US" sz="2000" dirty="0">
                <a:solidFill>
                  <a:srgbClr val="000000"/>
                </a:solidFill>
              </a:rPr>
              <a:t>.</a:t>
            </a:r>
            <a:r>
              <a:rPr lang="en-US" sz="2000" dirty="0">
                <a:solidFill>
                  <a:srgbClr val="001080"/>
                </a:solidFill>
              </a:rPr>
              <a:t>id</a:t>
            </a:r>
            <a:r>
              <a:rPr lang="en-US" sz="2000" dirty="0">
                <a:solidFill>
                  <a:srgbClr val="000000"/>
                </a:solidFill>
              </a:rPr>
              <a:t>)</a:t>
            </a:r>
          </a:p>
          <a:p>
            <a:r>
              <a:rPr lang="en-US" sz="2000" dirty="0">
                <a:solidFill>
                  <a:srgbClr val="000000"/>
                </a:solidFill>
              </a:rPr>
              <a:t>        }</a:t>
            </a:r>
          </a:p>
          <a:p>
            <a:r>
              <a:rPr lang="en-US" sz="2000" dirty="0">
                <a:solidFill>
                  <a:srgbClr val="000000"/>
                </a:solidFill>
              </a:rPr>
              <a:t>    );</a:t>
            </a: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accepted</a:t>
            </a:r>
            <a:r>
              <a:rPr lang="en-US" sz="2000" dirty="0">
                <a:solidFill>
                  <a:srgbClr val="000000"/>
                </a:solidFill>
              </a:rPr>
              <a:t>) </a:t>
            </a:r>
            <a:r>
              <a:rPr lang="en-US" sz="2000" dirty="0">
                <a:solidFill>
                  <a:srgbClr val="AF00DB"/>
                </a:solidFill>
              </a:rPr>
              <a:t>return</a:t>
            </a:r>
            <a:r>
              <a:rPr lang="en-US" sz="2000" dirty="0">
                <a:solidFill>
                  <a:srgbClr val="000000"/>
                </a:solidFill>
              </a:rPr>
              <a:t>;</a:t>
            </a:r>
          </a:p>
          <a:p>
            <a:r>
              <a:rPr lang="en-US" sz="2000" dirty="0">
                <a:solidFill>
                  <a:srgbClr val="000000"/>
                </a:solidFill>
              </a:rPr>
              <a:t>}</a:t>
            </a:r>
          </a:p>
        </p:txBody>
      </p:sp>
      <p:sp>
        <p:nvSpPr>
          <p:cNvPr id="4" name="Arrow: Right 3" descr="This arrow is pointing at the double underscore characters.">
            <a:extLst>
              <a:ext uri="{FF2B5EF4-FFF2-40B4-BE49-F238E27FC236}">
                <a16:creationId xmlns:a16="http://schemas.microsoft.com/office/drawing/2014/main" id="{C261B0AB-0CDD-4CAD-93C9-D5890FB724CE}"/>
              </a:ext>
              <a:ext uri="{C183D7F6-B498-43B3-948B-1728B52AA6E4}">
                <adec:decorative xmlns:adec="http://schemas.microsoft.com/office/drawing/2017/decorative" val="0"/>
              </a:ext>
            </a:extLst>
          </p:cNvPr>
          <p:cNvSpPr/>
          <p:nvPr/>
        </p:nvSpPr>
        <p:spPr bwMode="auto">
          <a:xfrm rot="19279667">
            <a:off x="745343" y="2478004"/>
            <a:ext cx="994610" cy="473242"/>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Arrow: Right 4" descr="This arrow is pointing at the lambda expression.">
            <a:extLst>
              <a:ext uri="{FF2B5EF4-FFF2-40B4-BE49-F238E27FC236}">
                <a16:creationId xmlns:a16="http://schemas.microsoft.com/office/drawing/2014/main" id="{FCB61B76-43BC-4B97-8847-654CE08389C7}"/>
              </a:ext>
              <a:ext uri="{C183D7F6-B498-43B3-948B-1728B52AA6E4}">
                <adec:decorative xmlns:adec="http://schemas.microsoft.com/office/drawing/2017/decorative" val="0"/>
              </a:ext>
            </a:extLst>
          </p:cNvPr>
          <p:cNvSpPr/>
          <p:nvPr/>
        </p:nvSpPr>
        <p:spPr bwMode="auto">
          <a:xfrm rot="8434220">
            <a:off x="5213515" y="2334192"/>
            <a:ext cx="994610" cy="473242"/>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17210755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8FDF-11D9-4C29-9C04-269EE75DE0DC}"/>
              </a:ext>
            </a:extLst>
          </p:cNvPr>
          <p:cNvSpPr>
            <a:spLocks noGrp="1"/>
          </p:cNvSpPr>
          <p:nvPr>
            <p:ph type="title"/>
          </p:nvPr>
        </p:nvSpPr>
        <p:spPr/>
        <p:txBody>
          <a:bodyPr/>
          <a:lstStyle/>
          <a:p>
            <a:r>
              <a:rPr lang="en-US" dirty="0"/>
              <a:t>Bounded execution</a:t>
            </a:r>
          </a:p>
        </p:txBody>
      </p:sp>
      <p:sp>
        <p:nvSpPr>
          <p:cNvPr id="4" name="Text Placeholder 3">
            <a:extLst>
              <a:ext uri="{FF2B5EF4-FFF2-40B4-BE49-F238E27FC236}">
                <a16:creationId xmlns:a16="http://schemas.microsoft.com/office/drawing/2014/main" id="{4F0A7369-EA18-4735-AB7B-9EE06FB729DA}"/>
              </a:ext>
            </a:extLst>
          </p:cNvPr>
          <p:cNvSpPr>
            <a:spLocks noGrp="1"/>
          </p:cNvSpPr>
          <p:nvPr>
            <p:ph type="body" sz="quarter" idx="10"/>
          </p:nvPr>
        </p:nvSpPr>
        <p:spPr>
          <a:xfrm>
            <a:off x="584200" y="1435497"/>
            <a:ext cx="11018520" cy="2086725"/>
          </a:xfrm>
        </p:spPr>
        <p:txBody>
          <a:bodyPr/>
          <a:lstStyle/>
          <a:p>
            <a:r>
              <a:rPr lang="en-US" sz="2600" dirty="0"/>
              <a:t>All Azure Cosmos DB operations must complete within a limited amount of time</a:t>
            </a:r>
          </a:p>
          <a:p>
            <a:pPr lvl="1"/>
            <a:r>
              <a:rPr lang="en-US" sz="2200" dirty="0"/>
              <a:t>Specifically, stored procedures have a limited amount of time to run on the server</a:t>
            </a:r>
          </a:p>
          <a:p>
            <a:r>
              <a:rPr lang="en-US" sz="2600" dirty="0"/>
              <a:t>All collection functions return a Boolean value that represents whether that operation will complete or not</a:t>
            </a:r>
          </a:p>
        </p:txBody>
      </p:sp>
      <p:grpSp>
        <p:nvGrpSpPr>
          <p:cNvPr id="5" name="Group 4" descr="This diagram depicts a function returning a Boolean value of either true or false depending on whether the intended logic successfully completes or not.">
            <a:extLst>
              <a:ext uri="{FF2B5EF4-FFF2-40B4-BE49-F238E27FC236}">
                <a16:creationId xmlns:a16="http://schemas.microsoft.com/office/drawing/2014/main" id="{8567E527-E0AA-4EEA-B565-376B50D874EC}"/>
              </a:ext>
            </a:extLst>
          </p:cNvPr>
          <p:cNvGrpSpPr/>
          <p:nvPr/>
        </p:nvGrpSpPr>
        <p:grpSpPr>
          <a:xfrm>
            <a:off x="2046514" y="3722914"/>
            <a:ext cx="8476343" cy="2052729"/>
            <a:chOff x="2046514" y="3722914"/>
            <a:chExt cx="8476343" cy="2052729"/>
          </a:xfrm>
        </p:grpSpPr>
        <p:sp>
          <p:nvSpPr>
            <p:cNvPr id="6" name="TextBox 5">
              <a:extLst>
                <a:ext uri="{FF2B5EF4-FFF2-40B4-BE49-F238E27FC236}">
                  <a16:creationId xmlns:a16="http://schemas.microsoft.com/office/drawing/2014/main" id="{0AE297E7-DCF7-4F1F-BE47-F8EF6064828C}"/>
                </a:ext>
              </a:extLst>
            </p:cNvPr>
            <p:cNvSpPr txBox="1"/>
            <p:nvPr/>
          </p:nvSpPr>
          <p:spPr>
            <a:xfrm>
              <a:off x="2046514" y="4586514"/>
              <a:ext cx="2641600" cy="492443"/>
            </a:xfrm>
            <a:prstGeom prst="rect">
              <a:avLst/>
            </a:prstGeom>
            <a:noFill/>
          </p:spPr>
          <p:txBody>
            <a:bodyPr wrap="square" lIns="0" tIns="0" rIns="0" bIns="0" rtlCol="0">
              <a:spAutoFit/>
            </a:bodyPr>
            <a:lstStyle/>
            <a:p>
              <a:r>
                <a:rPr lang="en-IN" sz="3200" dirty="0">
                  <a:gradFill>
                    <a:gsLst>
                      <a:gs pos="2917">
                        <a:schemeClr val="tx1"/>
                      </a:gs>
                      <a:gs pos="30000">
                        <a:schemeClr val="tx1"/>
                      </a:gs>
                    </a:gsLst>
                    <a:lin ang="5400000" scaled="0"/>
                  </a:gradFill>
                  <a:latin typeface="+mj-lt"/>
                </a:rPr>
                <a:t>Function &lt;&gt;</a:t>
              </a:r>
              <a:endParaRPr lang="en-US" sz="3200" dirty="0">
                <a:gradFill>
                  <a:gsLst>
                    <a:gs pos="2917">
                      <a:schemeClr val="tx1"/>
                    </a:gs>
                    <a:gs pos="30000">
                      <a:schemeClr val="tx1"/>
                    </a:gs>
                  </a:gsLst>
                  <a:lin ang="5400000" scaled="0"/>
                </a:gradFill>
                <a:latin typeface="+mj-lt"/>
              </a:endParaRPr>
            </a:p>
          </p:txBody>
        </p:sp>
        <p:sp>
          <p:nvSpPr>
            <p:cNvPr id="18" name="TextBox 17">
              <a:extLst>
                <a:ext uri="{FF2B5EF4-FFF2-40B4-BE49-F238E27FC236}">
                  <a16:creationId xmlns:a16="http://schemas.microsoft.com/office/drawing/2014/main" id="{4F0533C2-E23E-464F-9883-73201F8793B8}"/>
                </a:ext>
              </a:extLst>
            </p:cNvPr>
            <p:cNvSpPr txBox="1"/>
            <p:nvPr/>
          </p:nvSpPr>
          <p:spPr>
            <a:xfrm>
              <a:off x="5682341" y="3722914"/>
              <a:ext cx="4840516" cy="492443"/>
            </a:xfrm>
            <a:prstGeom prst="rect">
              <a:avLst/>
            </a:prstGeom>
            <a:noFill/>
          </p:spPr>
          <p:txBody>
            <a:bodyPr wrap="square" lIns="0" tIns="0" rIns="0" bIns="0" rtlCol="0">
              <a:spAutoFit/>
            </a:bodyPr>
            <a:lstStyle/>
            <a:p>
              <a:pPr lvl="1"/>
              <a:r>
                <a:rPr lang="en-IN" sz="3200" b="1" dirty="0">
                  <a:gradFill>
                    <a:gsLst>
                      <a:gs pos="2917">
                        <a:schemeClr val="tx1"/>
                      </a:gs>
                      <a:gs pos="30000">
                        <a:schemeClr val="tx1"/>
                      </a:gs>
                    </a:gsLst>
                    <a:lin ang="5400000" scaled="0"/>
                  </a:gradFill>
                </a:rPr>
                <a:t>True</a:t>
              </a:r>
              <a:r>
                <a:rPr lang="en-IN" sz="3200" dirty="0">
                  <a:gradFill>
                    <a:gsLst>
                      <a:gs pos="2917">
                        <a:schemeClr val="tx1"/>
                      </a:gs>
                      <a:gs pos="30000">
                        <a:schemeClr val="tx1"/>
                      </a:gs>
                    </a:gsLst>
                    <a:lin ang="5400000" scaled="0"/>
                  </a:gradFill>
                  <a:latin typeface="+mj-lt"/>
                </a:rPr>
                <a:t> </a:t>
              </a:r>
              <a:r>
                <a:rPr lang="en-IN" sz="3200" dirty="0">
                  <a:gradFill>
                    <a:gsLst>
                      <a:gs pos="2917">
                        <a:schemeClr val="tx1"/>
                      </a:gs>
                      <a:gs pos="30000">
                        <a:schemeClr val="tx1"/>
                      </a:gs>
                    </a:gsLst>
                    <a:lin ang="5400000" scaled="0"/>
                  </a:gradFill>
                </a:rPr>
                <a:t>(Will complete)</a:t>
              </a:r>
              <a:endParaRPr lang="en-US" sz="3200" dirty="0">
                <a:gradFill>
                  <a:gsLst>
                    <a:gs pos="2917">
                      <a:schemeClr val="tx1"/>
                    </a:gs>
                    <a:gs pos="30000">
                      <a:schemeClr val="tx1"/>
                    </a:gs>
                  </a:gsLst>
                  <a:lin ang="5400000" scaled="0"/>
                </a:gradFill>
              </a:endParaRPr>
            </a:p>
          </p:txBody>
        </p:sp>
        <p:sp>
          <p:nvSpPr>
            <p:cNvPr id="19" name="TextBox 18">
              <a:extLst>
                <a:ext uri="{FF2B5EF4-FFF2-40B4-BE49-F238E27FC236}">
                  <a16:creationId xmlns:a16="http://schemas.microsoft.com/office/drawing/2014/main" id="{5B40E322-7338-407A-A517-259A4A2D7667}"/>
                </a:ext>
              </a:extLst>
            </p:cNvPr>
            <p:cNvSpPr txBox="1"/>
            <p:nvPr/>
          </p:nvSpPr>
          <p:spPr>
            <a:xfrm>
              <a:off x="5675084" y="5283200"/>
              <a:ext cx="4840516" cy="492443"/>
            </a:xfrm>
            <a:prstGeom prst="rect">
              <a:avLst/>
            </a:prstGeom>
            <a:noFill/>
          </p:spPr>
          <p:txBody>
            <a:bodyPr wrap="square" lIns="0" tIns="0" rIns="0" bIns="0" rtlCol="0">
              <a:spAutoFit/>
            </a:bodyPr>
            <a:lstStyle/>
            <a:p>
              <a:pPr lvl="1"/>
              <a:r>
                <a:rPr lang="en-IN" sz="3200" b="1" dirty="0">
                  <a:gradFill>
                    <a:gsLst>
                      <a:gs pos="2917">
                        <a:schemeClr val="tx1"/>
                      </a:gs>
                      <a:gs pos="30000">
                        <a:schemeClr val="tx1"/>
                      </a:gs>
                    </a:gsLst>
                    <a:lin ang="5400000" scaled="0"/>
                  </a:gradFill>
                </a:rPr>
                <a:t>False</a:t>
              </a:r>
              <a:r>
                <a:rPr lang="en-IN" sz="3200" dirty="0">
                  <a:gradFill>
                    <a:gsLst>
                      <a:gs pos="2917">
                        <a:schemeClr val="tx1"/>
                      </a:gs>
                      <a:gs pos="30000">
                        <a:schemeClr val="tx1"/>
                      </a:gs>
                    </a:gsLst>
                    <a:lin ang="5400000" scaled="0"/>
                  </a:gradFill>
                  <a:latin typeface="+mj-lt"/>
                </a:rPr>
                <a:t> </a:t>
              </a:r>
              <a:r>
                <a:rPr lang="en-IN" sz="3200" dirty="0">
                  <a:gradFill>
                    <a:gsLst>
                      <a:gs pos="2917">
                        <a:schemeClr val="tx1"/>
                      </a:gs>
                      <a:gs pos="30000">
                        <a:schemeClr val="tx1"/>
                      </a:gs>
                    </a:gsLst>
                    <a:lin ang="5400000" scaled="0"/>
                  </a:gradFill>
                </a:rPr>
                <a:t>(Roll back)</a:t>
              </a:r>
              <a:endParaRPr lang="en-US" sz="3200" dirty="0">
                <a:gradFill>
                  <a:gsLst>
                    <a:gs pos="2917">
                      <a:schemeClr val="tx1"/>
                    </a:gs>
                    <a:gs pos="30000">
                      <a:schemeClr val="tx1"/>
                    </a:gs>
                  </a:gsLst>
                  <a:lin ang="5400000" scaled="0"/>
                </a:gradFill>
              </a:endParaRPr>
            </a:p>
          </p:txBody>
        </p:sp>
        <p:cxnSp>
          <p:nvCxnSpPr>
            <p:cNvPr id="8" name="Straight Arrow Connector 7">
              <a:extLst>
                <a:ext uri="{FF2B5EF4-FFF2-40B4-BE49-F238E27FC236}">
                  <a16:creationId xmlns:a16="http://schemas.microsoft.com/office/drawing/2014/main" id="{542C4134-07C5-4DAB-8C30-855DDBD8CE05}"/>
                </a:ext>
              </a:extLst>
            </p:cNvPr>
            <p:cNvCxnSpPr>
              <a:cxnSpLocks/>
            </p:cNvCxnSpPr>
            <p:nvPr/>
          </p:nvCxnSpPr>
          <p:spPr>
            <a:xfrm flipV="1">
              <a:off x="4336869" y="3997234"/>
              <a:ext cx="1759131" cy="692332"/>
            </a:xfrm>
            <a:prstGeom prst="straightConnector1">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D54FC10-E5A6-40C6-8739-5212872D75BA}"/>
                </a:ext>
              </a:extLst>
            </p:cNvPr>
            <p:cNvCxnSpPr>
              <a:cxnSpLocks/>
            </p:cNvCxnSpPr>
            <p:nvPr/>
          </p:nvCxnSpPr>
          <p:spPr>
            <a:xfrm>
              <a:off x="4336869" y="4937760"/>
              <a:ext cx="1759131" cy="627017"/>
            </a:xfrm>
            <a:prstGeom prst="straightConnector1">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07079620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0A5BC-BCF7-4A88-9DC6-B9975207161D}"/>
              </a:ext>
            </a:extLst>
          </p:cNvPr>
          <p:cNvSpPr>
            <a:spLocks noGrp="1"/>
          </p:cNvSpPr>
          <p:nvPr>
            <p:ph type="title"/>
          </p:nvPr>
        </p:nvSpPr>
        <p:spPr/>
        <p:txBody>
          <a:bodyPr/>
          <a:lstStyle/>
          <a:p>
            <a:r>
              <a:rPr lang="en-US" dirty="0"/>
              <a:t>Transaction continuation</a:t>
            </a:r>
          </a:p>
        </p:txBody>
      </p:sp>
      <p:sp>
        <p:nvSpPr>
          <p:cNvPr id="3" name="Text Placeholder 2">
            <a:extLst>
              <a:ext uri="{FF2B5EF4-FFF2-40B4-BE49-F238E27FC236}">
                <a16:creationId xmlns:a16="http://schemas.microsoft.com/office/drawing/2014/main" id="{A8F543E3-577C-40EE-BD6E-08425E892832}"/>
              </a:ext>
            </a:extLst>
          </p:cNvPr>
          <p:cNvSpPr>
            <a:spLocks noGrp="1"/>
          </p:cNvSpPr>
          <p:nvPr>
            <p:ph type="body" sz="quarter" idx="10"/>
          </p:nvPr>
        </p:nvSpPr>
        <p:spPr>
          <a:xfrm>
            <a:off x="584200" y="1435497"/>
            <a:ext cx="11018520" cy="2326791"/>
          </a:xfrm>
        </p:spPr>
        <p:txBody>
          <a:bodyPr/>
          <a:lstStyle/>
          <a:p>
            <a:r>
              <a:rPr lang="en-US" dirty="0"/>
              <a:t>JavaScript functions can implement a continuation-based model to batch or resume execution</a:t>
            </a:r>
          </a:p>
          <a:p>
            <a:r>
              <a:rPr lang="en-US" dirty="0"/>
              <a:t>The continuation value can be any value of your choice</a:t>
            </a:r>
          </a:p>
          <a:p>
            <a:r>
              <a:rPr lang="en-US" dirty="0"/>
              <a:t>Your applications can then use this value to resume a transaction from a new starting point</a:t>
            </a:r>
          </a:p>
        </p:txBody>
      </p:sp>
    </p:spTree>
    <p:custDataLst>
      <p:tags r:id="rId1"/>
    </p:custDataLst>
    <p:extLst>
      <p:ext uri="{BB962C8B-B14F-4D97-AF65-F5344CB8AC3E}">
        <p14:creationId xmlns:p14="http://schemas.microsoft.com/office/powerpoint/2010/main" val="336008158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44A9-6787-4F92-9363-9B800CDEA887}"/>
              </a:ext>
            </a:extLst>
          </p:cNvPr>
          <p:cNvSpPr>
            <a:spLocks noGrp="1"/>
          </p:cNvSpPr>
          <p:nvPr>
            <p:ph type="title"/>
          </p:nvPr>
        </p:nvSpPr>
        <p:spPr>
          <a:xfrm>
            <a:off x="588263" y="457200"/>
            <a:ext cx="11018520" cy="553998"/>
          </a:xfrm>
        </p:spPr>
        <p:txBody>
          <a:bodyPr/>
          <a:lstStyle/>
          <a:p>
            <a:r>
              <a:rPr lang="en-US" dirty="0"/>
              <a:t>Transaction continuation (cont.)</a:t>
            </a:r>
          </a:p>
        </p:txBody>
      </p:sp>
      <p:grpSp>
        <p:nvGrpSpPr>
          <p:cNvPr id="5" name="Group 4" descr="This diagram depicts how the return value of the server-side function can be used to indicate whether a long-running transaction is expected to run out of server time. If the return value indicates server time will be unavailable soon, the long-running transaction will return a pointer that can be used to resume the transaction at a later time.">
            <a:extLst>
              <a:ext uri="{FF2B5EF4-FFF2-40B4-BE49-F238E27FC236}">
                <a16:creationId xmlns:a16="http://schemas.microsoft.com/office/drawing/2014/main" id="{DD47661C-8B35-41A6-8B2D-17420379CD3B}"/>
              </a:ext>
            </a:extLst>
          </p:cNvPr>
          <p:cNvGrpSpPr/>
          <p:nvPr/>
        </p:nvGrpSpPr>
        <p:grpSpPr>
          <a:xfrm>
            <a:off x="589139" y="1553248"/>
            <a:ext cx="10993261" cy="4623692"/>
            <a:chOff x="589139" y="1553248"/>
            <a:chExt cx="10993261" cy="4623692"/>
          </a:xfrm>
        </p:grpSpPr>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9139" y="2920985"/>
              <a:ext cx="1400653" cy="887979"/>
            </a:xfrm>
            <a:prstGeom prst="rect">
              <a:avLst/>
            </a:prstGeom>
          </p:spPr>
        </p:pic>
        <p:sp>
          <p:nvSpPr>
            <p:cNvPr id="46" name="Rectangle 45"/>
            <p:cNvSpPr/>
            <p:nvPr/>
          </p:nvSpPr>
          <p:spPr bwMode="auto">
            <a:xfrm>
              <a:off x="5276437" y="1553248"/>
              <a:ext cx="6305963" cy="3600000"/>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800" dirty="0">
                  <a:solidFill>
                    <a:schemeClr val="tx1"/>
                  </a:solidFill>
                  <a:latin typeface="+mj-lt"/>
                  <a:ea typeface="Segoe UI" pitchFamily="34" charset="0"/>
                  <a:cs typeface="Segoe UI" pitchFamily="34" charset="0"/>
                </a:rPr>
                <a:t>Bulk create documents </a:t>
              </a:r>
            </a:p>
          </p:txBody>
        </p:sp>
        <p:sp>
          <p:nvSpPr>
            <p:cNvPr id="47" name="Rectangle 46"/>
            <p:cNvSpPr/>
            <p:nvPr/>
          </p:nvSpPr>
          <p:spPr bwMode="auto">
            <a:xfrm>
              <a:off x="5519964" y="2836855"/>
              <a:ext cx="1424188"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Each </a:t>
              </a:r>
              <a:br>
                <a:rPr lang="en-US" sz="1800" dirty="0">
                  <a:gradFill>
                    <a:gsLst>
                      <a:gs pos="2917">
                        <a:schemeClr val="tx1"/>
                      </a:gs>
                      <a:gs pos="30000">
                        <a:schemeClr val="tx1"/>
                      </a:gs>
                    </a:gsLst>
                    <a:lin ang="5400000" scaled="0"/>
                  </a:gradFill>
                </a:rPr>
              </a:br>
              <a:r>
                <a:rPr lang="en-US" sz="1800" dirty="0">
                  <a:gradFill>
                    <a:gsLst>
                      <a:gs pos="2917">
                        <a:schemeClr val="tx1"/>
                      </a:gs>
                      <a:gs pos="30000">
                        <a:schemeClr val="tx1"/>
                      </a:gs>
                    </a:gsLst>
                    <a:lin ang="5400000" scaled="0"/>
                  </a:gradFill>
                </a:rPr>
                <a:t>document</a:t>
              </a:r>
            </a:p>
          </p:txBody>
        </p:sp>
        <p:sp>
          <p:nvSpPr>
            <p:cNvPr id="48" name="Rectangle 47"/>
            <p:cNvSpPr/>
            <p:nvPr/>
          </p:nvSpPr>
          <p:spPr bwMode="auto">
            <a:xfrm>
              <a:off x="7298783" y="2836855"/>
              <a:ext cx="968918"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Try create</a:t>
              </a:r>
            </a:p>
          </p:txBody>
        </p:sp>
        <p:sp>
          <p:nvSpPr>
            <p:cNvPr id="49" name="Rectangle 48"/>
            <p:cNvSpPr/>
            <p:nvPr/>
          </p:nvSpPr>
          <p:spPr bwMode="auto">
            <a:xfrm>
              <a:off x="8616744" y="2836855"/>
              <a:ext cx="1346406"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Observe</a:t>
              </a:r>
            </a:p>
            <a:p>
              <a:pPr algn="ctr"/>
              <a:r>
                <a:rPr lang="en-US" sz="1800" dirty="0">
                  <a:gradFill>
                    <a:gsLst>
                      <a:gs pos="2917">
                        <a:schemeClr val="tx1"/>
                      </a:gs>
                      <a:gs pos="30000">
                        <a:schemeClr val="tx1"/>
                      </a:gs>
                    </a:gsLst>
                    <a:lin ang="5400000" scaled="0"/>
                  </a:gradFill>
                </a:rPr>
                <a:t>return</a:t>
              </a:r>
            </a:p>
            <a:p>
              <a:pPr algn="ctr"/>
              <a:r>
                <a:rPr lang="en-US" sz="1800" dirty="0">
                  <a:gradFill>
                    <a:gsLst>
                      <a:gs pos="2917">
                        <a:schemeClr val="tx1"/>
                      </a:gs>
                      <a:gs pos="30000">
                        <a:schemeClr val="tx1"/>
                      </a:gs>
                    </a:gsLst>
                    <a:lin ang="5400000" scaled="0"/>
                  </a:gradFill>
                </a:rPr>
                <a:t>value</a:t>
              </a:r>
            </a:p>
          </p:txBody>
        </p:sp>
        <p:sp>
          <p:nvSpPr>
            <p:cNvPr id="50" name="Rectangle 49"/>
            <p:cNvSpPr/>
            <p:nvPr/>
          </p:nvSpPr>
          <p:spPr bwMode="auto">
            <a:xfrm>
              <a:off x="10365163" y="2836855"/>
              <a:ext cx="950537"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Done</a:t>
              </a:r>
            </a:p>
          </p:txBody>
        </p:sp>
        <p:cxnSp>
          <p:nvCxnSpPr>
            <p:cNvPr id="91" name="Straight Arrow Connector 90"/>
            <p:cNvCxnSpPr>
              <a:cxnSpLocks/>
              <a:stCxn id="47" idx="3"/>
              <a:endCxn id="48" idx="1"/>
            </p:cNvCxnSpPr>
            <p:nvPr/>
          </p:nvCxnSpPr>
          <p:spPr>
            <a:xfrm>
              <a:off x="6944152" y="3362013"/>
              <a:ext cx="354631"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cxnSpLocks/>
              <a:stCxn id="48" idx="3"/>
              <a:endCxn id="49" idx="1"/>
            </p:cNvCxnSpPr>
            <p:nvPr/>
          </p:nvCxnSpPr>
          <p:spPr>
            <a:xfrm>
              <a:off x="8267701" y="3362013"/>
              <a:ext cx="34904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cxnSpLocks/>
              <a:stCxn id="49" idx="3"/>
              <a:endCxn id="50" idx="1"/>
            </p:cNvCxnSpPr>
            <p:nvPr/>
          </p:nvCxnSpPr>
          <p:spPr>
            <a:xfrm>
              <a:off x="9963150" y="3362013"/>
              <a:ext cx="40201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41640D30-E450-4545-925E-1A89313997F0}"/>
                </a:ext>
              </a:extLst>
            </p:cNvPr>
            <p:cNvCxnSpPr>
              <a:cxnSpLocks/>
              <a:stCxn id="61" idx="3"/>
            </p:cNvCxnSpPr>
            <p:nvPr/>
          </p:nvCxnSpPr>
          <p:spPr>
            <a:xfrm>
              <a:off x="4760870" y="3364974"/>
              <a:ext cx="515567" cy="1"/>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B85F790-3E0A-4BE3-8868-3675BEF47046}"/>
                </a:ext>
              </a:extLst>
            </p:cNvPr>
            <p:cNvCxnSpPr>
              <a:cxnSpLocks/>
            </p:cNvCxnSpPr>
            <p:nvPr/>
          </p:nvCxnSpPr>
          <p:spPr>
            <a:xfrm flipV="1">
              <a:off x="1883037" y="3359901"/>
              <a:ext cx="468000" cy="10146"/>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C622829-20FF-446A-982F-FF3C204F56A2}"/>
                </a:ext>
              </a:extLst>
            </p:cNvPr>
            <p:cNvCxnSpPr>
              <a:cxnSpLocks/>
            </p:cNvCxnSpPr>
            <p:nvPr/>
          </p:nvCxnSpPr>
          <p:spPr>
            <a:xfrm>
              <a:off x="3222321" y="3364974"/>
              <a:ext cx="46471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E952CD4B-F49C-45CB-B920-5D6D31E5AE45}"/>
                </a:ext>
              </a:extLst>
            </p:cNvPr>
            <p:cNvCxnSpPr>
              <a:cxnSpLocks/>
            </p:cNvCxnSpPr>
            <p:nvPr/>
          </p:nvCxnSpPr>
          <p:spPr>
            <a:xfrm rot="5400000" flipH="1">
              <a:off x="4439311" y="554125"/>
              <a:ext cx="79786" cy="6608076"/>
            </a:xfrm>
            <a:prstGeom prst="bentConnector3">
              <a:avLst>
                <a:gd name="adj1" fmla="val -596909"/>
              </a:avLst>
            </a:prstGeom>
            <a:ln w="57150" cmpd="sng">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680E21ED-C79B-4A64-B272-1BB4462F601A}"/>
                </a:ext>
              </a:extLst>
            </p:cNvPr>
            <p:cNvCxnSpPr>
              <a:cxnSpLocks/>
            </p:cNvCxnSpPr>
            <p:nvPr/>
          </p:nvCxnSpPr>
          <p:spPr>
            <a:xfrm rot="16200000" flipV="1">
              <a:off x="7761003" y="1286138"/>
              <a:ext cx="12700" cy="3057889"/>
            </a:xfrm>
            <a:prstGeom prst="bentConnector3">
              <a:avLst>
                <a:gd name="adj1" fmla="val 4199984"/>
              </a:avLst>
            </a:prstGeom>
            <a:ln w="57150" cmpd="sng">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CCC601C4-EA80-4FE3-AF4A-244DF8A2D334}"/>
                </a:ext>
              </a:extLst>
            </p:cNvPr>
            <p:cNvSpPr txBox="1"/>
            <p:nvPr/>
          </p:nvSpPr>
          <p:spPr>
            <a:xfrm>
              <a:off x="1410606" y="4555892"/>
              <a:ext cx="3526971" cy="249299"/>
            </a:xfrm>
            <a:prstGeom prst="rect">
              <a:avLst/>
            </a:prstGeom>
            <a:noFill/>
          </p:spPr>
          <p:txBody>
            <a:bodyPr wrap="square" lIns="0" tIns="0" rIns="0" bIns="0" rtlCol="0">
              <a:spAutoFit/>
            </a:bodyPr>
            <a:lstStyle/>
            <a:p>
              <a:pPr defTabSz="932472" fontAlgn="base">
                <a:lnSpc>
                  <a:spcPct val="90000"/>
                </a:lnSpc>
                <a:spcBef>
                  <a:spcPct val="0"/>
                </a:spcBef>
                <a:spcAft>
                  <a:spcPct val="0"/>
                </a:spcAft>
              </a:pPr>
              <a:r>
                <a:rPr lang="en-US" sz="1800" dirty="0">
                  <a:cs typeface="Segoe UI" pitchFamily="34" charset="0"/>
                </a:rPr>
                <a:t>Return a pointer to resume later</a:t>
              </a:r>
            </a:p>
          </p:txBody>
        </p:sp>
        <p:pic>
          <p:nvPicPr>
            <p:cNvPr id="59" name="Picture 58" descr="Server rack.png">
              <a:extLst>
                <a:ext uri="{FF2B5EF4-FFF2-40B4-BE49-F238E27FC236}">
                  <a16:creationId xmlns:a16="http://schemas.microsoft.com/office/drawing/2014/main" id="{23CE8566-943C-43B0-ADC1-FF90162EB9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7632" y="2922590"/>
              <a:ext cx="884769" cy="884769"/>
            </a:xfrm>
            <a:prstGeom prst="rect">
              <a:avLst/>
            </a:prstGeom>
          </p:spPr>
        </p:pic>
        <p:grpSp>
          <p:nvGrpSpPr>
            <p:cNvPr id="62" name="Group 61">
              <a:extLst>
                <a:ext uri="{FF2B5EF4-FFF2-40B4-BE49-F238E27FC236}">
                  <a16:creationId xmlns:a16="http://schemas.microsoft.com/office/drawing/2014/main" id="{89357724-BC71-40BC-9ED8-3CE60B8ACAEC}"/>
                </a:ext>
              </a:extLst>
            </p:cNvPr>
            <p:cNvGrpSpPr/>
            <p:nvPr/>
          </p:nvGrpSpPr>
          <p:grpSpPr>
            <a:xfrm>
              <a:off x="2145060" y="4804414"/>
              <a:ext cx="1438255" cy="1372526"/>
              <a:chOff x="9033362" y="2887711"/>
              <a:chExt cx="1681808" cy="1781963"/>
            </a:xfrm>
          </p:grpSpPr>
          <p:pic>
            <p:nvPicPr>
              <p:cNvPr id="63" name="Picture 62" descr="Database server.png">
                <a:extLst>
                  <a:ext uri="{FF2B5EF4-FFF2-40B4-BE49-F238E27FC236}">
                    <a16:creationId xmlns:a16="http://schemas.microsoft.com/office/drawing/2014/main" id="{9311AF7A-8F83-46A9-AA4B-D62CC5F97A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3362" y="3315007"/>
                <a:ext cx="1354667" cy="1354667"/>
              </a:xfrm>
              <a:prstGeom prst="rect">
                <a:avLst/>
              </a:prstGeom>
            </p:spPr>
          </p:pic>
          <p:pic>
            <p:nvPicPr>
              <p:cNvPr id="65" name="Graphic 64">
                <a:extLst>
                  <a:ext uri="{FF2B5EF4-FFF2-40B4-BE49-F238E27FC236}">
                    <a16:creationId xmlns:a16="http://schemas.microsoft.com/office/drawing/2014/main" id="{8265097D-0C60-4B8E-9DC8-F1E6E2D172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21126" y="2887711"/>
                <a:ext cx="794044" cy="794044"/>
              </a:xfrm>
              <a:prstGeom prst="rect">
                <a:avLst/>
              </a:prstGeom>
            </p:spPr>
          </p:pic>
        </p:grpSp>
        <p:pic>
          <p:nvPicPr>
            <p:cNvPr id="61" name="Picture 60">
              <a:extLst>
                <a:ext uri="{FF2B5EF4-FFF2-40B4-BE49-F238E27FC236}">
                  <a16:creationId xmlns:a16="http://schemas.microsoft.com/office/drawing/2014/main" id="{0E0D073C-4CB9-4EAE-99A6-A2F0CC49DDE3}"/>
                </a:ext>
              </a:extLst>
            </p:cNvPr>
            <p:cNvPicPr>
              <a:picLocks noChangeAspect="1"/>
            </p:cNvPicPr>
            <p:nvPr/>
          </p:nvPicPr>
          <p:blipFill>
            <a:blip r:embed="rId9"/>
            <a:srcRect/>
            <a:stretch/>
          </p:blipFill>
          <p:spPr>
            <a:xfrm>
              <a:off x="3646954" y="2955350"/>
              <a:ext cx="1113916" cy="819248"/>
            </a:xfrm>
            <a:prstGeom prst="rect">
              <a:avLst/>
            </a:prstGeom>
          </p:spPr>
        </p:pic>
      </p:grpSp>
    </p:spTree>
    <p:custDataLst>
      <p:tags r:id="rId1"/>
    </p:custDataLst>
    <p:extLst>
      <p:ext uri="{BB962C8B-B14F-4D97-AF65-F5344CB8AC3E}">
        <p14:creationId xmlns:p14="http://schemas.microsoft.com/office/powerpoint/2010/main" val="108336490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E5E8-2001-441E-BA3D-3110FE4E9665}"/>
              </a:ext>
            </a:extLst>
          </p:cNvPr>
          <p:cNvSpPr>
            <a:spLocks noGrp="1"/>
          </p:cNvSpPr>
          <p:nvPr>
            <p:ph type="title"/>
          </p:nvPr>
        </p:nvSpPr>
        <p:spPr/>
        <p:txBody>
          <a:bodyPr/>
          <a:lstStyle/>
          <a:p>
            <a:r>
              <a:rPr lang="en-US" dirty="0"/>
              <a:t>User-defined functions in JavaScript</a:t>
            </a:r>
          </a:p>
        </p:txBody>
      </p:sp>
      <p:sp>
        <p:nvSpPr>
          <p:cNvPr id="3" name="Text Placeholder 2" descr="Sample code to explain how user-defined functions extend the Azure Cosmos DB SQL API’s query language grammar and implement custom business logic. This example calculates the transaction amount, with tax based on the income parameter.">
            <a:extLst>
              <a:ext uri="{FF2B5EF4-FFF2-40B4-BE49-F238E27FC236}">
                <a16:creationId xmlns:a16="http://schemas.microsoft.com/office/drawing/2014/main" id="{6C8FA44B-7F5E-406D-AE98-9960E51269DD}"/>
              </a:ext>
            </a:extLst>
          </p:cNvPr>
          <p:cNvSpPr>
            <a:spLocks noGrp="1"/>
          </p:cNvSpPr>
          <p:nvPr>
            <p:ph type="body" sz="quarter" idx="10"/>
          </p:nvPr>
        </p:nvSpPr>
        <p:spPr>
          <a:xfrm>
            <a:off x="588263" y="1436688"/>
            <a:ext cx="11018520" cy="4739759"/>
          </a:xfrm>
        </p:spPr>
        <p:txBody>
          <a:bodyPr/>
          <a:lstStyle/>
          <a:p>
            <a:r>
              <a:rPr lang="en-US" sz="2000" dirty="0">
                <a:solidFill>
                  <a:srgbClr val="0000FF"/>
                </a:solidFill>
              </a:rPr>
              <a:t>var</a:t>
            </a:r>
            <a:r>
              <a:rPr lang="en-US" sz="2000" dirty="0">
                <a:solidFill>
                  <a:srgbClr val="000000"/>
                </a:solidFill>
              </a:rPr>
              <a:t> </a:t>
            </a:r>
            <a:r>
              <a:rPr lang="en-US" sz="2000" dirty="0">
                <a:solidFill>
                  <a:srgbClr val="001080"/>
                </a:solidFill>
              </a:rPr>
              <a:t>taxUdf</a:t>
            </a:r>
            <a:r>
              <a:rPr lang="en-US" sz="2000" dirty="0">
                <a:solidFill>
                  <a:srgbClr val="000000"/>
                </a:solidFill>
              </a:rPr>
              <a:t> = {</a:t>
            </a:r>
          </a:p>
          <a:p>
            <a:r>
              <a:rPr lang="en-US" sz="2000" dirty="0">
                <a:solidFill>
                  <a:srgbClr val="000000"/>
                </a:solidFill>
              </a:rPr>
              <a:t>    </a:t>
            </a:r>
            <a:r>
              <a:rPr lang="en-US" sz="2000" dirty="0">
                <a:solidFill>
                  <a:srgbClr val="001080"/>
                </a:solidFill>
              </a:rPr>
              <a:t>id:</a:t>
            </a:r>
            <a:r>
              <a:rPr lang="en-US" sz="2000" dirty="0">
                <a:solidFill>
                  <a:srgbClr val="000000"/>
                </a:solidFill>
              </a:rPr>
              <a:t> </a:t>
            </a:r>
            <a:r>
              <a:rPr lang="en-US" sz="2000" dirty="0">
                <a:solidFill>
                  <a:srgbClr val="A31515"/>
                </a:solidFill>
              </a:rPr>
              <a:t>"tax"</a:t>
            </a:r>
            <a:r>
              <a:rPr lang="en-US" sz="2000" dirty="0">
                <a:solidFill>
                  <a:srgbClr val="000000"/>
                </a:solidFill>
              </a:rPr>
              <a:t>,</a:t>
            </a:r>
          </a:p>
          <a:p>
            <a:r>
              <a:rPr lang="en-US" sz="2000" dirty="0">
                <a:solidFill>
                  <a:srgbClr val="000000"/>
                </a:solidFill>
              </a:rPr>
              <a:t>    </a:t>
            </a:r>
            <a:r>
              <a:rPr lang="en-US" sz="2000" dirty="0">
                <a:solidFill>
                  <a:srgbClr val="795E26"/>
                </a:solidFill>
              </a:rPr>
              <a:t>serverScript</a:t>
            </a:r>
            <a:r>
              <a:rPr lang="en-US" sz="2000" dirty="0">
                <a:solidFill>
                  <a:srgbClr val="001080"/>
                </a:solidFill>
              </a:rPr>
              <a:t>:</a:t>
            </a:r>
            <a:r>
              <a:rPr lang="en-US" sz="2000" dirty="0">
                <a:solidFill>
                  <a:srgbClr val="000000"/>
                </a:solidFill>
              </a:rPr>
              <a:t> </a:t>
            </a:r>
            <a:r>
              <a:rPr lang="en-US" sz="2000" dirty="0">
                <a:solidFill>
                  <a:srgbClr val="0000FF"/>
                </a:solidFill>
              </a:rPr>
              <a:t>function</a:t>
            </a:r>
            <a:r>
              <a:rPr lang="en-US" sz="2000" dirty="0">
                <a:solidFill>
                  <a:srgbClr val="000000"/>
                </a:solidFill>
              </a:rPr>
              <a:t> </a:t>
            </a:r>
            <a:r>
              <a:rPr lang="en-US" sz="2000" dirty="0">
                <a:solidFill>
                  <a:srgbClr val="795E26"/>
                </a:solidFill>
              </a:rPr>
              <a:t>tax</a:t>
            </a:r>
            <a:r>
              <a:rPr lang="en-US" sz="2000" dirty="0">
                <a:solidFill>
                  <a:srgbClr val="000000"/>
                </a:solidFill>
              </a:rPr>
              <a:t>(</a:t>
            </a:r>
            <a:r>
              <a:rPr lang="en-US" sz="2000" dirty="0">
                <a:solidFill>
                  <a:srgbClr val="001080"/>
                </a:solidFill>
              </a:rPr>
              <a:t>income</a:t>
            </a:r>
            <a:r>
              <a:rPr lang="en-US" sz="2000" dirty="0">
                <a:solidFill>
                  <a:srgbClr val="000000"/>
                </a:solidFill>
              </a:rPr>
              <a:t>) {</a:t>
            </a: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000FF"/>
                </a:solidFill>
              </a:rPr>
              <a:t>undefined</a:t>
            </a:r>
            <a:r>
              <a:rPr lang="en-US" sz="2000" dirty="0">
                <a:solidFill>
                  <a:srgbClr val="000000"/>
                </a:solidFill>
              </a:rPr>
              <a:t>) </a:t>
            </a:r>
          </a:p>
          <a:p>
            <a:r>
              <a:rPr lang="en-US" sz="2000" dirty="0">
                <a:solidFill>
                  <a:srgbClr val="000000"/>
                </a:solidFill>
              </a:rPr>
              <a:t>            </a:t>
            </a:r>
            <a:r>
              <a:rPr lang="en-US" sz="2000" dirty="0">
                <a:solidFill>
                  <a:srgbClr val="AF00DB"/>
                </a:solidFill>
              </a:rPr>
              <a:t>throw</a:t>
            </a:r>
            <a:r>
              <a:rPr lang="en-US" sz="2000" dirty="0">
                <a:solidFill>
                  <a:srgbClr val="000000"/>
                </a:solidFill>
              </a:rPr>
              <a:t> </a:t>
            </a:r>
            <a:r>
              <a:rPr lang="en-US" sz="2000" dirty="0">
                <a:solidFill>
                  <a:srgbClr val="A31515"/>
                </a:solidFill>
              </a:rPr>
              <a:t>'no input'</a:t>
            </a:r>
            <a:r>
              <a:rPr lang="en-US" sz="2000" dirty="0">
                <a:solidFill>
                  <a:srgbClr val="CD3131"/>
                </a:solidFill>
              </a:rPr>
              <a:t>;</a:t>
            </a:r>
            <a:endParaRPr lang="en-US" sz="2000" dirty="0">
              <a:solidFill>
                <a:srgbClr val="000000"/>
              </a:solidFill>
            </a:endParaRP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income</a:t>
            </a:r>
            <a:r>
              <a:rPr lang="en-US" sz="2000" dirty="0">
                <a:solidFill>
                  <a:srgbClr val="000000"/>
                </a:solidFill>
              </a:rPr>
              <a:t> &lt; </a:t>
            </a:r>
            <a:r>
              <a:rPr lang="en-US" sz="2000" dirty="0">
                <a:solidFill>
                  <a:srgbClr val="09885A"/>
                </a:solidFill>
              </a:rPr>
              <a:t>1000</a:t>
            </a:r>
            <a:r>
              <a:rPr lang="en-US" sz="2000" dirty="0">
                <a:solidFill>
                  <a:srgbClr val="000000"/>
                </a:solidFill>
              </a:rPr>
              <a:t>) </a:t>
            </a:r>
          </a:p>
          <a:p>
            <a:r>
              <a:rPr lang="en-US" sz="2000" dirty="0">
                <a:solidFill>
                  <a:srgbClr val="000000"/>
                </a:solidFill>
              </a:rPr>
              <a:t>            </a:t>
            </a:r>
            <a:r>
              <a:rPr lang="en-US" sz="2000" dirty="0">
                <a:solidFill>
                  <a:srgbClr val="AF00DB"/>
                </a:solidFill>
              </a:rPr>
              <a:t>return</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9885A"/>
                </a:solidFill>
              </a:rPr>
              <a:t>0.1</a:t>
            </a:r>
            <a:r>
              <a:rPr lang="en-US" sz="2000" dirty="0">
                <a:solidFill>
                  <a:srgbClr val="000000"/>
                </a:solidFill>
              </a:rPr>
              <a:t>;</a:t>
            </a:r>
          </a:p>
          <a:p>
            <a:r>
              <a:rPr lang="en-US" sz="2000" dirty="0">
                <a:solidFill>
                  <a:srgbClr val="000000"/>
                </a:solidFill>
              </a:rPr>
              <a:t>        </a:t>
            </a:r>
            <a:r>
              <a:rPr lang="en-US" sz="2000" dirty="0">
                <a:solidFill>
                  <a:srgbClr val="AF00DB"/>
                </a:solidFill>
              </a:rPr>
              <a:t>else</a:t>
            </a:r>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income</a:t>
            </a:r>
            <a:r>
              <a:rPr lang="en-US" sz="2000" dirty="0">
                <a:solidFill>
                  <a:srgbClr val="000000"/>
                </a:solidFill>
              </a:rPr>
              <a:t> &lt; </a:t>
            </a:r>
            <a:r>
              <a:rPr lang="en-US" sz="2000" dirty="0">
                <a:solidFill>
                  <a:srgbClr val="09885A"/>
                </a:solidFill>
              </a:rPr>
              <a:t>10000</a:t>
            </a:r>
            <a:r>
              <a:rPr lang="en-US" sz="2000" dirty="0">
                <a:solidFill>
                  <a:srgbClr val="000000"/>
                </a:solidFill>
              </a:rPr>
              <a:t>) </a:t>
            </a:r>
          </a:p>
          <a:p>
            <a:r>
              <a:rPr lang="en-US" sz="2000" dirty="0">
                <a:solidFill>
                  <a:srgbClr val="000000"/>
                </a:solidFill>
              </a:rPr>
              <a:t>            </a:t>
            </a:r>
            <a:r>
              <a:rPr lang="en-US" sz="2000" dirty="0">
                <a:solidFill>
                  <a:srgbClr val="AF00DB"/>
                </a:solidFill>
              </a:rPr>
              <a:t>return</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9885A"/>
                </a:solidFill>
              </a:rPr>
              <a:t>0.2</a:t>
            </a:r>
            <a:r>
              <a:rPr lang="en-US" sz="2000" dirty="0">
                <a:solidFill>
                  <a:srgbClr val="000000"/>
                </a:solidFill>
              </a:rPr>
              <a:t>;</a:t>
            </a:r>
          </a:p>
          <a:p>
            <a:r>
              <a:rPr lang="en-US" sz="2000" dirty="0">
                <a:solidFill>
                  <a:srgbClr val="000000"/>
                </a:solidFill>
              </a:rPr>
              <a:t>        </a:t>
            </a:r>
            <a:r>
              <a:rPr lang="en-US" sz="2000" dirty="0">
                <a:solidFill>
                  <a:srgbClr val="AF00DB"/>
                </a:solidFill>
              </a:rPr>
              <a:t>else</a:t>
            </a:r>
            <a:endParaRPr lang="en-US" sz="2000" dirty="0">
              <a:solidFill>
                <a:srgbClr val="000000"/>
              </a:solidFill>
            </a:endParaRPr>
          </a:p>
          <a:p>
            <a:r>
              <a:rPr lang="en-US" sz="2000" dirty="0">
                <a:solidFill>
                  <a:srgbClr val="000000"/>
                </a:solidFill>
              </a:rPr>
              <a:t>            </a:t>
            </a:r>
            <a:r>
              <a:rPr lang="en-US" sz="2000" dirty="0">
                <a:solidFill>
                  <a:srgbClr val="AF00DB"/>
                </a:solidFill>
              </a:rPr>
              <a:t>return</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9885A"/>
                </a:solidFill>
              </a:rPr>
              <a:t>0.4</a:t>
            </a:r>
            <a:r>
              <a:rPr lang="en-US" sz="2000" dirty="0">
                <a:solidFill>
                  <a:srgbClr val="000000"/>
                </a:solidFill>
              </a:rPr>
              <a:t>;</a:t>
            </a:r>
          </a:p>
          <a:p>
            <a:r>
              <a:rPr lang="en-US" sz="2000" dirty="0">
                <a:solidFill>
                  <a:srgbClr val="000000"/>
                </a:solidFill>
              </a:rPr>
              <a:t>    }</a:t>
            </a:r>
          </a:p>
          <a:p>
            <a:r>
              <a:rPr lang="en-US" sz="2000" dirty="0">
                <a:solidFill>
                  <a:srgbClr val="000000"/>
                </a:solidFill>
              </a:rPr>
              <a:t>}</a:t>
            </a:r>
          </a:p>
        </p:txBody>
      </p:sp>
    </p:spTree>
    <p:custDataLst>
      <p:tags r:id="rId1"/>
    </p:custDataLst>
    <p:extLst>
      <p:ext uri="{BB962C8B-B14F-4D97-AF65-F5344CB8AC3E}">
        <p14:creationId xmlns:p14="http://schemas.microsoft.com/office/powerpoint/2010/main" val="397978453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D758C-95B2-4A10-9439-95A019EC7950}"/>
              </a:ext>
            </a:extLst>
          </p:cNvPr>
          <p:cNvSpPr>
            <a:spLocks noGrp="1"/>
          </p:cNvSpPr>
          <p:nvPr>
            <p:ph type="title"/>
          </p:nvPr>
        </p:nvSpPr>
        <p:spPr/>
        <p:txBody>
          <a:bodyPr/>
          <a:lstStyle/>
          <a:p>
            <a:r>
              <a:rPr lang="en-US" dirty="0"/>
              <a:t>User-defined functions in SQL queries</a:t>
            </a:r>
          </a:p>
        </p:txBody>
      </p:sp>
      <p:sp>
        <p:nvSpPr>
          <p:cNvPr id="3" name="Text Placeholder 2" descr="Sample code that explains how to use user-defined functions in SQL queries. This example uses the tax function defined in the udf namespace.">
            <a:extLst>
              <a:ext uri="{FF2B5EF4-FFF2-40B4-BE49-F238E27FC236}">
                <a16:creationId xmlns:a16="http://schemas.microsoft.com/office/drawing/2014/main" id="{EB856FBB-0C02-486F-B1DB-B99A5045067C}"/>
              </a:ext>
            </a:extLst>
          </p:cNvPr>
          <p:cNvSpPr>
            <a:spLocks noGrp="1"/>
          </p:cNvSpPr>
          <p:nvPr>
            <p:ph type="body" sz="quarter" idx="10"/>
          </p:nvPr>
        </p:nvSpPr>
        <p:spPr/>
        <p:txBody>
          <a:bodyPr/>
          <a:lstStyle/>
          <a:p>
            <a:r>
              <a:rPr lang="en-US" sz="2400" dirty="0">
                <a:solidFill>
                  <a:srgbClr val="0000FF"/>
                </a:solidFill>
              </a:rPr>
              <a:t>SELECT</a:t>
            </a:r>
            <a:r>
              <a:rPr lang="en-US" sz="2400" dirty="0">
                <a:solidFill>
                  <a:srgbClr val="000000"/>
                </a:solidFill>
              </a:rPr>
              <a:t> </a:t>
            </a:r>
          </a:p>
          <a:p>
            <a:r>
              <a:rPr lang="en-US" sz="2400" dirty="0">
                <a:solidFill>
                  <a:srgbClr val="000000"/>
                </a:solidFill>
              </a:rPr>
              <a:t>    * </a:t>
            </a:r>
          </a:p>
          <a:p>
            <a:r>
              <a:rPr lang="en-US" sz="2400" dirty="0">
                <a:solidFill>
                  <a:srgbClr val="0000FF"/>
                </a:solidFill>
              </a:rPr>
              <a:t>FROM</a:t>
            </a:r>
            <a:r>
              <a:rPr lang="en-US" sz="2400" dirty="0">
                <a:solidFill>
                  <a:srgbClr val="000000"/>
                </a:solidFill>
              </a:rPr>
              <a:t> </a:t>
            </a:r>
          </a:p>
          <a:p>
            <a:r>
              <a:rPr lang="en-US" sz="2400" dirty="0">
                <a:solidFill>
                  <a:srgbClr val="000000"/>
                </a:solidFill>
              </a:rPr>
              <a:t>    TaxPayers t </a:t>
            </a:r>
          </a:p>
          <a:p>
            <a:r>
              <a:rPr lang="en-US" sz="2400" dirty="0">
                <a:solidFill>
                  <a:srgbClr val="0000FF"/>
                </a:solidFill>
              </a:rPr>
              <a:t>WHERE</a:t>
            </a:r>
            <a:r>
              <a:rPr lang="en-US" sz="2400" dirty="0">
                <a:solidFill>
                  <a:srgbClr val="000000"/>
                </a:solidFill>
              </a:rPr>
              <a:t> </a:t>
            </a:r>
          </a:p>
          <a:p>
            <a:r>
              <a:rPr lang="en-US" sz="2400" dirty="0">
                <a:solidFill>
                  <a:srgbClr val="000000"/>
                </a:solidFill>
              </a:rPr>
              <a:t>    udf.tax(t.income) &gt; </a:t>
            </a:r>
            <a:r>
              <a:rPr lang="en-US" sz="2400" dirty="0">
                <a:solidFill>
                  <a:srgbClr val="09885A"/>
                </a:solidFill>
              </a:rPr>
              <a:t>20000</a:t>
            </a:r>
            <a:endParaRPr lang="en-US" sz="2400" dirty="0">
              <a:solidFill>
                <a:srgbClr val="000000"/>
              </a:solidFill>
            </a:endParaRPr>
          </a:p>
        </p:txBody>
      </p:sp>
    </p:spTree>
    <p:custDataLst>
      <p:tags r:id="rId1"/>
    </p:custDataLst>
    <p:extLst>
      <p:ext uri="{BB962C8B-B14F-4D97-AF65-F5344CB8AC3E}">
        <p14:creationId xmlns:p14="http://schemas.microsoft.com/office/powerpoint/2010/main" val="40895643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Cosmos DB</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7669" y="2271061"/>
            <a:ext cx="1365731" cy="527975"/>
          </a:xfrm>
          <a:prstGeom prst="rect">
            <a:avLst/>
          </a:prstGeom>
        </p:spPr>
      </p:pic>
      <p:sp>
        <p:nvSpPr>
          <p:cNvPr id="78" name="Freeform: Shape 827">
            <a:extLst>
              <a:ext uri="{FF2B5EF4-FFF2-40B4-BE49-F238E27FC236}">
                <a16:creationId xmlns:a16="http://schemas.microsoft.com/office/drawing/2014/main" id="{E444AA5E-937E-4C1B-8B54-6A138ACC5036}"/>
              </a:ext>
            </a:extLst>
          </p:cNvPr>
          <p:cNvSpPr/>
          <p:nvPr/>
        </p:nvSpPr>
        <p:spPr>
          <a:xfrm>
            <a:off x="1673032" y="2954596"/>
            <a:ext cx="529540" cy="244802"/>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solidFill>
            <a:schemeClr val="tx1"/>
          </a:solidFill>
          <a:ln w="12700" cap="flat" cmpd="sng" algn="ctr">
            <a:noFill/>
            <a:prstDash val="solid"/>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grpSp>
        <p:nvGrpSpPr>
          <p:cNvPr id="13" name="Group 12"/>
          <p:cNvGrpSpPr/>
          <p:nvPr/>
        </p:nvGrpSpPr>
        <p:grpSpPr>
          <a:xfrm>
            <a:off x="8210238" y="3497352"/>
            <a:ext cx="463489" cy="298156"/>
            <a:chOff x="8210238" y="3497352"/>
            <a:chExt cx="463489" cy="298156"/>
          </a:xfrm>
        </p:grpSpPr>
        <p:sp>
          <p:nvSpPr>
            <p:cNvPr id="183" name="Oval 182">
              <a:extLst>
                <a:ext uri="{FF2B5EF4-FFF2-40B4-BE49-F238E27FC236}">
                  <a16:creationId xmlns:a16="http://schemas.microsoft.com/office/drawing/2014/main" id="{DF7FC9BD-E605-4F15-8E2E-A1100FA05AC4}"/>
                </a:ext>
              </a:extLst>
            </p:cNvPr>
            <p:cNvSpPr/>
            <p:nvPr/>
          </p:nvSpPr>
          <p:spPr bwMode="auto">
            <a:xfrm rot="715722">
              <a:off x="8210238" y="3497352"/>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4" name="Oval 183">
              <a:extLst>
                <a:ext uri="{FF2B5EF4-FFF2-40B4-BE49-F238E27FC236}">
                  <a16:creationId xmlns:a16="http://schemas.microsoft.com/office/drawing/2014/main" id="{57DA891A-09F9-44BF-A97E-4234A31F275B}"/>
                </a:ext>
              </a:extLst>
            </p:cNvPr>
            <p:cNvSpPr/>
            <p:nvPr/>
          </p:nvSpPr>
          <p:spPr bwMode="auto">
            <a:xfrm>
              <a:off x="8461143" y="3551884"/>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5" name="Oval 184">
              <a:extLst>
                <a:ext uri="{FF2B5EF4-FFF2-40B4-BE49-F238E27FC236}">
                  <a16:creationId xmlns:a16="http://schemas.microsoft.com/office/drawing/2014/main" id="{B3AD77F4-1689-4914-9995-BC83F57C7620}"/>
                </a:ext>
              </a:extLst>
            </p:cNvPr>
            <p:cNvSpPr/>
            <p:nvPr/>
          </p:nvSpPr>
          <p:spPr bwMode="auto">
            <a:xfrm>
              <a:off x="8335690" y="3708379"/>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6" name="Oval 185">
              <a:extLst>
                <a:ext uri="{FF2B5EF4-FFF2-40B4-BE49-F238E27FC236}">
                  <a16:creationId xmlns:a16="http://schemas.microsoft.com/office/drawing/2014/main" id="{811D1C25-635E-49F7-8912-4A39EE4C5630}"/>
                </a:ext>
              </a:extLst>
            </p:cNvPr>
            <p:cNvSpPr/>
            <p:nvPr/>
          </p:nvSpPr>
          <p:spPr bwMode="auto">
            <a:xfrm>
              <a:off x="8586599" y="3708380"/>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cxnSp>
          <p:nvCxnSpPr>
            <p:cNvPr id="187" name="Straight Connector 186">
              <a:extLst>
                <a:ext uri="{FF2B5EF4-FFF2-40B4-BE49-F238E27FC236}">
                  <a16:creationId xmlns:a16="http://schemas.microsoft.com/office/drawing/2014/main" id="{32A0E824-C8B7-4FE3-B6C1-65D053284170}"/>
                </a:ext>
              </a:extLst>
            </p:cNvPr>
            <p:cNvCxnSpPr>
              <a:cxnSpLocks/>
            </p:cNvCxnSpPr>
            <p:nvPr/>
          </p:nvCxnSpPr>
          <p:spPr>
            <a:xfrm>
              <a:off x="8296435" y="3549922"/>
              <a:ext cx="164717" cy="45527"/>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88" name="Straight Connector 187">
              <a:extLst>
                <a:ext uri="{FF2B5EF4-FFF2-40B4-BE49-F238E27FC236}">
                  <a16:creationId xmlns:a16="http://schemas.microsoft.com/office/drawing/2014/main" id="{27F1D465-78D9-4CFA-A656-D0CA083DD8B5}"/>
                </a:ext>
              </a:extLst>
            </p:cNvPr>
            <p:cNvCxnSpPr>
              <a:cxnSpLocks/>
            </p:cNvCxnSpPr>
            <p:nvPr/>
          </p:nvCxnSpPr>
          <p:spPr>
            <a:xfrm>
              <a:off x="8422829" y="3751949"/>
              <a:ext cx="163776" cy="0"/>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89" name="Straight Connector 188">
              <a:extLst>
                <a:ext uri="{FF2B5EF4-FFF2-40B4-BE49-F238E27FC236}">
                  <a16:creationId xmlns:a16="http://schemas.microsoft.com/office/drawing/2014/main" id="{AD4964B9-8A27-4092-9255-5A4130184547}"/>
                </a:ext>
              </a:extLst>
            </p:cNvPr>
            <p:cNvCxnSpPr>
              <a:cxnSpLocks/>
            </p:cNvCxnSpPr>
            <p:nvPr/>
          </p:nvCxnSpPr>
          <p:spPr>
            <a:xfrm>
              <a:off x="8535530" y="3626261"/>
              <a:ext cx="63843" cy="94887"/>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90" name="Straight Connector 189">
              <a:extLst>
                <a:ext uri="{FF2B5EF4-FFF2-40B4-BE49-F238E27FC236}">
                  <a16:creationId xmlns:a16="http://schemas.microsoft.com/office/drawing/2014/main" id="{4EEC396B-E202-4707-989C-D3759898AD72}"/>
                </a:ext>
              </a:extLst>
            </p:cNvPr>
            <p:cNvCxnSpPr>
              <a:cxnSpLocks/>
            </p:cNvCxnSpPr>
            <p:nvPr/>
          </p:nvCxnSpPr>
          <p:spPr>
            <a:xfrm flipV="1">
              <a:off x="8410092" y="3626256"/>
              <a:ext cx="63843" cy="94887"/>
            </a:xfrm>
            <a:prstGeom prst="line">
              <a:avLst/>
            </a:prstGeom>
            <a:solidFill>
              <a:schemeClr val="tx1"/>
            </a:solidFill>
            <a:ln w="12700" cap="flat" cmpd="sng" algn="ctr">
              <a:solidFill>
                <a:srgbClr val="A80000"/>
              </a:solidFill>
              <a:prstDash val="sysDot"/>
              <a:miter lim="800000"/>
              <a:headEnd type="none"/>
              <a:tailEnd type="none"/>
            </a:ln>
            <a:effectLst/>
          </p:spPr>
        </p:cxnSp>
      </p:grpSp>
      <p:grpSp>
        <p:nvGrpSpPr>
          <p:cNvPr id="12" name="Group 11"/>
          <p:cNvGrpSpPr/>
          <p:nvPr/>
        </p:nvGrpSpPr>
        <p:grpSpPr>
          <a:xfrm>
            <a:off x="6717006" y="3265313"/>
            <a:ext cx="394638" cy="374167"/>
            <a:chOff x="6717006" y="3265313"/>
            <a:chExt cx="394638" cy="374167"/>
          </a:xfrm>
        </p:grpSpPr>
        <p:cxnSp>
          <p:nvCxnSpPr>
            <p:cNvPr id="170" name="Straight Connector 169">
              <a:extLst>
                <a:ext uri="{FF2B5EF4-FFF2-40B4-BE49-F238E27FC236}">
                  <a16:creationId xmlns:a16="http://schemas.microsoft.com/office/drawing/2014/main" id="{34AFFDA8-AF52-4AF7-9F35-FD893FEB39BF}"/>
                </a:ext>
              </a:extLst>
            </p:cNvPr>
            <p:cNvCxnSpPr>
              <a:cxnSpLocks/>
            </p:cNvCxnSpPr>
            <p:nvPr/>
          </p:nvCxnSpPr>
          <p:spPr>
            <a:xfrm>
              <a:off x="6717007" y="3451622"/>
              <a:ext cx="155338" cy="47335"/>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71" name="Straight Connector 170">
              <a:extLst>
                <a:ext uri="{FF2B5EF4-FFF2-40B4-BE49-F238E27FC236}">
                  <a16:creationId xmlns:a16="http://schemas.microsoft.com/office/drawing/2014/main" id="{82272873-729D-4BC5-9359-054C40DA0AB5}"/>
                </a:ext>
              </a:extLst>
            </p:cNvPr>
            <p:cNvCxnSpPr>
              <a:cxnSpLocks/>
            </p:cNvCxnSpPr>
            <p:nvPr/>
          </p:nvCxnSpPr>
          <p:spPr>
            <a:xfrm flipV="1">
              <a:off x="6717006" y="3404287"/>
              <a:ext cx="152575" cy="47335"/>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2" name="Oval 171">
              <a:extLst>
                <a:ext uri="{FF2B5EF4-FFF2-40B4-BE49-F238E27FC236}">
                  <a16:creationId xmlns:a16="http://schemas.microsoft.com/office/drawing/2014/main" id="{E88C5A91-D777-475B-AEE3-4A5F7ACF265E}"/>
                </a:ext>
              </a:extLst>
            </p:cNvPr>
            <p:cNvSpPr/>
            <p:nvPr/>
          </p:nvSpPr>
          <p:spPr bwMode="auto">
            <a:xfrm>
              <a:off x="6717009" y="3406880"/>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3" name="Straight Connector 172">
              <a:extLst>
                <a:ext uri="{FF2B5EF4-FFF2-40B4-BE49-F238E27FC236}">
                  <a16:creationId xmlns:a16="http://schemas.microsoft.com/office/drawing/2014/main" id="{A4188CC8-0B3B-454F-B521-EDF3F7BBC74A}"/>
                </a:ext>
              </a:extLst>
            </p:cNvPr>
            <p:cNvCxnSpPr>
              <a:cxnSpLocks/>
            </p:cNvCxnSpPr>
            <p:nvPr/>
          </p:nvCxnSpPr>
          <p:spPr>
            <a:xfrm>
              <a:off x="6872346" y="3498956"/>
              <a:ext cx="157506" cy="70699"/>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74" name="Straight Connector 173">
              <a:extLst>
                <a:ext uri="{FF2B5EF4-FFF2-40B4-BE49-F238E27FC236}">
                  <a16:creationId xmlns:a16="http://schemas.microsoft.com/office/drawing/2014/main" id="{9FAE75F5-B015-4DBE-B9FF-CFAEC9A21670}"/>
                </a:ext>
              </a:extLst>
            </p:cNvPr>
            <p:cNvCxnSpPr>
              <a:cxnSpLocks/>
            </p:cNvCxnSpPr>
            <p:nvPr/>
          </p:nvCxnSpPr>
          <p:spPr>
            <a:xfrm>
              <a:off x="6872346" y="3498956"/>
              <a:ext cx="149813" cy="888"/>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5" name="Oval 174">
              <a:extLst>
                <a:ext uri="{FF2B5EF4-FFF2-40B4-BE49-F238E27FC236}">
                  <a16:creationId xmlns:a16="http://schemas.microsoft.com/office/drawing/2014/main" id="{0DABEB84-2993-4719-AB04-20ED895E68DD}"/>
                </a:ext>
              </a:extLst>
            </p:cNvPr>
            <p:cNvSpPr/>
            <p:nvPr/>
          </p:nvSpPr>
          <p:spPr bwMode="auto">
            <a:xfrm rot="20946206">
              <a:off x="7022161" y="3549997"/>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76" name="Oval 175">
              <a:extLst>
                <a:ext uri="{FF2B5EF4-FFF2-40B4-BE49-F238E27FC236}">
                  <a16:creationId xmlns:a16="http://schemas.microsoft.com/office/drawing/2014/main" id="{378F86A6-C6E6-4684-810D-5B78925AD89D}"/>
                </a:ext>
              </a:extLst>
            </p:cNvPr>
            <p:cNvSpPr/>
            <p:nvPr/>
          </p:nvSpPr>
          <p:spPr bwMode="auto">
            <a:xfrm>
              <a:off x="7022151" y="3455102"/>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7" name="Straight Connector 176">
              <a:extLst>
                <a:ext uri="{FF2B5EF4-FFF2-40B4-BE49-F238E27FC236}">
                  <a16:creationId xmlns:a16="http://schemas.microsoft.com/office/drawing/2014/main" id="{E14DB550-A5E4-4FBC-BF53-DED9DD5AC9C5}"/>
                </a:ext>
              </a:extLst>
            </p:cNvPr>
            <p:cNvCxnSpPr>
              <a:cxnSpLocks/>
            </p:cNvCxnSpPr>
            <p:nvPr/>
          </p:nvCxnSpPr>
          <p:spPr>
            <a:xfrm>
              <a:off x="6869577" y="3404288"/>
              <a:ext cx="152574" cy="661"/>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8" name="Oval 177">
              <a:extLst>
                <a:ext uri="{FF2B5EF4-FFF2-40B4-BE49-F238E27FC236}">
                  <a16:creationId xmlns:a16="http://schemas.microsoft.com/office/drawing/2014/main" id="{621C2CA2-AE4B-4278-A37A-7A808BEBD019}"/>
                </a:ext>
              </a:extLst>
            </p:cNvPr>
            <p:cNvSpPr/>
            <p:nvPr/>
          </p:nvSpPr>
          <p:spPr bwMode="auto">
            <a:xfrm>
              <a:off x="6872338" y="3454218"/>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9" name="Straight Connector 178">
              <a:extLst>
                <a:ext uri="{FF2B5EF4-FFF2-40B4-BE49-F238E27FC236}">
                  <a16:creationId xmlns:a16="http://schemas.microsoft.com/office/drawing/2014/main" id="{27FF0F82-B224-4251-8F36-DD3F6D596858}"/>
                </a:ext>
              </a:extLst>
            </p:cNvPr>
            <p:cNvCxnSpPr>
              <a:cxnSpLocks/>
            </p:cNvCxnSpPr>
            <p:nvPr/>
          </p:nvCxnSpPr>
          <p:spPr>
            <a:xfrm flipV="1">
              <a:off x="6869577" y="3338033"/>
              <a:ext cx="162401" cy="66257"/>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80" name="Oval 179">
              <a:extLst>
                <a:ext uri="{FF2B5EF4-FFF2-40B4-BE49-F238E27FC236}">
                  <a16:creationId xmlns:a16="http://schemas.microsoft.com/office/drawing/2014/main" id="{761A76FC-7F56-4FB5-B493-C83DF3FE503F}"/>
                </a:ext>
              </a:extLst>
            </p:cNvPr>
            <p:cNvSpPr/>
            <p:nvPr/>
          </p:nvSpPr>
          <p:spPr bwMode="auto">
            <a:xfrm>
              <a:off x="6869572" y="3359549"/>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81" name="Oval 180">
              <a:extLst>
                <a:ext uri="{FF2B5EF4-FFF2-40B4-BE49-F238E27FC236}">
                  <a16:creationId xmlns:a16="http://schemas.microsoft.com/office/drawing/2014/main" id="{D94D3301-E190-4822-B328-012F6F2F7443}"/>
                </a:ext>
              </a:extLst>
            </p:cNvPr>
            <p:cNvSpPr/>
            <p:nvPr/>
          </p:nvSpPr>
          <p:spPr bwMode="auto">
            <a:xfrm>
              <a:off x="7022129" y="3360208"/>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82" name="Oval 181">
              <a:extLst>
                <a:ext uri="{FF2B5EF4-FFF2-40B4-BE49-F238E27FC236}">
                  <a16:creationId xmlns:a16="http://schemas.microsoft.com/office/drawing/2014/main" id="{DCAD1FDC-4E9B-4BF9-BB9A-80B1C092C28B}"/>
                </a:ext>
              </a:extLst>
            </p:cNvPr>
            <p:cNvSpPr/>
            <p:nvPr/>
          </p:nvSpPr>
          <p:spPr bwMode="auto">
            <a:xfrm rot="377738">
              <a:off x="7022122" y="3265313"/>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grpSp>
      <p:sp>
        <p:nvSpPr>
          <p:cNvPr id="83" name="TextBox 82">
            <a:extLst>
              <a:ext uri="{FF2B5EF4-FFF2-40B4-BE49-F238E27FC236}">
                <a16:creationId xmlns:a16="http://schemas.microsoft.com/office/drawing/2014/main" id="{1B29F586-F24B-4B5A-9187-C3FA3DD5D3ED}"/>
              </a:ext>
            </a:extLst>
          </p:cNvPr>
          <p:cNvSpPr txBox="1"/>
          <p:nvPr/>
        </p:nvSpPr>
        <p:spPr>
          <a:xfrm>
            <a:off x="4574855" y="3587155"/>
            <a:ext cx="1105432"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Column family</a:t>
            </a:r>
          </a:p>
        </p:txBody>
      </p:sp>
      <p:sp>
        <p:nvSpPr>
          <p:cNvPr id="84" name="TextBox 83">
            <a:extLst>
              <a:ext uri="{FF2B5EF4-FFF2-40B4-BE49-F238E27FC236}">
                <a16:creationId xmlns:a16="http://schemas.microsoft.com/office/drawing/2014/main" id="{A2BB4766-F76B-410B-AD69-7393A94B6C8D}"/>
              </a:ext>
            </a:extLst>
          </p:cNvPr>
          <p:cNvSpPr txBox="1"/>
          <p:nvPr/>
        </p:nvSpPr>
        <p:spPr>
          <a:xfrm>
            <a:off x="6559796" y="3646437"/>
            <a:ext cx="820097"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Document</a:t>
            </a:r>
          </a:p>
        </p:txBody>
      </p:sp>
      <p:sp>
        <p:nvSpPr>
          <p:cNvPr id="85" name="TextBox 84">
            <a:extLst>
              <a:ext uri="{FF2B5EF4-FFF2-40B4-BE49-F238E27FC236}">
                <a16:creationId xmlns:a16="http://schemas.microsoft.com/office/drawing/2014/main" id="{93DD92FB-7456-4640-AEB1-3D955136CCF4}"/>
              </a:ext>
            </a:extLst>
          </p:cNvPr>
          <p:cNvSpPr txBox="1"/>
          <p:nvPr/>
        </p:nvSpPr>
        <p:spPr>
          <a:xfrm>
            <a:off x="8266181" y="3836241"/>
            <a:ext cx="520335"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Graph</a:t>
            </a:r>
          </a:p>
        </p:txBody>
      </p:sp>
      <p:sp>
        <p:nvSpPr>
          <p:cNvPr id="86" name="TextBox 85">
            <a:extLst>
              <a:ext uri="{FF2B5EF4-FFF2-40B4-BE49-F238E27FC236}">
                <a16:creationId xmlns:a16="http://schemas.microsoft.com/office/drawing/2014/main" id="{0732445A-3363-4A09-AC70-0BABA8636987}"/>
              </a:ext>
            </a:extLst>
          </p:cNvPr>
          <p:cNvSpPr txBox="1"/>
          <p:nvPr/>
        </p:nvSpPr>
        <p:spPr>
          <a:xfrm>
            <a:off x="1567543" y="5111434"/>
            <a:ext cx="1295550"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Turnkey global distribution</a:t>
            </a:r>
          </a:p>
        </p:txBody>
      </p:sp>
      <p:sp>
        <p:nvSpPr>
          <p:cNvPr id="87" name="TextBox 86">
            <a:extLst>
              <a:ext uri="{FF2B5EF4-FFF2-40B4-BE49-F238E27FC236}">
                <a16:creationId xmlns:a16="http://schemas.microsoft.com/office/drawing/2014/main" id="{D68CE278-B670-47CC-B164-C5CCE654163F}"/>
              </a:ext>
            </a:extLst>
          </p:cNvPr>
          <p:cNvSpPr txBox="1"/>
          <p:nvPr/>
        </p:nvSpPr>
        <p:spPr>
          <a:xfrm>
            <a:off x="3165260" y="4575426"/>
            <a:ext cx="1572538"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Elastic scale-out </a:t>
            </a:r>
          </a:p>
          <a:p>
            <a:pPr lvl="0" algn="ctr" defTabSz="857124" fontAlgn="auto">
              <a:spcBef>
                <a:spcPts val="0"/>
              </a:spcBef>
              <a:spcAft>
                <a:spcPts val="0"/>
              </a:spcAft>
              <a:defRPr/>
            </a:pPr>
            <a:r>
              <a:rPr lang="en-US" sz="1400" b="0" kern="0" dirty="0">
                <a:latin typeface="+mj-lt"/>
                <a:cs typeface="Segoe UI Light" panose="020B0502040204020203" pitchFamily="34" charset="0"/>
              </a:rPr>
              <a:t>of storage and throughput</a:t>
            </a:r>
          </a:p>
        </p:txBody>
      </p:sp>
      <p:sp>
        <p:nvSpPr>
          <p:cNvPr id="94" name="TextBox 93">
            <a:extLst>
              <a:ext uri="{FF2B5EF4-FFF2-40B4-BE49-F238E27FC236}">
                <a16:creationId xmlns:a16="http://schemas.microsoft.com/office/drawing/2014/main" id="{C1531597-AD16-4FCB-9549-DA783FDC4241}"/>
              </a:ext>
            </a:extLst>
          </p:cNvPr>
          <p:cNvSpPr txBox="1"/>
          <p:nvPr/>
        </p:nvSpPr>
        <p:spPr>
          <a:xfrm>
            <a:off x="4999685" y="4169955"/>
            <a:ext cx="1813552"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Guaranteed low latency at the 99</a:t>
            </a:r>
            <a:r>
              <a:rPr lang="en-US" sz="1400" b="0" kern="0" baseline="30000" dirty="0">
                <a:latin typeface="+mj-lt"/>
                <a:cs typeface="Segoe UI Light" panose="020B0502040204020203" pitchFamily="34" charset="0"/>
              </a:rPr>
              <a:t>th</a:t>
            </a:r>
            <a:r>
              <a:rPr lang="en-US" sz="1400" b="0" kern="0" dirty="0">
                <a:latin typeface="+mj-lt"/>
                <a:cs typeface="Segoe UI Light" panose="020B0502040204020203" pitchFamily="34" charset="0"/>
              </a:rPr>
              <a:t> percentile</a:t>
            </a:r>
          </a:p>
        </p:txBody>
      </p:sp>
      <p:sp>
        <p:nvSpPr>
          <p:cNvPr id="95" name="TextBox 94">
            <a:extLst>
              <a:ext uri="{FF2B5EF4-FFF2-40B4-BE49-F238E27FC236}">
                <a16:creationId xmlns:a16="http://schemas.microsoft.com/office/drawing/2014/main" id="{1BF23A1F-2BB3-4C56-94E7-24077CAA8FF7}"/>
              </a:ext>
            </a:extLst>
          </p:cNvPr>
          <p:cNvSpPr txBox="1"/>
          <p:nvPr/>
        </p:nvSpPr>
        <p:spPr>
          <a:xfrm>
            <a:off x="9059891" y="5111434"/>
            <a:ext cx="1502362" cy="523220"/>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Comprehensive </a:t>
            </a:r>
            <a:r>
              <a:rPr lang="en-US" sz="1400" kern="0" dirty="0">
                <a:latin typeface="+mj-lt"/>
                <a:cs typeface="Segoe UI Light" panose="020B0502040204020203" pitchFamily="34" charset="0"/>
              </a:rPr>
              <a:t>SLAs</a:t>
            </a:r>
            <a:endParaRPr lang="en-US" sz="1400" b="0" kern="0" dirty="0">
              <a:latin typeface="+mj-lt"/>
              <a:cs typeface="Segoe UI Light" panose="020B0502040204020203" pitchFamily="34" charset="0"/>
            </a:endParaRPr>
          </a:p>
        </p:txBody>
      </p:sp>
      <p:sp>
        <p:nvSpPr>
          <p:cNvPr id="96" name="TextBox 95">
            <a:extLst>
              <a:ext uri="{FF2B5EF4-FFF2-40B4-BE49-F238E27FC236}">
                <a16:creationId xmlns:a16="http://schemas.microsoft.com/office/drawing/2014/main" id="{4BC2E211-54E6-4EAB-942D-50B036C6450B}"/>
              </a:ext>
            </a:extLst>
          </p:cNvPr>
          <p:cNvSpPr txBox="1"/>
          <p:nvPr/>
        </p:nvSpPr>
        <p:spPr>
          <a:xfrm>
            <a:off x="7069310" y="4575426"/>
            <a:ext cx="1708571"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Five well-defined consistency models</a:t>
            </a:r>
          </a:p>
        </p:txBody>
      </p:sp>
      <p:sp>
        <p:nvSpPr>
          <p:cNvPr id="98" name="Freeform: Shape 8">
            <a:extLst>
              <a:ext uri="{FF2B5EF4-FFF2-40B4-BE49-F238E27FC236}">
                <a16:creationId xmlns:a16="http://schemas.microsoft.com/office/drawing/2014/main" id="{01310A09-3A5B-4BFC-AB0D-7B4AF9B8F60C}"/>
              </a:ext>
            </a:extLst>
          </p:cNvPr>
          <p:cNvSpPr/>
          <p:nvPr/>
        </p:nvSpPr>
        <p:spPr>
          <a:xfrm>
            <a:off x="1275651" y="3960570"/>
            <a:ext cx="9643744" cy="820322"/>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w="38100" cap="flat" cmpd="sng" algn="ctr">
            <a:solidFill>
              <a:srgbClr val="D83B01"/>
            </a:solidFill>
            <a:prstDash val="lgDash"/>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sp>
        <p:nvSpPr>
          <p:cNvPr id="99" name="Freeform: Shape 927">
            <a:extLst>
              <a:ext uri="{FF2B5EF4-FFF2-40B4-BE49-F238E27FC236}">
                <a16:creationId xmlns:a16="http://schemas.microsoft.com/office/drawing/2014/main" id="{BF2E2446-9640-44D9-AFDF-BC995A755CA5}"/>
              </a:ext>
            </a:extLst>
          </p:cNvPr>
          <p:cNvSpPr/>
          <p:nvPr/>
        </p:nvSpPr>
        <p:spPr>
          <a:xfrm>
            <a:off x="1275651" y="3093882"/>
            <a:ext cx="9643744" cy="806353"/>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w="38100" cap="flat" cmpd="sng" algn="ctr">
            <a:solidFill>
              <a:srgbClr val="D83B01"/>
            </a:solidFill>
            <a:prstDash val="lgDash"/>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grpSp>
        <p:nvGrpSpPr>
          <p:cNvPr id="9" name="Group 8"/>
          <p:cNvGrpSpPr/>
          <p:nvPr/>
        </p:nvGrpSpPr>
        <p:grpSpPr>
          <a:xfrm>
            <a:off x="4696753" y="2233663"/>
            <a:ext cx="1443147" cy="565373"/>
            <a:chOff x="4670075" y="2334197"/>
            <a:chExt cx="1443147" cy="565373"/>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0075" y="2334197"/>
              <a:ext cx="565373" cy="565373"/>
            </a:xfrm>
            <a:prstGeom prst="rect">
              <a:avLst/>
            </a:prstGeom>
          </p:spPr>
        </p:pic>
        <p:sp>
          <p:nvSpPr>
            <p:cNvPr id="100" name="TextBox 99">
              <a:extLst>
                <a:ext uri="{FF2B5EF4-FFF2-40B4-BE49-F238E27FC236}">
                  <a16:creationId xmlns:a16="http://schemas.microsoft.com/office/drawing/2014/main" id="{9A05B477-FEC2-489A-ABD0-5546B66E1C8B}"/>
                </a:ext>
              </a:extLst>
            </p:cNvPr>
            <p:cNvSpPr txBox="1"/>
            <p:nvPr/>
          </p:nvSpPr>
          <p:spPr>
            <a:xfrm>
              <a:off x="5252345" y="2478384"/>
              <a:ext cx="860877" cy="276999"/>
            </a:xfrm>
            <a:prstGeom prst="rect">
              <a:avLst/>
            </a:prstGeom>
            <a:noFill/>
          </p:spPr>
          <p:txBody>
            <a:bodyPr wrap="none" rtlCol="0">
              <a:spAutoFit/>
            </a:bodyPr>
            <a:lstStyle/>
            <a:p>
              <a:pPr lvl="0" fontAlgn="auto">
                <a:spcBef>
                  <a:spcPts val="0"/>
                </a:spcBef>
                <a:spcAft>
                  <a:spcPts val="0"/>
                </a:spcAft>
                <a:defRPr/>
              </a:pPr>
              <a:r>
                <a:rPr lang="en-US" sz="1200" b="1" dirty="0">
                  <a:latin typeface="Segoe UI" panose="020B0502040204020203" pitchFamily="34" charset="0"/>
                  <a:cs typeface="Segoe UI" panose="020B0502040204020203" pitchFamily="34" charset="0"/>
                </a:rPr>
                <a:t>Table API</a:t>
              </a:r>
            </a:p>
          </p:txBody>
        </p:sp>
      </p:grpSp>
      <p:grpSp>
        <p:nvGrpSpPr>
          <p:cNvPr id="11" name="Group 10"/>
          <p:cNvGrpSpPr/>
          <p:nvPr/>
        </p:nvGrpSpPr>
        <p:grpSpPr>
          <a:xfrm>
            <a:off x="4813925" y="3402352"/>
            <a:ext cx="558297" cy="98535"/>
            <a:chOff x="4813925" y="3402352"/>
            <a:chExt cx="558297" cy="98535"/>
          </a:xfrm>
        </p:grpSpPr>
        <p:cxnSp>
          <p:nvCxnSpPr>
            <p:cNvPr id="117" name="Straight Connector 116">
              <a:extLst>
                <a:ext uri="{FF2B5EF4-FFF2-40B4-BE49-F238E27FC236}">
                  <a16:creationId xmlns:a16="http://schemas.microsoft.com/office/drawing/2014/main" id="{C874B0D6-0D0F-45D9-BA47-B65C84A8758A}"/>
                </a:ext>
              </a:extLst>
            </p:cNvPr>
            <p:cNvCxnSpPr>
              <a:cxnSpLocks/>
            </p:cNvCxnSpPr>
            <p:nvPr/>
          </p:nvCxnSpPr>
          <p:spPr>
            <a:xfrm>
              <a:off x="4901051" y="3451621"/>
              <a:ext cx="130795" cy="0"/>
            </a:xfrm>
            <a:prstGeom prst="line">
              <a:avLst/>
            </a:prstGeom>
            <a:noFill/>
            <a:ln w="12700" cap="flat" cmpd="sng" algn="ctr">
              <a:solidFill>
                <a:srgbClr val="E81123"/>
              </a:solidFill>
              <a:prstDash val="sysDot"/>
              <a:miter lim="800000"/>
              <a:headEnd type="none"/>
              <a:tailEnd type="none"/>
            </a:ln>
            <a:effectLst/>
          </p:spPr>
        </p:cxnSp>
        <p:sp>
          <p:nvSpPr>
            <p:cNvPr id="166" name="Oval 165">
              <a:extLst>
                <a:ext uri="{FF2B5EF4-FFF2-40B4-BE49-F238E27FC236}">
                  <a16:creationId xmlns:a16="http://schemas.microsoft.com/office/drawing/2014/main" id="{9DFEA5D5-21D1-46F8-8730-C0A419BEB247}"/>
                </a:ext>
              </a:extLst>
            </p:cNvPr>
            <p:cNvSpPr/>
            <p:nvPr/>
          </p:nvSpPr>
          <p:spPr bwMode="auto">
            <a:xfrm>
              <a:off x="4813925" y="3402352"/>
              <a:ext cx="97200" cy="98535"/>
            </a:xfrm>
            <a:prstGeom prst="ellipse">
              <a:avLst/>
            </a:prstGeom>
            <a:solidFill>
              <a:srgbClr val="E81123"/>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7" name="Oval 166">
              <a:extLst>
                <a:ext uri="{FF2B5EF4-FFF2-40B4-BE49-F238E27FC236}">
                  <a16:creationId xmlns:a16="http://schemas.microsoft.com/office/drawing/2014/main" id="{D6D41CD2-286B-4D75-8503-B02A80257689}"/>
                </a:ext>
              </a:extLst>
            </p:cNvPr>
            <p:cNvSpPr/>
            <p:nvPr/>
          </p:nvSpPr>
          <p:spPr bwMode="auto">
            <a:xfrm>
              <a:off x="5031851" y="3406820"/>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8" name="Oval 167">
              <a:extLst>
                <a:ext uri="{FF2B5EF4-FFF2-40B4-BE49-F238E27FC236}">
                  <a16:creationId xmlns:a16="http://schemas.microsoft.com/office/drawing/2014/main" id="{EA4287A3-ACFB-44E1-BF8C-BC34E636C273}"/>
                </a:ext>
              </a:extLst>
            </p:cNvPr>
            <p:cNvSpPr/>
            <p:nvPr/>
          </p:nvSpPr>
          <p:spPr bwMode="auto">
            <a:xfrm>
              <a:off x="5157037" y="3406809"/>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9" name="Oval 168">
              <a:extLst>
                <a:ext uri="{FF2B5EF4-FFF2-40B4-BE49-F238E27FC236}">
                  <a16:creationId xmlns:a16="http://schemas.microsoft.com/office/drawing/2014/main" id="{21C88F58-0A39-4D12-9D3D-70729D43A0CA}"/>
                </a:ext>
              </a:extLst>
            </p:cNvPr>
            <p:cNvSpPr/>
            <p:nvPr/>
          </p:nvSpPr>
          <p:spPr bwMode="auto">
            <a:xfrm>
              <a:off x="5282222" y="3406822"/>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grpSp>
      <p:grpSp>
        <p:nvGrpSpPr>
          <p:cNvPr id="10" name="Group 9"/>
          <p:cNvGrpSpPr/>
          <p:nvPr/>
        </p:nvGrpSpPr>
        <p:grpSpPr>
          <a:xfrm>
            <a:off x="3275235" y="3472513"/>
            <a:ext cx="528692" cy="339542"/>
            <a:chOff x="3275235" y="3472513"/>
            <a:chExt cx="528692" cy="339542"/>
          </a:xfrm>
        </p:grpSpPr>
        <p:cxnSp>
          <p:nvCxnSpPr>
            <p:cNvPr id="108" name="Straight Connector 107">
              <a:extLst>
                <a:ext uri="{FF2B5EF4-FFF2-40B4-BE49-F238E27FC236}">
                  <a16:creationId xmlns:a16="http://schemas.microsoft.com/office/drawing/2014/main" id="{62924C16-AA9B-4DA8-8533-ECCA017F5131}"/>
                </a:ext>
              </a:extLst>
            </p:cNvPr>
            <p:cNvCxnSpPr>
              <a:cxnSpLocks/>
            </p:cNvCxnSpPr>
            <p:nvPr/>
          </p:nvCxnSpPr>
          <p:spPr>
            <a:xfrm>
              <a:off x="3369572" y="3518577"/>
              <a:ext cx="348573" cy="0"/>
            </a:xfrm>
            <a:prstGeom prst="line">
              <a:avLst/>
            </a:prstGeom>
            <a:noFill/>
            <a:ln w="12700" cap="flat" cmpd="sng" algn="ctr">
              <a:solidFill>
                <a:srgbClr val="B4009E"/>
              </a:solidFill>
              <a:prstDash val="sysDot"/>
              <a:miter lim="800000"/>
              <a:headEnd type="none"/>
              <a:tailEnd type="none"/>
            </a:ln>
            <a:effectLst/>
          </p:spPr>
        </p:cxnSp>
        <p:sp>
          <p:nvSpPr>
            <p:cNvPr id="109" name="Oval 108">
              <a:extLst>
                <a:ext uri="{FF2B5EF4-FFF2-40B4-BE49-F238E27FC236}">
                  <a16:creationId xmlns:a16="http://schemas.microsoft.com/office/drawing/2014/main" id="{DAFD2C2B-A2C0-43D2-A1D1-0AE209A68484}"/>
                </a:ext>
              </a:extLst>
            </p:cNvPr>
            <p:cNvSpPr/>
            <p:nvPr/>
          </p:nvSpPr>
          <p:spPr bwMode="auto">
            <a:xfrm>
              <a:off x="3275235" y="3472513"/>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0" name="Oval 109">
              <a:extLst>
                <a:ext uri="{FF2B5EF4-FFF2-40B4-BE49-F238E27FC236}">
                  <a16:creationId xmlns:a16="http://schemas.microsoft.com/office/drawing/2014/main" id="{A3D36489-102F-4BAF-8B86-1DA739E0E87A}"/>
                </a:ext>
              </a:extLst>
            </p:cNvPr>
            <p:cNvSpPr/>
            <p:nvPr/>
          </p:nvSpPr>
          <p:spPr bwMode="auto">
            <a:xfrm>
              <a:off x="3718145" y="3476690"/>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cxnSp>
          <p:nvCxnSpPr>
            <p:cNvPr id="111" name="Straight Connector 110">
              <a:extLst>
                <a:ext uri="{FF2B5EF4-FFF2-40B4-BE49-F238E27FC236}">
                  <a16:creationId xmlns:a16="http://schemas.microsoft.com/office/drawing/2014/main" id="{B5F1EE9F-E065-4093-AE12-04C1956B9A31}"/>
                </a:ext>
              </a:extLst>
            </p:cNvPr>
            <p:cNvCxnSpPr>
              <a:cxnSpLocks/>
            </p:cNvCxnSpPr>
            <p:nvPr/>
          </p:nvCxnSpPr>
          <p:spPr>
            <a:xfrm>
              <a:off x="3369572" y="3640448"/>
              <a:ext cx="348573" cy="0"/>
            </a:xfrm>
            <a:prstGeom prst="line">
              <a:avLst/>
            </a:prstGeom>
            <a:noFill/>
            <a:ln w="12700" cap="flat" cmpd="sng" algn="ctr">
              <a:solidFill>
                <a:srgbClr val="B4009E"/>
              </a:solidFill>
              <a:prstDash val="sysDot"/>
              <a:miter lim="800000"/>
              <a:headEnd type="none"/>
              <a:tailEnd type="none"/>
            </a:ln>
            <a:effectLst/>
          </p:spPr>
        </p:cxnSp>
        <p:sp>
          <p:nvSpPr>
            <p:cNvPr id="112" name="Oval 111">
              <a:extLst>
                <a:ext uri="{FF2B5EF4-FFF2-40B4-BE49-F238E27FC236}">
                  <a16:creationId xmlns:a16="http://schemas.microsoft.com/office/drawing/2014/main" id="{03483926-709F-4EB6-A921-798753DAFB91}"/>
                </a:ext>
              </a:extLst>
            </p:cNvPr>
            <p:cNvSpPr/>
            <p:nvPr/>
          </p:nvSpPr>
          <p:spPr bwMode="auto">
            <a:xfrm>
              <a:off x="3275235" y="3594384"/>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3" name="Oval 112">
              <a:extLst>
                <a:ext uri="{FF2B5EF4-FFF2-40B4-BE49-F238E27FC236}">
                  <a16:creationId xmlns:a16="http://schemas.microsoft.com/office/drawing/2014/main" id="{CA00AF90-C590-4960-B2CD-8BEA51441E65}"/>
                </a:ext>
              </a:extLst>
            </p:cNvPr>
            <p:cNvSpPr/>
            <p:nvPr/>
          </p:nvSpPr>
          <p:spPr bwMode="auto">
            <a:xfrm>
              <a:off x="3718145" y="3598561"/>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cxnSp>
          <p:nvCxnSpPr>
            <p:cNvPr id="114" name="Straight Connector 113">
              <a:extLst>
                <a:ext uri="{FF2B5EF4-FFF2-40B4-BE49-F238E27FC236}">
                  <a16:creationId xmlns:a16="http://schemas.microsoft.com/office/drawing/2014/main" id="{131E5F0A-4B55-48FA-8DB1-716149918266}"/>
                </a:ext>
              </a:extLst>
            </p:cNvPr>
            <p:cNvCxnSpPr>
              <a:cxnSpLocks/>
            </p:cNvCxnSpPr>
            <p:nvPr/>
          </p:nvCxnSpPr>
          <p:spPr>
            <a:xfrm>
              <a:off x="3369572" y="3765989"/>
              <a:ext cx="348573" cy="0"/>
            </a:xfrm>
            <a:prstGeom prst="line">
              <a:avLst/>
            </a:prstGeom>
            <a:noFill/>
            <a:ln w="12700" cap="flat" cmpd="sng" algn="ctr">
              <a:solidFill>
                <a:srgbClr val="B4009E"/>
              </a:solidFill>
              <a:prstDash val="sysDot"/>
              <a:miter lim="800000"/>
              <a:headEnd type="none"/>
              <a:tailEnd type="none"/>
            </a:ln>
            <a:effectLst/>
          </p:spPr>
        </p:cxnSp>
        <p:sp>
          <p:nvSpPr>
            <p:cNvPr id="115" name="Oval 114">
              <a:extLst>
                <a:ext uri="{FF2B5EF4-FFF2-40B4-BE49-F238E27FC236}">
                  <a16:creationId xmlns:a16="http://schemas.microsoft.com/office/drawing/2014/main" id="{C2A1F764-EB4A-4C39-85C2-3BB5DCE8AFF9}"/>
                </a:ext>
              </a:extLst>
            </p:cNvPr>
            <p:cNvSpPr/>
            <p:nvPr/>
          </p:nvSpPr>
          <p:spPr bwMode="auto">
            <a:xfrm>
              <a:off x="3275235" y="3719925"/>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6" name="Oval 115">
              <a:extLst>
                <a:ext uri="{FF2B5EF4-FFF2-40B4-BE49-F238E27FC236}">
                  <a16:creationId xmlns:a16="http://schemas.microsoft.com/office/drawing/2014/main" id="{DDB41F28-F285-47DD-B9BC-AE38D6619080}"/>
                </a:ext>
              </a:extLst>
            </p:cNvPr>
            <p:cNvSpPr/>
            <p:nvPr/>
          </p:nvSpPr>
          <p:spPr bwMode="auto">
            <a:xfrm>
              <a:off x="3718145" y="3724102"/>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grpSp>
      <p:sp>
        <p:nvSpPr>
          <p:cNvPr id="103" name="TextBox 102">
            <a:extLst>
              <a:ext uri="{FF2B5EF4-FFF2-40B4-BE49-F238E27FC236}">
                <a16:creationId xmlns:a16="http://schemas.microsoft.com/office/drawing/2014/main" id="{CB969BAB-7D70-41C3-A3B5-43119DF5084D}"/>
              </a:ext>
            </a:extLst>
          </p:cNvPr>
          <p:cNvSpPr txBox="1"/>
          <p:nvPr/>
        </p:nvSpPr>
        <p:spPr>
          <a:xfrm>
            <a:off x="3182689" y="3836555"/>
            <a:ext cx="780022" cy="276999"/>
          </a:xfrm>
          <a:prstGeom prst="rect">
            <a:avLst/>
          </a:prstGeom>
          <a:noFill/>
        </p:spPr>
        <p:txBody>
          <a:bodyPr wrap="none" lIns="0" rtlCol="0">
            <a:spAutoFit/>
          </a:bodyPr>
          <a:lstStyle/>
          <a:p>
            <a:pPr lvl="0" algn="ctr" fontAlgn="auto">
              <a:spcBef>
                <a:spcPts val="0"/>
              </a:spcBef>
              <a:spcAft>
                <a:spcPts val="0"/>
              </a:spcAft>
              <a:defRPr/>
            </a:pPr>
            <a:r>
              <a:rPr lang="en-US" sz="1200" b="0" kern="0" dirty="0">
                <a:latin typeface="+mj-lt"/>
                <a:cs typeface="Segoe UI Semibold" panose="020B0702040204020203" pitchFamily="34" charset="0"/>
              </a:rPr>
              <a:t>Key-value</a:t>
            </a:r>
          </a:p>
        </p:txBody>
      </p:sp>
      <p:pic>
        <p:nvPicPr>
          <p:cNvPr id="62" name="Picture 6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77881" y="2480048"/>
            <a:ext cx="914583" cy="611108"/>
          </a:xfrm>
          <a:prstGeom prst="rect">
            <a:avLst/>
          </a:prstGeom>
        </p:spPr>
      </p:pic>
      <p:grpSp>
        <p:nvGrpSpPr>
          <p:cNvPr id="6" name="Group 5">
            <a:extLst>
              <a:ext uri="{FF2B5EF4-FFF2-40B4-BE49-F238E27FC236}">
                <a16:creationId xmlns:a16="http://schemas.microsoft.com/office/drawing/2014/main" id="{AD2FAF86-64A3-4F1C-8A50-FE66BB18ED23}"/>
              </a:ext>
            </a:extLst>
          </p:cNvPr>
          <p:cNvGrpSpPr/>
          <p:nvPr/>
        </p:nvGrpSpPr>
        <p:grpSpPr>
          <a:xfrm>
            <a:off x="2837158" y="2144600"/>
            <a:ext cx="1367975" cy="926250"/>
            <a:chOff x="2933701" y="2260942"/>
            <a:chExt cx="1367975" cy="926250"/>
          </a:xfrm>
        </p:grpSpPr>
        <p:sp>
          <p:nvSpPr>
            <p:cNvPr id="107" name="TextBox 106">
              <a:extLst>
                <a:ext uri="{FF2B5EF4-FFF2-40B4-BE49-F238E27FC236}">
                  <a16:creationId xmlns:a16="http://schemas.microsoft.com/office/drawing/2014/main" id="{D630C000-7C41-49AC-AA98-ACE9EF19679E}"/>
                </a:ext>
              </a:extLst>
            </p:cNvPr>
            <p:cNvSpPr txBox="1"/>
            <p:nvPr/>
          </p:nvSpPr>
          <p:spPr>
            <a:xfrm>
              <a:off x="3379629" y="2768304"/>
              <a:ext cx="922047" cy="276999"/>
            </a:xfrm>
            <a:prstGeom prst="rect">
              <a:avLst/>
            </a:prstGeom>
            <a:noFill/>
          </p:spPr>
          <p:txBody>
            <a:bodyPr wrap="none" rtlCol="0">
              <a:spAutoFit/>
            </a:bodyPr>
            <a:lstStyle/>
            <a:p>
              <a:pPr>
                <a:defRPr/>
              </a:pPr>
              <a:r>
                <a:rPr lang="en-US" sz="1200" b="1" dirty="0">
                  <a:latin typeface="Segoe UI" panose="020B0502040204020203" pitchFamily="34" charset="0"/>
                  <a:cs typeface="Segoe UI" panose="020B0502040204020203" pitchFamily="34" charset="0"/>
                </a:rPr>
                <a:t>MongoDB</a:t>
              </a:r>
            </a:p>
          </p:txBody>
        </p:sp>
        <p:pic>
          <p:nvPicPr>
            <p:cNvPr id="65" name="Picture 64" descr="mongo_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33701" y="2260942"/>
              <a:ext cx="393700" cy="926250"/>
            </a:xfrm>
            <a:prstGeom prst="rect">
              <a:avLst/>
            </a:prstGeom>
          </p:spPr>
        </p:pic>
      </p:grpSp>
    </p:spTree>
    <p:custDataLst>
      <p:tags r:id="rId1"/>
    </p:custDataLst>
    <p:extLst>
      <p:ext uri="{BB962C8B-B14F-4D97-AF65-F5344CB8AC3E}">
        <p14:creationId xmlns:p14="http://schemas.microsoft.com/office/powerpoint/2010/main" val="93849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6D7258-BD09-4F20-AD43-C7AC6A77A872}"/>
              </a:ext>
            </a:extLst>
          </p:cNvPr>
          <p:cNvSpPr>
            <a:spLocks noGrp="1"/>
          </p:cNvSpPr>
          <p:nvPr>
            <p:ph type="title"/>
          </p:nvPr>
        </p:nvSpPr>
        <p:spPr>
          <a:xfrm>
            <a:off x="588263" y="469726"/>
            <a:ext cx="11018520" cy="553998"/>
          </a:xfrm>
        </p:spPr>
        <p:txBody>
          <a:bodyPr/>
          <a:lstStyle/>
          <a:p>
            <a:r>
              <a:rPr lang="en-US" dirty="0"/>
              <a:t>Optimistic concurrency</a:t>
            </a:r>
          </a:p>
        </p:txBody>
      </p:sp>
      <p:sp>
        <p:nvSpPr>
          <p:cNvPr id="4" name="Text Placeholder 3">
            <a:extLst>
              <a:ext uri="{FF2B5EF4-FFF2-40B4-BE49-F238E27FC236}">
                <a16:creationId xmlns:a16="http://schemas.microsoft.com/office/drawing/2014/main" id="{D0F0B1CE-9AF0-4F83-A7F4-4B280A6B51DC}"/>
              </a:ext>
            </a:extLst>
          </p:cNvPr>
          <p:cNvSpPr>
            <a:spLocks noGrp="1"/>
          </p:cNvSpPr>
          <p:nvPr>
            <p:ph type="body" sz="quarter" idx="10"/>
          </p:nvPr>
        </p:nvSpPr>
        <p:spPr>
          <a:xfrm>
            <a:off x="584201" y="1435497"/>
            <a:ext cx="10758714" cy="2843855"/>
          </a:xfrm>
        </p:spPr>
        <p:txBody>
          <a:bodyPr/>
          <a:lstStyle/>
          <a:p>
            <a:r>
              <a:rPr lang="en-US" dirty="0"/>
              <a:t>The SQL API supports optimistic concurrency control through HTTP ETags</a:t>
            </a:r>
          </a:p>
          <a:p>
            <a:r>
              <a:rPr lang="en-US" dirty="0"/>
              <a:t>Every SQL API resource has an ETag system property</a:t>
            </a:r>
          </a:p>
          <a:p>
            <a:r>
              <a:rPr lang="en-US" dirty="0"/>
              <a:t>ETags can be used with the If-Match HTTP request header to allow the server to decide whether a resource should be updated</a:t>
            </a:r>
          </a:p>
          <a:p>
            <a:endParaRPr lang="en-US" dirty="0"/>
          </a:p>
        </p:txBody>
      </p:sp>
      <p:grpSp>
        <p:nvGrpSpPr>
          <p:cNvPr id="2" name="Group 1" descr="This diagram depicts the process of using the If-Match HTTP header as part of a document update request. If the header doesn’t match the ETag value on the server, the server returns an HTTP 412 status code to indicate that the ETag matching precondition has failed.">
            <a:extLst>
              <a:ext uri="{FF2B5EF4-FFF2-40B4-BE49-F238E27FC236}">
                <a16:creationId xmlns:a16="http://schemas.microsoft.com/office/drawing/2014/main" id="{776BBB9D-AFFA-42C8-84F1-C64B6D98B797}"/>
              </a:ext>
            </a:extLst>
          </p:cNvPr>
          <p:cNvGrpSpPr/>
          <p:nvPr/>
        </p:nvGrpSpPr>
        <p:grpSpPr>
          <a:xfrm>
            <a:off x="751180" y="3995056"/>
            <a:ext cx="10075061" cy="2258049"/>
            <a:chOff x="751180" y="3995056"/>
            <a:chExt cx="10075061" cy="2258049"/>
          </a:xfrm>
        </p:grpSpPr>
        <p:sp>
          <p:nvSpPr>
            <p:cNvPr id="8" name="Snip Single Corner Rectangle 7"/>
            <p:cNvSpPr/>
            <p:nvPr/>
          </p:nvSpPr>
          <p:spPr bwMode="auto">
            <a:xfrm>
              <a:off x="3721100" y="4422983"/>
              <a:ext cx="1066800" cy="719768"/>
            </a:xfrm>
            <a:prstGeom prst="flowChartDocumen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312229" y="3995056"/>
              <a:ext cx="5514012" cy="2258049"/>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4" name="Picture 33" descr="Database serv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7429" y="4223356"/>
              <a:ext cx="1000273" cy="1000273"/>
            </a:xfrm>
            <a:prstGeom prst="rect">
              <a:avLst/>
            </a:prstGeom>
          </p:spPr>
        </p:pic>
        <p:pic>
          <p:nvPicPr>
            <p:cNvPr id="12" name="Picture 11" descr="CosmosDB-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6478" y="5372112"/>
              <a:ext cx="642174" cy="642174"/>
            </a:xfrm>
            <a:prstGeom prst="rect">
              <a:avLst/>
            </a:prstGeom>
          </p:spPr>
        </p:pic>
        <p:cxnSp>
          <p:nvCxnSpPr>
            <p:cNvPr id="21" name="Straight Connector 20"/>
            <p:cNvCxnSpPr/>
            <p:nvPr/>
          </p:nvCxnSpPr>
          <p:spPr>
            <a:xfrm>
              <a:off x="6606019" y="5086961"/>
              <a:ext cx="0" cy="923701"/>
            </a:xfrm>
            <a:prstGeom prst="line">
              <a:avLst/>
            </a:prstGeom>
            <a:ln w="57150" cmpd="sng">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178019" y="5997961"/>
              <a:ext cx="4428000" cy="0"/>
            </a:xfrm>
            <a:prstGeom prst="straightConnector1">
              <a:avLst/>
            </a:prstGeom>
            <a:ln w="57150" cmpd="sng">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cxnSpLocks/>
            </p:cNvCxnSpPr>
            <p:nvPr/>
          </p:nvCxnSpPr>
          <p:spPr>
            <a:xfrm flipV="1">
              <a:off x="1413330" y="4711008"/>
              <a:ext cx="0" cy="597592"/>
            </a:xfrm>
            <a:prstGeom prst="line">
              <a:avLst/>
            </a:prstGeom>
            <a:ln w="57150" cmpd="sng">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p:cNvCxnSpPr>
            <p:nvPr/>
          </p:nvCxnSpPr>
          <p:spPr>
            <a:xfrm>
              <a:off x="1394280" y="4728939"/>
              <a:ext cx="2110920" cy="0"/>
            </a:xfrm>
            <a:prstGeom prst="straightConnector1">
              <a:avLst/>
            </a:prstGeom>
            <a:ln w="57150" cmpd="sng">
              <a:solidFill>
                <a:srgbClr val="73737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Diamond 42"/>
            <p:cNvSpPr/>
            <p:nvPr/>
          </p:nvSpPr>
          <p:spPr bwMode="auto">
            <a:xfrm>
              <a:off x="5715006" y="4171042"/>
              <a:ext cx="1778000" cy="1104900"/>
            </a:xfrm>
            <a:prstGeom prst="diamond">
              <a:avLst/>
            </a:prstGeom>
            <a:solidFill>
              <a:srgbClr val="0018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7" name="Straight Arrow Connector 46"/>
            <p:cNvCxnSpPr/>
            <p:nvPr/>
          </p:nvCxnSpPr>
          <p:spPr>
            <a:xfrm>
              <a:off x="7433134" y="4723492"/>
              <a:ext cx="2160000" cy="0"/>
            </a:xfrm>
            <a:prstGeom prst="straightConnector1">
              <a:avLst/>
            </a:prstGeom>
            <a:ln w="57150" cmpd="sng">
              <a:solidFill>
                <a:srgbClr val="107C0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F94044A-212C-40BD-B514-2536956C20A9}"/>
                </a:ext>
              </a:extLst>
            </p:cNvPr>
            <p:cNvSpPr txBox="1"/>
            <p:nvPr/>
          </p:nvSpPr>
          <p:spPr>
            <a:xfrm>
              <a:off x="3692117" y="4078825"/>
              <a:ext cx="1128514"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latin typeface="Consolas" panose="020B0609020204030204" pitchFamily="49" charset="0"/>
                </a:rPr>
                <a:t>If-Match</a:t>
              </a:r>
              <a:endParaRPr lang="en-GB" sz="2400" dirty="0">
                <a:gradFill>
                  <a:gsLst>
                    <a:gs pos="2917">
                      <a:schemeClr val="tx1"/>
                    </a:gs>
                    <a:gs pos="30000">
                      <a:schemeClr val="tx1"/>
                    </a:gs>
                  </a:gsLst>
                  <a:lin ang="5400000" scaled="0"/>
                </a:gradFill>
                <a:latin typeface="Consolas" panose="020B0609020204030204" pitchFamily="49" charset="0"/>
              </a:endParaRPr>
            </a:p>
          </p:txBody>
        </p:sp>
        <p:sp>
          <p:nvSpPr>
            <p:cNvPr id="37" name="TextBox 36">
              <a:extLst>
                <a:ext uri="{FF2B5EF4-FFF2-40B4-BE49-F238E27FC236}">
                  <a16:creationId xmlns:a16="http://schemas.microsoft.com/office/drawing/2014/main" id="{C5144B1D-F218-4A06-AC1E-A01EB5F1602F}"/>
                </a:ext>
              </a:extLst>
            </p:cNvPr>
            <p:cNvSpPr txBox="1"/>
            <p:nvPr/>
          </p:nvSpPr>
          <p:spPr>
            <a:xfrm>
              <a:off x="6272303" y="4414409"/>
              <a:ext cx="705321" cy="615553"/>
            </a:xfrm>
            <a:prstGeom prst="rect">
              <a:avLst/>
            </a:prstGeom>
            <a:noFill/>
          </p:spPr>
          <p:txBody>
            <a:bodyPr wrap="none" lIns="0" tIns="0" rIns="0" bIns="0" rtlCol="0">
              <a:spAutoFit/>
            </a:bodyPr>
            <a:lstStyle/>
            <a:p>
              <a:pPr algn="ctr"/>
              <a:r>
                <a:rPr lang="en-GB" sz="2000" dirty="0">
                  <a:solidFill>
                    <a:schemeClr val="bg1"/>
                  </a:solidFill>
                  <a:latin typeface="Consolas" panose="020B0609020204030204" pitchFamily="49" charset="0"/>
                </a:rPr>
                <a:t>Check</a:t>
              </a:r>
            </a:p>
            <a:p>
              <a:pPr algn="ctr"/>
              <a:r>
                <a:rPr lang="en-GB" sz="2000" dirty="0">
                  <a:solidFill>
                    <a:schemeClr val="bg1"/>
                  </a:solidFill>
                  <a:latin typeface="Consolas" panose="020B0609020204030204" pitchFamily="49" charset="0"/>
                </a:rPr>
                <a:t>ETag</a:t>
              </a:r>
              <a:endParaRPr lang="en-GB" sz="2400" dirty="0">
                <a:solidFill>
                  <a:schemeClr val="bg1"/>
                </a:solidFill>
                <a:latin typeface="Consolas" panose="020B0609020204030204" pitchFamily="49" charset="0"/>
              </a:endParaRPr>
            </a:p>
          </p:txBody>
        </p:sp>
        <p:sp>
          <p:nvSpPr>
            <p:cNvPr id="39" name="TextBox 38">
              <a:extLst>
                <a:ext uri="{FF2B5EF4-FFF2-40B4-BE49-F238E27FC236}">
                  <a16:creationId xmlns:a16="http://schemas.microsoft.com/office/drawing/2014/main" id="{A5FAECCB-53FB-419A-83CC-E19BDF2CC75F}"/>
                </a:ext>
              </a:extLst>
            </p:cNvPr>
            <p:cNvSpPr txBox="1"/>
            <p:nvPr/>
          </p:nvSpPr>
          <p:spPr>
            <a:xfrm>
              <a:off x="2635399" y="5660327"/>
              <a:ext cx="1128514"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latin typeface="Consolas" panose="020B0609020204030204" pitchFamily="49" charset="0"/>
                </a:rPr>
                <a:t>HTTP 412</a:t>
              </a:r>
              <a:endParaRPr lang="en-GB" sz="2400" dirty="0">
                <a:gradFill>
                  <a:gsLst>
                    <a:gs pos="2917">
                      <a:schemeClr val="tx1"/>
                    </a:gs>
                    <a:gs pos="30000">
                      <a:schemeClr val="tx1"/>
                    </a:gs>
                  </a:gsLst>
                  <a:lin ang="5400000" scaled="0"/>
                </a:gradFill>
                <a:latin typeface="Consolas" panose="020B0609020204030204" pitchFamily="49" charset="0"/>
              </a:endParaRPr>
            </a:p>
          </p:txBody>
        </p:sp>
        <p:pic>
          <p:nvPicPr>
            <p:cNvPr id="66" name="Picture 65">
              <a:extLst>
                <a:ext uri="{FF2B5EF4-FFF2-40B4-BE49-F238E27FC236}">
                  <a16:creationId xmlns:a16="http://schemas.microsoft.com/office/drawing/2014/main" id="{D96ACA2B-FA1D-4489-8BAC-04AF7965C2B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1180" y="5318805"/>
              <a:ext cx="1386630" cy="933691"/>
            </a:xfrm>
            <a:prstGeom prst="rect">
              <a:avLst/>
            </a:prstGeom>
          </p:spPr>
        </p:pic>
      </p:grpSp>
    </p:spTree>
    <p:custDataLst>
      <p:tags r:id="rId1"/>
    </p:custDataLst>
    <p:extLst>
      <p:ext uri="{BB962C8B-B14F-4D97-AF65-F5344CB8AC3E}">
        <p14:creationId xmlns:p14="http://schemas.microsoft.com/office/powerpoint/2010/main" val="148513436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C68C-CF52-449E-AD10-F02186CE350F}"/>
              </a:ext>
            </a:extLst>
          </p:cNvPr>
          <p:cNvSpPr>
            <a:spLocks noGrp="1"/>
          </p:cNvSpPr>
          <p:nvPr>
            <p:ph type="title"/>
          </p:nvPr>
        </p:nvSpPr>
        <p:spPr/>
        <p:txBody>
          <a:bodyPr/>
          <a:lstStyle/>
          <a:p>
            <a:r>
              <a:rPr lang="en-US" dirty="0"/>
              <a:t>Controlling concurrency in .NET</a:t>
            </a:r>
          </a:p>
        </p:txBody>
      </p:sp>
      <p:sp>
        <p:nvSpPr>
          <p:cNvPr id="3" name="Text Placeholder 2" descr="Sample code that uses the AccessCondition class.&#10;">
            <a:extLst>
              <a:ext uri="{FF2B5EF4-FFF2-40B4-BE49-F238E27FC236}">
                <a16:creationId xmlns:a16="http://schemas.microsoft.com/office/drawing/2014/main" id="{91228047-69CB-47E3-8780-70F79430E9B6}"/>
              </a:ext>
            </a:extLst>
          </p:cNvPr>
          <p:cNvSpPr>
            <a:spLocks noGrp="1"/>
          </p:cNvSpPr>
          <p:nvPr>
            <p:ph type="body" sz="quarter" idx="10"/>
          </p:nvPr>
        </p:nvSpPr>
        <p:spPr/>
        <p:txBody>
          <a:bodyPr/>
          <a:lstStyle/>
          <a:p>
            <a:r>
              <a:rPr lang="en-US" sz="1800" dirty="0">
                <a:solidFill>
                  <a:srgbClr val="AF00DB"/>
                </a:solidFill>
              </a:rPr>
              <a:t>try</a:t>
            </a:r>
            <a:endParaRPr lang="en-US" sz="1800" dirty="0">
              <a:solidFill>
                <a:srgbClr val="000000"/>
              </a:solidFill>
            </a:endParaRPr>
          </a:p>
          <a:p>
            <a:r>
              <a:rPr lang="en-US" sz="1800" dirty="0">
                <a:solidFill>
                  <a:srgbClr val="000000"/>
                </a:solidFill>
              </a:rPr>
              <a:t>{</a:t>
            </a: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a:solidFill>
                  <a:srgbClr val="001080"/>
                </a:solidFill>
              </a:rPr>
              <a:t>ac</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AccessCondition</a:t>
            </a:r>
            <a:r>
              <a:rPr lang="en-US" sz="1800" dirty="0">
                <a:solidFill>
                  <a:srgbClr val="000000"/>
                </a:solidFill>
              </a:rPr>
              <a:t> { </a:t>
            </a:r>
            <a:r>
              <a:rPr lang="en-US" sz="1800" dirty="0">
                <a:solidFill>
                  <a:srgbClr val="001080"/>
                </a:solidFill>
              </a:rPr>
              <a:t>Condition</a:t>
            </a:r>
            <a:r>
              <a:rPr lang="en-US" sz="1800" dirty="0">
                <a:solidFill>
                  <a:srgbClr val="000000"/>
                </a:solidFill>
              </a:rPr>
              <a:t> = </a:t>
            </a:r>
            <a:r>
              <a:rPr lang="en-US" sz="1800" dirty="0">
                <a:solidFill>
                  <a:srgbClr val="001080"/>
                </a:solidFill>
              </a:rPr>
              <a:t>readDoc</a:t>
            </a:r>
            <a:r>
              <a:rPr lang="en-US" sz="1800" dirty="0">
                <a:solidFill>
                  <a:srgbClr val="000000"/>
                </a:solidFill>
              </a:rPr>
              <a:t>.</a:t>
            </a:r>
            <a:r>
              <a:rPr lang="en-US" sz="1800" dirty="0">
                <a:solidFill>
                  <a:srgbClr val="001080"/>
                </a:solidFill>
              </a:rPr>
              <a:t>ETag</a:t>
            </a:r>
            <a:r>
              <a:rPr lang="en-US" sz="1800" dirty="0">
                <a:solidFill>
                  <a:srgbClr val="000000"/>
                </a:solidFill>
              </a:rPr>
              <a:t>, </a:t>
            </a:r>
            <a:r>
              <a:rPr lang="en-US" sz="1800" dirty="0">
                <a:solidFill>
                  <a:srgbClr val="001080"/>
                </a:solidFill>
              </a:rPr>
              <a:t>Type</a:t>
            </a:r>
            <a:r>
              <a:rPr lang="en-US" sz="1800" dirty="0">
                <a:solidFill>
                  <a:srgbClr val="000000"/>
                </a:solidFill>
              </a:rPr>
              <a:t> = </a:t>
            </a:r>
          </a:p>
          <a:p>
            <a:r>
              <a:rPr lang="en-US" sz="1800" dirty="0">
                <a:solidFill>
                  <a:srgbClr val="000000"/>
                </a:solidFill>
              </a:rPr>
              <a:t>        </a:t>
            </a:r>
            <a:r>
              <a:rPr lang="en-US" sz="1800" dirty="0">
                <a:solidFill>
                  <a:srgbClr val="001080"/>
                </a:solidFill>
              </a:rPr>
              <a:t>AccessConditionType</a:t>
            </a:r>
            <a:r>
              <a:rPr lang="en-US" sz="1800" dirty="0">
                <a:solidFill>
                  <a:srgbClr val="000000"/>
                </a:solidFill>
              </a:rPr>
              <a:t>.</a:t>
            </a:r>
            <a:r>
              <a:rPr lang="en-US" sz="1800" dirty="0">
                <a:solidFill>
                  <a:srgbClr val="001080"/>
                </a:solidFill>
              </a:rPr>
              <a:t>IfMatch</a:t>
            </a:r>
            <a:r>
              <a:rPr lang="en-US" sz="1800" dirty="0">
                <a:solidFill>
                  <a:srgbClr val="000000"/>
                </a:solidFill>
              </a:rPr>
              <a:t> };</a:t>
            </a:r>
          </a:p>
          <a:p>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a:solidFill>
                  <a:srgbClr val="001080"/>
                </a:solidFill>
              </a:rPr>
              <a:t>client</a:t>
            </a:r>
            <a:r>
              <a:rPr lang="en-US" sz="1800" dirty="0">
                <a:solidFill>
                  <a:srgbClr val="000000"/>
                </a:solidFill>
              </a:rPr>
              <a:t>.</a:t>
            </a:r>
            <a:r>
              <a:rPr lang="en-US" sz="1800" dirty="0">
                <a:solidFill>
                  <a:srgbClr val="795E26"/>
                </a:solidFill>
              </a:rPr>
              <a:t>ReplaceDocumentAsync</a:t>
            </a:r>
            <a:r>
              <a:rPr lang="en-US" sz="1800" dirty="0">
                <a:solidFill>
                  <a:srgbClr val="000000"/>
                </a:solidFill>
              </a:rPr>
              <a:t>(</a:t>
            </a:r>
            <a:r>
              <a:rPr lang="en-US" sz="1800" dirty="0">
                <a:solidFill>
                  <a:srgbClr val="001080"/>
                </a:solidFill>
              </a:rPr>
              <a:t>readDoc</a:t>
            </a:r>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a:solidFill>
                  <a:srgbClr val="267F99"/>
                </a:solidFill>
              </a:rPr>
              <a:t>RequestOptions</a:t>
            </a:r>
            <a:r>
              <a:rPr lang="en-US" sz="1800" dirty="0">
                <a:solidFill>
                  <a:srgbClr val="000000"/>
                </a:solidFill>
              </a:rPr>
              <a:t> { </a:t>
            </a:r>
          </a:p>
          <a:p>
            <a:r>
              <a:rPr lang="en-US" sz="1800" dirty="0">
                <a:solidFill>
                  <a:srgbClr val="000000"/>
                </a:solidFill>
              </a:rPr>
              <a:t>        </a:t>
            </a:r>
            <a:r>
              <a:rPr lang="en-US" sz="1800" dirty="0">
                <a:solidFill>
                  <a:srgbClr val="001080"/>
                </a:solidFill>
              </a:rPr>
              <a:t>AccessCondition</a:t>
            </a:r>
            <a:r>
              <a:rPr lang="en-US" sz="1800" dirty="0">
                <a:solidFill>
                  <a:srgbClr val="000000"/>
                </a:solidFill>
              </a:rPr>
              <a:t> = </a:t>
            </a:r>
            <a:r>
              <a:rPr lang="en-US" sz="1800" dirty="0">
                <a:solidFill>
                  <a:srgbClr val="001080"/>
                </a:solidFill>
              </a:rPr>
              <a:t>ac</a:t>
            </a:r>
            <a:r>
              <a:rPr lang="en-US" sz="1800" dirty="0">
                <a:solidFill>
                  <a:srgbClr val="000000"/>
                </a:solidFill>
              </a:rPr>
              <a:t> });</a:t>
            </a:r>
          </a:p>
          <a:p>
            <a:r>
              <a:rPr lang="en-US" sz="1800" dirty="0">
                <a:solidFill>
                  <a:srgbClr val="000000"/>
                </a:solidFill>
              </a:rPr>
              <a:t>}</a:t>
            </a:r>
          </a:p>
          <a:p>
            <a:r>
              <a:rPr lang="en-US" sz="1800" dirty="0">
                <a:solidFill>
                  <a:srgbClr val="AF00DB"/>
                </a:solidFill>
              </a:rPr>
              <a:t>catch</a:t>
            </a:r>
            <a:r>
              <a:rPr lang="en-US" sz="1800" dirty="0">
                <a:solidFill>
                  <a:srgbClr val="000000"/>
                </a:solidFill>
              </a:rPr>
              <a:t> (</a:t>
            </a:r>
            <a:r>
              <a:rPr lang="en-US" sz="1800" dirty="0">
                <a:solidFill>
                  <a:srgbClr val="267F99"/>
                </a:solidFill>
              </a:rPr>
              <a:t>DocumentClientException</a:t>
            </a:r>
            <a:r>
              <a:rPr lang="en-US" sz="1800" dirty="0">
                <a:solidFill>
                  <a:srgbClr val="000000"/>
                </a:solidFill>
              </a:rPr>
              <a:t> </a:t>
            </a:r>
            <a:r>
              <a:rPr lang="en-US" sz="1800" dirty="0">
                <a:solidFill>
                  <a:srgbClr val="001080"/>
                </a:solidFill>
              </a:rPr>
              <a:t>dce</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AF00DB"/>
                </a:solidFill>
              </a:rPr>
              <a:t>if</a:t>
            </a:r>
            <a:r>
              <a:rPr lang="en-US" sz="1800" dirty="0">
                <a:solidFill>
                  <a:srgbClr val="000000"/>
                </a:solidFill>
              </a:rPr>
              <a:t> (</a:t>
            </a:r>
            <a:r>
              <a:rPr lang="en-US" sz="1800" dirty="0">
                <a:solidFill>
                  <a:srgbClr val="001080"/>
                </a:solidFill>
              </a:rPr>
              <a:t>dce</a:t>
            </a:r>
            <a:r>
              <a:rPr lang="en-US" sz="1800" dirty="0">
                <a:solidFill>
                  <a:srgbClr val="000000"/>
                </a:solidFill>
              </a:rPr>
              <a:t>.</a:t>
            </a:r>
            <a:r>
              <a:rPr lang="en-US" sz="1800" dirty="0">
                <a:solidFill>
                  <a:srgbClr val="001080"/>
                </a:solidFill>
              </a:rPr>
              <a:t>StatusCode</a:t>
            </a:r>
            <a:r>
              <a:rPr lang="en-US" sz="1800" dirty="0">
                <a:solidFill>
                  <a:srgbClr val="000000"/>
                </a:solidFill>
              </a:rPr>
              <a:t> == </a:t>
            </a:r>
            <a:r>
              <a:rPr lang="en-US" sz="1800" dirty="0">
                <a:solidFill>
                  <a:srgbClr val="001080"/>
                </a:solidFill>
              </a:rPr>
              <a:t>HttpStatusCode</a:t>
            </a:r>
            <a:r>
              <a:rPr lang="en-US" sz="1800" dirty="0">
                <a:solidFill>
                  <a:srgbClr val="000000"/>
                </a:solidFill>
              </a:rPr>
              <a:t>.</a:t>
            </a:r>
            <a:r>
              <a:rPr lang="en-US" sz="1800" dirty="0">
                <a:solidFill>
                  <a:srgbClr val="001080"/>
                </a:solidFill>
              </a:rPr>
              <a:t>PreconditionFailed</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01080"/>
                </a:solidFill>
              </a:rPr>
              <a:t>Console</a:t>
            </a:r>
            <a:r>
              <a:rPr lang="en-US" sz="1800" dirty="0">
                <a:solidFill>
                  <a:srgbClr val="000000"/>
                </a:solidFill>
              </a:rPr>
              <a:t>.</a:t>
            </a:r>
            <a:r>
              <a:rPr lang="en-US" sz="1800" dirty="0">
                <a:solidFill>
                  <a:srgbClr val="795E26"/>
                </a:solidFill>
              </a:rPr>
              <a:t>WriteLine</a:t>
            </a:r>
            <a:r>
              <a:rPr lang="en-US" sz="1800" dirty="0">
                <a:solidFill>
                  <a:srgbClr val="000000"/>
                </a:solidFill>
              </a:rPr>
              <a:t>(</a:t>
            </a:r>
            <a:r>
              <a:rPr lang="en-US" sz="1800" dirty="0">
                <a:solidFill>
                  <a:srgbClr val="A31515"/>
                </a:solidFill>
              </a:rPr>
              <a:t>"Another process has updated the record"</a:t>
            </a:r>
            <a:r>
              <a:rPr lang="en-US" sz="1800" dirty="0">
                <a:solidFill>
                  <a:srgbClr val="000000"/>
                </a:solidFill>
              </a:rPr>
              <a:t>);</a:t>
            </a:r>
          </a:p>
          <a:p>
            <a:r>
              <a:rPr lang="en-US" sz="1800" dirty="0">
                <a:solidFill>
                  <a:srgbClr val="000000"/>
                </a:solidFill>
              </a:rPr>
              <a:t>    }</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320572419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598004"/>
            <a:ext cx="4161981" cy="1661993"/>
          </a:xfrm>
        </p:spPr>
        <p:txBody>
          <a:bodyPr/>
          <a:lstStyle/>
          <a:p>
            <a:r>
              <a:rPr lang="en-US" dirty="0"/>
              <a:t>Lab: Constructing a polyglot data solution</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1828563"/>
            <a:ext cx="4161981" cy="320087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04: Constructing a polyglot data solution</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Laptop icon that contains the sign-in credentials for the lab virtual machine:&#10;&#10;Username: Admin&#10;Password: Pa55w.rd&#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0528980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B34D-B789-4AC3-A4E4-530C49A3B542}"/>
              </a:ext>
            </a:extLst>
          </p:cNvPr>
          <p:cNvSpPr>
            <a:spLocks noGrp="1"/>
          </p:cNvSpPr>
          <p:nvPr>
            <p:ph type="title"/>
          </p:nvPr>
        </p:nvSpPr>
        <p:spPr/>
        <p:txBody>
          <a:bodyPr/>
          <a:lstStyle/>
          <a:p>
            <a:r>
              <a:rPr lang="en-US" dirty="0"/>
              <a:t>Core functionality</a:t>
            </a:r>
          </a:p>
        </p:txBody>
      </p:sp>
      <p:sp>
        <p:nvSpPr>
          <p:cNvPr id="3" name="Text Placeholder 2">
            <a:extLst>
              <a:ext uri="{FF2B5EF4-FFF2-40B4-BE49-F238E27FC236}">
                <a16:creationId xmlns:a16="http://schemas.microsoft.com/office/drawing/2014/main" id="{373EA328-4403-43E3-AB77-DD33E2F8A57C}"/>
              </a:ext>
            </a:extLst>
          </p:cNvPr>
          <p:cNvSpPr>
            <a:spLocks noGrp="1"/>
          </p:cNvSpPr>
          <p:nvPr>
            <p:ph type="body" sz="quarter" idx="10"/>
          </p:nvPr>
        </p:nvSpPr>
        <p:spPr>
          <a:xfrm>
            <a:off x="593725" y="1445021"/>
            <a:ext cx="10893425" cy="4875181"/>
          </a:xfrm>
        </p:spPr>
        <p:txBody>
          <a:bodyPr/>
          <a:lstStyle/>
          <a:p>
            <a:r>
              <a:rPr lang="en-US" dirty="0">
                <a:latin typeface="+mn-lt"/>
              </a:rPr>
              <a:t>Global replication</a:t>
            </a:r>
          </a:p>
          <a:p>
            <a:pPr lvl="1"/>
            <a:r>
              <a:rPr lang="en-US" dirty="0"/>
              <a:t>Automatic and synchronous multi-region replication</a:t>
            </a:r>
          </a:p>
          <a:p>
            <a:pPr lvl="1"/>
            <a:r>
              <a:rPr lang="en-US" dirty="0"/>
              <a:t>Supports automatic and manual failover</a:t>
            </a:r>
          </a:p>
          <a:p>
            <a:r>
              <a:rPr lang="en-US" dirty="0">
                <a:latin typeface="+mn-lt"/>
              </a:rPr>
              <a:t>Varied consistency levels</a:t>
            </a:r>
          </a:p>
          <a:p>
            <a:pPr lvl="1"/>
            <a:r>
              <a:rPr lang="en-US" dirty="0"/>
              <a:t>Offers five consistency models</a:t>
            </a:r>
          </a:p>
          <a:p>
            <a:pPr lvl="1"/>
            <a:r>
              <a:rPr lang="en-US" dirty="0"/>
              <a:t>Provides control over performance-consistency tradeoffs, backed by comprehensive SLAs</a:t>
            </a:r>
          </a:p>
          <a:p>
            <a:r>
              <a:rPr lang="en-US" dirty="0">
                <a:latin typeface="+mn-lt"/>
              </a:rPr>
              <a:t>Low latency</a:t>
            </a:r>
          </a:p>
          <a:p>
            <a:pPr lvl="1"/>
            <a:r>
              <a:rPr lang="en-US" dirty="0"/>
              <a:t>Serve &lt;10 ms read and &lt;10 ms write requests at the 99th percentile</a:t>
            </a:r>
          </a:p>
          <a:p>
            <a:r>
              <a:rPr lang="en-US" dirty="0">
                <a:latin typeface="+mn-lt"/>
              </a:rPr>
              <a:t>Elastic scale-out</a:t>
            </a:r>
          </a:p>
          <a:p>
            <a:pPr lvl="1"/>
            <a:r>
              <a:rPr lang="en-US" dirty="0"/>
              <a:t>Elastically scale throughput from 10 to 100s of millions of requests/sec across multiple regions</a:t>
            </a:r>
          </a:p>
          <a:p>
            <a:pPr lvl="1"/>
            <a:r>
              <a:rPr lang="en-US" dirty="0"/>
              <a:t>Support for requests/sec for different workloads</a:t>
            </a:r>
          </a:p>
        </p:txBody>
      </p:sp>
    </p:spTree>
    <p:custDataLst>
      <p:tags r:id="rId1"/>
    </p:custDataLst>
    <p:extLst>
      <p:ext uri="{BB962C8B-B14F-4D97-AF65-F5344CB8AC3E}">
        <p14:creationId xmlns:p14="http://schemas.microsoft.com/office/powerpoint/2010/main" val="400695829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Global Replication</a:t>
            </a:r>
          </a:p>
        </p:txBody>
      </p:sp>
      <p:grpSp>
        <p:nvGrpSpPr>
          <p:cNvPr id="4" name="Group 3" descr="Illustrates the turnkey global distribution feature."/>
          <p:cNvGrpSpPr/>
          <p:nvPr/>
        </p:nvGrpSpPr>
        <p:grpSpPr>
          <a:xfrm>
            <a:off x="1270811" y="1497605"/>
            <a:ext cx="9650378" cy="4657858"/>
            <a:chOff x="1270811" y="1581536"/>
            <a:chExt cx="9650378" cy="4657858"/>
          </a:xfrm>
        </p:grpSpPr>
        <p:sp>
          <p:nvSpPr>
            <p:cNvPr id="64" name="Freeform: Shape 3">
              <a:extLst>
                <a:ext uri="{FF2B5EF4-FFF2-40B4-BE49-F238E27FC236}">
                  <a16:creationId xmlns:a16="http://schemas.microsoft.com/office/drawing/2014/main" id="{A0663BD9-AF85-4C68-9FD0-07435C8DBDFC}"/>
                </a:ext>
              </a:extLst>
            </p:cNvPr>
            <p:cNvSpPr/>
            <p:nvPr/>
          </p:nvSpPr>
          <p:spPr>
            <a:xfrm>
              <a:off x="1270811" y="1717907"/>
              <a:ext cx="9642206" cy="4521487"/>
            </a:xfrm>
            <a:custGeom>
              <a:avLst/>
              <a:gdLst>
                <a:gd name="connsiteX0" fmla="*/ 2281686 w 7312962"/>
                <a:gd name="connsiteY0" fmla="*/ 15494 h 3429242"/>
                <a:gd name="connsiteX1" fmla="*/ 2217645 w 7312962"/>
                <a:gd name="connsiteY1" fmla="*/ 77468 h 3429242"/>
                <a:gd name="connsiteX2" fmla="*/ 2281686 w 7312962"/>
                <a:gd name="connsiteY2" fmla="*/ 141509 h 3429242"/>
                <a:gd name="connsiteX3" fmla="*/ 2343660 w 7312962"/>
                <a:gd name="connsiteY3" fmla="*/ 77468 h 3429242"/>
                <a:gd name="connsiteX4" fmla="*/ 2281686 w 7312962"/>
                <a:gd name="connsiteY4" fmla="*/ 15494 h 3429242"/>
                <a:gd name="connsiteX5" fmla="*/ 2463477 w 7312962"/>
                <a:gd name="connsiteY5" fmla="*/ 15494 h 3429242"/>
                <a:gd name="connsiteX6" fmla="*/ 2401502 w 7312962"/>
                <a:gd name="connsiteY6" fmla="*/ 77468 h 3429242"/>
                <a:gd name="connsiteX7" fmla="*/ 2463477 w 7312962"/>
                <a:gd name="connsiteY7" fmla="*/ 141509 h 3429242"/>
                <a:gd name="connsiteX8" fmla="*/ 2525451 w 7312962"/>
                <a:gd name="connsiteY8" fmla="*/ 77468 h 3429242"/>
                <a:gd name="connsiteX9" fmla="*/ 2463477 w 7312962"/>
                <a:gd name="connsiteY9" fmla="*/ 15494 h 3429242"/>
                <a:gd name="connsiteX10" fmla="*/ 2647334 w 7312962"/>
                <a:gd name="connsiteY10" fmla="*/ 15494 h 3429242"/>
                <a:gd name="connsiteX11" fmla="*/ 2585359 w 7312962"/>
                <a:gd name="connsiteY11" fmla="*/ 77468 h 3429242"/>
                <a:gd name="connsiteX12" fmla="*/ 2647334 w 7312962"/>
                <a:gd name="connsiteY12" fmla="*/ 141509 h 3429242"/>
                <a:gd name="connsiteX13" fmla="*/ 2709308 w 7312962"/>
                <a:gd name="connsiteY13" fmla="*/ 77468 h 3429242"/>
                <a:gd name="connsiteX14" fmla="*/ 2647334 w 7312962"/>
                <a:gd name="connsiteY14" fmla="*/ 15494 h 3429242"/>
                <a:gd name="connsiteX15" fmla="*/ 2831191 w 7312962"/>
                <a:gd name="connsiteY15" fmla="*/ 15494 h 3429242"/>
                <a:gd name="connsiteX16" fmla="*/ 2769216 w 7312962"/>
                <a:gd name="connsiteY16" fmla="*/ 77468 h 3429242"/>
                <a:gd name="connsiteX17" fmla="*/ 2831191 w 7312962"/>
                <a:gd name="connsiteY17" fmla="*/ 141509 h 3429242"/>
                <a:gd name="connsiteX18" fmla="*/ 2893165 w 7312962"/>
                <a:gd name="connsiteY18" fmla="*/ 77468 h 3429242"/>
                <a:gd name="connsiteX19" fmla="*/ 2831191 w 7312962"/>
                <a:gd name="connsiteY19" fmla="*/ 15494 h 3429242"/>
                <a:gd name="connsiteX20" fmla="*/ 3015048 w 7312962"/>
                <a:gd name="connsiteY20" fmla="*/ 15494 h 3429242"/>
                <a:gd name="connsiteX21" fmla="*/ 2953073 w 7312962"/>
                <a:gd name="connsiteY21" fmla="*/ 77468 h 3429242"/>
                <a:gd name="connsiteX22" fmla="*/ 3015048 w 7312962"/>
                <a:gd name="connsiteY22" fmla="*/ 141509 h 3429242"/>
                <a:gd name="connsiteX23" fmla="*/ 3077022 w 7312962"/>
                <a:gd name="connsiteY23" fmla="*/ 77468 h 3429242"/>
                <a:gd name="connsiteX24" fmla="*/ 3015048 w 7312962"/>
                <a:gd name="connsiteY24" fmla="*/ 15494 h 3429242"/>
                <a:gd name="connsiteX25" fmla="*/ 3198905 w 7312962"/>
                <a:gd name="connsiteY25" fmla="*/ 15494 h 3429242"/>
                <a:gd name="connsiteX26" fmla="*/ 3136930 w 7312962"/>
                <a:gd name="connsiteY26" fmla="*/ 77468 h 3429242"/>
                <a:gd name="connsiteX27" fmla="*/ 3198905 w 7312962"/>
                <a:gd name="connsiteY27" fmla="*/ 141509 h 3429242"/>
                <a:gd name="connsiteX28" fmla="*/ 3260879 w 7312962"/>
                <a:gd name="connsiteY28" fmla="*/ 77468 h 3429242"/>
                <a:gd name="connsiteX29" fmla="*/ 3198905 w 7312962"/>
                <a:gd name="connsiteY29" fmla="*/ 15494 h 3429242"/>
                <a:gd name="connsiteX30" fmla="*/ 5215134 w 7312962"/>
                <a:gd name="connsiteY30" fmla="*/ 15494 h 3429242"/>
                <a:gd name="connsiteX31" fmla="*/ 5153159 w 7312962"/>
                <a:gd name="connsiteY31" fmla="*/ 77468 h 3429242"/>
                <a:gd name="connsiteX32" fmla="*/ 5215134 w 7312962"/>
                <a:gd name="connsiteY32" fmla="*/ 141509 h 3429242"/>
                <a:gd name="connsiteX33" fmla="*/ 5279174 w 7312962"/>
                <a:gd name="connsiteY33" fmla="*/ 77468 h 3429242"/>
                <a:gd name="connsiteX34" fmla="*/ 5215134 w 7312962"/>
                <a:gd name="connsiteY34" fmla="*/ 15494 h 3429242"/>
                <a:gd name="connsiteX35" fmla="*/ 5401056 w 7312962"/>
                <a:gd name="connsiteY35" fmla="*/ 15494 h 3429242"/>
                <a:gd name="connsiteX36" fmla="*/ 5337017 w 7312962"/>
                <a:gd name="connsiteY36" fmla="*/ 77468 h 3429242"/>
                <a:gd name="connsiteX37" fmla="*/ 5401056 w 7312962"/>
                <a:gd name="connsiteY37" fmla="*/ 141509 h 3429242"/>
                <a:gd name="connsiteX38" fmla="*/ 5463031 w 7312962"/>
                <a:gd name="connsiteY38" fmla="*/ 77468 h 3429242"/>
                <a:gd name="connsiteX39" fmla="*/ 5401056 w 7312962"/>
                <a:gd name="connsiteY39" fmla="*/ 15494 h 3429242"/>
                <a:gd name="connsiteX40" fmla="*/ 5584914 w 7312962"/>
                <a:gd name="connsiteY40" fmla="*/ 15494 h 3429242"/>
                <a:gd name="connsiteX41" fmla="*/ 5520874 w 7312962"/>
                <a:gd name="connsiteY41" fmla="*/ 77468 h 3429242"/>
                <a:gd name="connsiteX42" fmla="*/ 5584914 w 7312962"/>
                <a:gd name="connsiteY42" fmla="*/ 141509 h 3429242"/>
                <a:gd name="connsiteX43" fmla="*/ 5646888 w 7312962"/>
                <a:gd name="connsiteY43" fmla="*/ 77468 h 3429242"/>
                <a:gd name="connsiteX44" fmla="*/ 5584914 w 7312962"/>
                <a:gd name="connsiteY44" fmla="*/ 15494 h 3429242"/>
                <a:gd name="connsiteX45" fmla="*/ 5768771 w 7312962"/>
                <a:gd name="connsiteY45" fmla="*/ 15494 h 3429242"/>
                <a:gd name="connsiteX46" fmla="*/ 5704730 w 7312962"/>
                <a:gd name="connsiteY46" fmla="*/ 77468 h 3429242"/>
                <a:gd name="connsiteX47" fmla="*/ 5768771 w 7312962"/>
                <a:gd name="connsiteY47" fmla="*/ 141509 h 3429242"/>
                <a:gd name="connsiteX48" fmla="*/ 5830745 w 7312962"/>
                <a:gd name="connsiteY48" fmla="*/ 77468 h 3429242"/>
                <a:gd name="connsiteX49" fmla="*/ 5768771 w 7312962"/>
                <a:gd name="connsiteY49" fmla="*/ 15494 h 3429242"/>
                <a:gd name="connsiteX50" fmla="*/ 5950562 w 7312962"/>
                <a:gd name="connsiteY50" fmla="*/ 15494 h 3429242"/>
                <a:gd name="connsiteX51" fmla="*/ 5886521 w 7312962"/>
                <a:gd name="connsiteY51" fmla="*/ 77468 h 3429242"/>
                <a:gd name="connsiteX52" fmla="*/ 5950562 w 7312962"/>
                <a:gd name="connsiteY52" fmla="*/ 141509 h 3429242"/>
                <a:gd name="connsiteX53" fmla="*/ 6012536 w 7312962"/>
                <a:gd name="connsiteY53" fmla="*/ 77468 h 3429242"/>
                <a:gd name="connsiteX54" fmla="*/ 5950562 w 7312962"/>
                <a:gd name="connsiteY54" fmla="*/ 15494 h 3429242"/>
                <a:gd name="connsiteX55" fmla="*/ 6134418 w 7312962"/>
                <a:gd name="connsiteY55" fmla="*/ 15494 h 3429242"/>
                <a:gd name="connsiteX56" fmla="*/ 6070379 w 7312962"/>
                <a:gd name="connsiteY56" fmla="*/ 77468 h 3429242"/>
                <a:gd name="connsiteX57" fmla="*/ 6134418 w 7312962"/>
                <a:gd name="connsiteY57" fmla="*/ 141509 h 3429242"/>
                <a:gd name="connsiteX58" fmla="*/ 6196393 w 7312962"/>
                <a:gd name="connsiteY58" fmla="*/ 77468 h 3429242"/>
                <a:gd name="connsiteX59" fmla="*/ 6134418 w 7312962"/>
                <a:gd name="connsiteY59" fmla="*/ 15494 h 3429242"/>
                <a:gd name="connsiteX60" fmla="*/ 631105 w 7312962"/>
                <a:gd name="connsiteY60" fmla="*/ 199351 h 3429242"/>
                <a:gd name="connsiteX61" fmla="*/ 567064 w 7312962"/>
                <a:gd name="connsiteY61" fmla="*/ 261325 h 3429242"/>
                <a:gd name="connsiteX62" fmla="*/ 631105 w 7312962"/>
                <a:gd name="connsiteY62" fmla="*/ 323300 h 3429242"/>
                <a:gd name="connsiteX63" fmla="*/ 693079 w 7312962"/>
                <a:gd name="connsiteY63" fmla="*/ 261325 h 3429242"/>
                <a:gd name="connsiteX64" fmla="*/ 631105 w 7312962"/>
                <a:gd name="connsiteY64" fmla="*/ 199351 h 3429242"/>
                <a:gd name="connsiteX65" fmla="*/ 814961 w 7312962"/>
                <a:gd name="connsiteY65" fmla="*/ 199351 h 3429242"/>
                <a:gd name="connsiteX66" fmla="*/ 750921 w 7312962"/>
                <a:gd name="connsiteY66" fmla="*/ 261325 h 3429242"/>
                <a:gd name="connsiteX67" fmla="*/ 814961 w 7312962"/>
                <a:gd name="connsiteY67" fmla="*/ 323300 h 3429242"/>
                <a:gd name="connsiteX68" fmla="*/ 876936 w 7312962"/>
                <a:gd name="connsiteY68" fmla="*/ 261325 h 3429242"/>
                <a:gd name="connsiteX69" fmla="*/ 814961 w 7312962"/>
                <a:gd name="connsiteY69" fmla="*/ 199351 h 3429242"/>
                <a:gd name="connsiteX70" fmla="*/ 996753 w 7312962"/>
                <a:gd name="connsiteY70" fmla="*/ 199351 h 3429242"/>
                <a:gd name="connsiteX71" fmla="*/ 932713 w 7312962"/>
                <a:gd name="connsiteY71" fmla="*/ 261325 h 3429242"/>
                <a:gd name="connsiteX72" fmla="*/ 996753 w 7312962"/>
                <a:gd name="connsiteY72" fmla="*/ 323300 h 3429242"/>
                <a:gd name="connsiteX73" fmla="*/ 1058727 w 7312962"/>
                <a:gd name="connsiteY73" fmla="*/ 261325 h 3429242"/>
                <a:gd name="connsiteX74" fmla="*/ 996753 w 7312962"/>
                <a:gd name="connsiteY74" fmla="*/ 199351 h 3429242"/>
                <a:gd name="connsiteX75" fmla="*/ 1180610 w 7312962"/>
                <a:gd name="connsiteY75" fmla="*/ 199351 h 3429242"/>
                <a:gd name="connsiteX76" fmla="*/ 1116570 w 7312962"/>
                <a:gd name="connsiteY76" fmla="*/ 261325 h 3429242"/>
                <a:gd name="connsiteX77" fmla="*/ 1180610 w 7312962"/>
                <a:gd name="connsiteY77" fmla="*/ 323300 h 3429242"/>
                <a:gd name="connsiteX78" fmla="*/ 1242584 w 7312962"/>
                <a:gd name="connsiteY78" fmla="*/ 261325 h 3429242"/>
                <a:gd name="connsiteX79" fmla="*/ 1180610 w 7312962"/>
                <a:gd name="connsiteY79" fmla="*/ 199351 h 3429242"/>
                <a:gd name="connsiteX80" fmla="*/ 1364467 w 7312962"/>
                <a:gd name="connsiteY80" fmla="*/ 199351 h 3429242"/>
                <a:gd name="connsiteX81" fmla="*/ 1300427 w 7312962"/>
                <a:gd name="connsiteY81" fmla="*/ 261325 h 3429242"/>
                <a:gd name="connsiteX82" fmla="*/ 1364467 w 7312962"/>
                <a:gd name="connsiteY82" fmla="*/ 323300 h 3429242"/>
                <a:gd name="connsiteX83" fmla="*/ 1426441 w 7312962"/>
                <a:gd name="connsiteY83" fmla="*/ 261325 h 3429242"/>
                <a:gd name="connsiteX84" fmla="*/ 1364467 w 7312962"/>
                <a:gd name="connsiteY84" fmla="*/ 199351 h 3429242"/>
                <a:gd name="connsiteX85" fmla="*/ 1548324 w 7312962"/>
                <a:gd name="connsiteY85" fmla="*/ 199351 h 3429242"/>
                <a:gd name="connsiteX86" fmla="*/ 1484283 w 7312962"/>
                <a:gd name="connsiteY86" fmla="*/ 261325 h 3429242"/>
                <a:gd name="connsiteX87" fmla="*/ 1548324 w 7312962"/>
                <a:gd name="connsiteY87" fmla="*/ 323300 h 3429242"/>
                <a:gd name="connsiteX88" fmla="*/ 1610298 w 7312962"/>
                <a:gd name="connsiteY88" fmla="*/ 261325 h 3429242"/>
                <a:gd name="connsiteX89" fmla="*/ 1548324 w 7312962"/>
                <a:gd name="connsiteY89" fmla="*/ 199351 h 3429242"/>
                <a:gd name="connsiteX90" fmla="*/ 1730115 w 7312962"/>
                <a:gd name="connsiteY90" fmla="*/ 199351 h 3429242"/>
                <a:gd name="connsiteX91" fmla="*/ 1666075 w 7312962"/>
                <a:gd name="connsiteY91" fmla="*/ 261325 h 3429242"/>
                <a:gd name="connsiteX92" fmla="*/ 1730115 w 7312962"/>
                <a:gd name="connsiteY92" fmla="*/ 323300 h 3429242"/>
                <a:gd name="connsiteX93" fmla="*/ 1792089 w 7312962"/>
                <a:gd name="connsiteY93" fmla="*/ 261325 h 3429242"/>
                <a:gd name="connsiteX94" fmla="*/ 1730115 w 7312962"/>
                <a:gd name="connsiteY94" fmla="*/ 199351 h 3429242"/>
                <a:gd name="connsiteX95" fmla="*/ 1913972 w 7312962"/>
                <a:gd name="connsiteY95" fmla="*/ 199351 h 3429242"/>
                <a:gd name="connsiteX96" fmla="*/ 1849932 w 7312962"/>
                <a:gd name="connsiteY96" fmla="*/ 261325 h 3429242"/>
                <a:gd name="connsiteX97" fmla="*/ 1913972 w 7312962"/>
                <a:gd name="connsiteY97" fmla="*/ 323300 h 3429242"/>
                <a:gd name="connsiteX98" fmla="*/ 1975946 w 7312962"/>
                <a:gd name="connsiteY98" fmla="*/ 261325 h 3429242"/>
                <a:gd name="connsiteX99" fmla="*/ 1913972 w 7312962"/>
                <a:gd name="connsiteY99" fmla="*/ 199351 h 3429242"/>
                <a:gd name="connsiteX100" fmla="*/ 2097829 w 7312962"/>
                <a:gd name="connsiteY100" fmla="*/ 199351 h 3429242"/>
                <a:gd name="connsiteX101" fmla="*/ 2033789 w 7312962"/>
                <a:gd name="connsiteY101" fmla="*/ 261325 h 3429242"/>
                <a:gd name="connsiteX102" fmla="*/ 2097829 w 7312962"/>
                <a:gd name="connsiteY102" fmla="*/ 323300 h 3429242"/>
                <a:gd name="connsiteX103" fmla="*/ 2159803 w 7312962"/>
                <a:gd name="connsiteY103" fmla="*/ 261325 h 3429242"/>
                <a:gd name="connsiteX104" fmla="*/ 2097829 w 7312962"/>
                <a:gd name="connsiteY104" fmla="*/ 199351 h 3429242"/>
                <a:gd name="connsiteX105" fmla="*/ 2281686 w 7312962"/>
                <a:gd name="connsiteY105" fmla="*/ 199351 h 3429242"/>
                <a:gd name="connsiteX106" fmla="*/ 2217645 w 7312962"/>
                <a:gd name="connsiteY106" fmla="*/ 261325 h 3429242"/>
                <a:gd name="connsiteX107" fmla="*/ 2281686 w 7312962"/>
                <a:gd name="connsiteY107" fmla="*/ 323300 h 3429242"/>
                <a:gd name="connsiteX108" fmla="*/ 2343660 w 7312962"/>
                <a:gd name="connsiteY108" fmla="*/ 261325 h 3429242"/>
                <a:gd name="connsiteX109" fmla="*/ 2281686 w 7312962"/>
                <a:gd name="connsiteY109" fmla="*/ 199351 h 3429242"/>
                <a:gd name="connsiteX110" fmla="*/ 2463477 w 7312962"/>
                <a:gd name="connsiteY110" fmla="*/ 199351 h 3429242"/>
                <a:gd name="connsiteX111" fmla="*/ 2401502 w 7312962"/>
                <a:gd name="connsiteY111" fmla="*/ 261325 h 3429242"/>
                <a:gd name="connsiteX112" fmla="*/ 2463477 w 7312962"/>
                <a:gd name="connsiteY112" fmla="*/ 323300 h 3429242"/>
                <a:gd name="connsiteX113" fmla="*/ 2525451 w 7312962"/>
                <a:gd name="connsiteY113" fmla="*/ 261325 h 3429242"/>
                <a:gd name="connsiteX114" fmla="*/ 2463477 w 7312962"/>
                <a:gd name="connsiteY114" fmla="*/ 199351 h 3429242"/>
                <a:gd name="connsiteX115" fmla="*/ 2647334 w 7312962"/>
                <a:gd name="connsiteY115" fmla="*/ 199351 h 3429242"/>
                <a:gd name="connsiteX116" fmla="*/ 2585359 w 7312962"/>
                <a:gd name="connsiteY116" fmla="*/ 261325 h 3429242"/>
                <a:gd name="connsiteX117" fmla="*/ 2647334 w 7312962"/>
                <a:gd name="connsiteY117" fmla="*/ 323300 h 3429242"/>
                <a:gd name="connsiteX118" fmla="*/ 2709308 w 7312962"/>
                <a:gd name="connsiteY118" fmla="*/ 261325 h 3429242"/>
                <a:gd name="connsiteX119" fmla="*/ 2647334 w 7312962"/>
                <a:gd name="connsiteY119" fmla="*/ 199351 h 3429242"/>
                <a:gd name="connsiteX120" fmla="*/ 2831191 w 7312962"/>
                <a:gd name="connsiteY120" fmla="*/ 199351 h 3429242"/>
                <a:gd name="connsiteX121" fmla="*/ 2769216 w 7312962"/>
                <a:gd name="connsiteY121" fmla="*/ 261325 h 3429242"/>
                <a:gd name="connsiteX122" fmla="*/ 2831191 w 7312962"/>
                <a:gd name="connsiteY122" fmla="*/ 323300 h 3429242"/>
                <a:gd name="connsiteX123" fmla="*/ 2893165 w 7312962"/>
                <a:gd name="connsiteY123" fmla="*/ 261325 h 3429242"/>
                <a:gd name="connsiteX124" fmla="*/ 2831191 w 7312962"/>
                <a:gd name="connsiteY124" fmla="*/ 199351 h 3429242"/>
                <a:gd name="connsiteX125" fmla="*/ 3015048 w 7312962"/>
                <a:gd name="connsiteY125" fmla="*/ 199351 h 3429242"/>
                <a:gd name="connsiteX126" fmla="*/ 2953073 w 7312962"/>
                <a:gd name="connsiteY126" fmla="*/ 261325 h 3429242"/>
                <a:gd name="connsiteX127" fmla="*/ 3015048 w 7312962"/>
                <a:gd name="connsiteY127" fmla="*/ 323300 h 3429242"/>
                <a:gd name="connsiteX128" fmla="*/ 3077022 w 7312962"/>
                <a:gd name="connsiteY128" fmla="*/ 261325 h 3429242"/>
                <a:gd name="connsiteX129" fmla="*/ 3015048 w 7312962"/>
                <a:gd name="connsiteY129" fmla="*/ 199351 h 3429242"/>
                <a:gd name="connsiteX130" fmla="*/ 3932267 w 7312962"/>
                <a:gd name="connsiteY130" fmla="*/ 199351 h 3429242"/>
                <a:gd name="connsiteX131" fmla="*/ 3870292 w 7312962"/>
                <a:gd name="connsiteY131" fmla="*/ 261325 h 3429242"/>
                <a:gd name="connsiteX132" fmla="*/ 3932267 w 7312962"/>
                <a:gd name="connsiteY132" fmla="*/ 323300 h 3429242"/>
                <a:gd name="connsiteX133" fmla="*/ 3996307 w 7312962"/>
                <a:gd name="connsiteY133" fmla="*/ 261325 h 3429242"/>
                <a:gd name="connsiteX134" fmla="*/ 3932267 w 7312962"/>
                <a:gd name="connsiteY134" fmla="*/ 199351 h 3429242"/>
                <a:gd name="connsiteX135" fmla="*/ 4114058 w 7312962"/>
                <a:gd name="connsiteY135" fmla="*/ 199351 h 3429242"/>
                <a:gd name="connsiteX136" fmla="*/ 4052084 w 7312962"/>
                <a:gd name="connsiteY136" fmla="*/ 261325 h 3429242"/>
                <a:gd name="connsiteX137" fmla="*/ 4114058 w 7312962"/>
                <a:gd name="connsiteY137" fmla="*/ 323300 h 3429242"/>
                <a:gd name="connsiteX138" fmla="*/ 4178098 w 7312962"/>
                <a:gd name="connsiteY138" fmla="*/ 261325 h 3429242"/>
                <a:gd name="connsiteX139" fmla="*/ 4114058 w 7312962"/>
                <a:gd name="connsiteY139" fmla="*/ 199351 h 3429242"/>
                <a:gd name="connsiteX140" fmla="*/ 4481772 w 7312962"/>
                <a:gd name="connsiteY140" fmla="*/ 199351 h 3429242"/>
                <a:gd name="connsiteX141" fmla="*/ 4419798 w 7312962"/>
                <a:gd name="connsiteY141" fmla="*/ 261325 h 3429242"/>
                <a:gd name="connsiteX142" fmla="*/ 4481772 w 7312962"/>
                <a:gd name="connsiteY142" fmla="*/ 323300 h 3429242"/>
                <a:gd name="connsiteX143" fmla="*/ 4545812 w 7312962"/>
                <a:gd name="connsiteY143" fmla="*/ 261325 h 3429242"/>
                <a:gd name="connsiteX144" fmla="*/ 4481772 w 7312962"/>
                <a:gd name="connsiteY144" fmla="*/ 199351 h 3429242"/>
                <a:gd name="connsiteX145" fmla="*/ 4665629 w 7312962"/>
                <a:gd name="connsiteY145" fmla="*/ 199351 h 3429242"/>
                <a:gd name="connsiteX146" fmla="*/ 4603654 w 7312962"/>
                <a:gd name="connsiteY146" fmla="*/ 261325 h 3429242"/>
                <a:gd name="connsiteX147" fmla="*/ 4665629 w 7312962"/>
                <a:gd name="connsiteY147" fmla="*/ 323300 h 3429242"/>
                <a:gd name="connsiteX148" fmla="*/ 4729669 w 7312962"/>
                <a:gd name="connsiteY148" fmla="*/ 261325 h 3429242"/>
                <a:gd name="connsiteX149" fmla="*/ 4665629 w 7312962"/>
                <a:gd name="connsiteY149" fmla="*/ 199351 h 3429242"/>
                <a:gd name="connsiteX150" fmla="*/ 4847420 w 7312962"/>
                <a:gd name="connsiteY150" fmla="*/ 199351 h 3429242"/>
                <a:gd name="connsiteX151" fmla="*/ 4785446 w 7312962"/>
                <a:gd name="connsiteY151" fmla="*/ 261325 h 3429242"/>
                <a:gd name="connsiteX152" fmla="*/ 4847420 w 7312962"/>
                <a:gd name="connsiteY152" fmla="*/ 323300 h 3429242"/>
                <a:gd name="connsiteX153" fmla="*/ 4911460 w 7312962"/>
                <a:gd name="connsiteY153" fmla="*/ 261325 h 3429242"/>
                <a:gd name="connsiteX154" fmla="*/ 4847420 w 7312962"/>
                <a:gd name="connsiteY154" fmla="*/ 199351 h 3429242"/>
                <a:gd name="connsiteX155" fmla="*/ 5031277 w 7312962"/>
                <a:gd name="connsiteY155" fmla="*/ 199351 h 3429242"/>
                <a:gd name="connsiteX156" fmla="*/ 4969302 w 7312962"/>
                <a:gd name="connsiteY156" fmla="*/ 261325 h 3429242"/>
                <a:gd name="connsiteX157" fmla="*/ 5031277 w 7312962"/>
                <a:gd name="connsiteY157" fmla="*/ 323300 h 3429242"/>
                <a:gd name="connsiteX158" fmla="*/ 5095317 w 7312962"/>
                <a:gd name="connsiteY158" fmla="*/ 261325 h 3429242"/>
                <a:gd name="connsiteX159" fmla="*/ 5031277 w 7312962"/>
                <a:gd name="connsiteY159" fmla="*/ 199351 h 3429242"/>
                <a:gd name="connsiteX160" fmla="*/ 5215134 w 7312962"/>
                <a:gd name="connsiteY160" fmla="*/ 199351 h 3429242"/>
                <a:gd name="connsiteX161" fmla="*/ 5153159 w 7312962"/>
                <a:gd name="connsiteY161" fmla="*/ 261325 h 3429242"/>
                <a:gd name="connsiteX162" fmla="*/ 5215134 w 7312962"/>
                <a:gd name="connsiteY162" fmla="*/ 323300 h 3429242"/>
                <a:gd name="connsiteX163" fmla="*/ 5279174 w 7312962"/>
                <a:gd name="connsiteY163" fmla="*/ 261325 h 3429242"/>
                <a:gd name="connsiteX164" fmla="*/ 5215134 w 7312962"/>
                <a:gd name="connsiteY164" fmla="*/ 199351 h 3429242"/>
                <a:gd name="connsiteX165" fmla="*/ 5401056 w 7312962"/>
                <a:gd name="connsiteY165" fmla="*/ 199351 h 3429242"/>
                <a:gd name="connsiteX166" fmla="*/ 5337017 w 7312962"/>
                <a:gd name="connsiteY166" fmla="*/ 261325 h 3429242"/>
                <a:gd name="connsiteX167" fmla="*/ 5401056 w 7312962"/>
                <a:gd name="connsiteY167" fmla="*/ 323300 h 3429242"/>
                <a:gd name="connsiteX168" fmla="*/ 5463031 w 7312962"/>
                <a:gd name="connsiteY168" fmla="*/ 261325 h 3429242"/>
                <a:gd name="connsiteX169" fmla="*/ 5401056 w 7312962"/>
                <a:gd name="connsiteY169" fmla="*/ 199351 h 3429242"/>
                <a:gd name="connsiteX170" fmla="*/ 5584914 w 7312962"/>
                <a:gd name="connsiteY170" fmla="*/ 199351 h 3429242"/>
                <a:gd name="connsiteX171" fmla="*/ 5520874 w 7312962"/>
                <a:gd name="connsiteY171" fmla="*/ 261325 h 3429242"/>
                <a:gd name="connsiteX172" fmla="*/ 5584914 w 7312962"/>
                <a:gd name="connsiteY172" fmla="*/ 323300 h 3429242"/>
                <a:gd name="connsiteX173" fmla="*/ 5646888 w 7312962"/>
                <a:gd name="connsiteY173" fmla="*/ 261325 h 3429242"/>
                <a:gd name="connsiteX174" fmla="*/ 5584914 w 7312962"/>
                <a:gd name="connsiteY174" fmla="*/ 199351 h 3429242"/>
                <a:gd name="connsiteX175" fmla="*/ 5768771 w 7312962"/>
                <a:gd name="connsiteY175" fmla="*/ 199351 h 3429242"/>
                <a:gd name="connsiteX176" fmla="*/ 5704730 w 7312962"/>
                <a:gd name="connsiteY176" fmla="*/ 261325 h 3429242"/>
                <a:gd name="connsiteX177" fmla="*/ 5768771 w 7312962"/>
                <a:gd name="connsiteY177" fmla="*/ 323300 h 3429242"/>
                <a:gd name="connsiteX178" fmla="*/ 5830745 w 7312962"/>
                <a:gd name="connsiteY178" fmla="*/ 261325 h 3429242"/>
                <a:gd name="connsiteX179" fmla="*/ 5768771 w 7312962"/>
                <a:gd name="connsiteY179" fmla="*/ 199351 h 3429242"/>
                <a:gd name="connsiteX180" fmla="*/ 5950562 w 7312962"/>
                <a:gd name="connsiteY180" fmla="*/ 199351 h 3429242"/>
                <a:gd name="connsiteX181" fmla="*/ 5886521 w 7312962"/>
                <a:gd name="connsiteY181" fmla="*/ 261325 h 3429242"/>
                <a:gd name="connsiteX182" fmla="*/ 5950562 w 7312962"/>
                <a:gd name="connsiteY182" fmla="*/ 323300 h 3429242"/>
                <a:gd name="connsiteX183" fmla="*/ 6012536 w 7312962"/>
                <a:gd name="connsiteY183" fmla="*/ 261325 h 3429242"/>
                <a:gd name="connsiteX184" fmla="*/ 5950562 w 7312962"/>
                <a:gd name="connsiteY184" fmla="*/ 199351 h 3429242"/>
                <a:gd name="connsiteX185" fmla="*/ 6134418 w 7312962"/>
                <a:gd name="connsiteY185" fmla="*/ 199351 h 3429242"/>
                <a:gd name="connsiteX186" fmla="*/ 6070379 w 7312962"/>
                <a:gd name="connsiteY186" fmla="*/ 261325 h 3429242"/>
                <a:gd name="connsiteX187" fmla="*/ 6134418 w 7312962"/>
                <a:gd name="connsiteY187" fmla="*/ 323300 h 3429242"/>
                <a:gd name="connsiteX188" fmla="*/ 6196393 w 7312962"/>
                <a:gd name="connsiteY188" fmla="*/ 261325 h 3429242"/>
                <a:gd name="connsiteX189" fmla="*/ 6134418 w 7312962"/>
                <a:gd name="connsiteY189" fmla="*/ 199351 h 3429242"/>
                <a:gd name="connsiteX190" fmla="*/ 6318276 w 7312962"/>
                <a:gd name="connsiteY190" fmla="*/ 199351 h 3429242"/>
                <a:gd name="connsiteX191" fmla="*/ 6254236 w 7312962"/>
                <a:gd name="connsiteY191" fmla="*/ 261325 h 3429242"/>
                <a:gd name="connsiteX192" fmla="*/ 6318276 w 7312962"/>
                <a:gd name="connsiteY192" fmla="*/ 323300 h 3429242"/>
                <a:gd name="connsiteX193" fmla="*/ 6380250 w 7312962"/>
                <a:gd name="connsiteY193" fmla="*/ 261325 h 3429242"/>
                <a:gd name="connsiteX194" fmla="*/ 6318276 w 7312962"/>
                <a:gd name="connsiteY194" fmla="*/ 199351 h 3429242"/>
                <a:gd name="connsiteX195" fmla="*/ 6502133 w 7312962"/>
                <a:gd name="connsiteY195" fmla="*/ 199351 h 3429242"/>
                <a:gd name="connsiteX196" fmla="*/ 6438092 w 7312962"/>
                <a:gd name="connsiteY196" fmla="*/ 261325 h 3429242"/>
                <a:gd name="connsiteX197" fmla="*/ 6502133 w 7312962"/>
                <a:gd name="connsiteY197" fmla="*/ 323300 h 3429242"/>
                <a:gd name="connsiteX198" fmla="*/ 6564107 w 7312962"/>
                <a:gd name="connsiteY198" fmla="*/ 261325 h 3429242"/>
                <a:gd name="connsiteX199" fmla="*/ 6502133 w 7312962"/>
                <a:gd name="connsiteY199" fmla="*/ 199351 h 3429242"/>
                <a:gd name="connsiteX200" fmla="*/ 6683924 w 7312962"/>
                <a:gd name="connsiteY200" fmla="*/ 199351 h 3429242"/>
                <a:gd name="connsiteX201" fmla="*/ 6619883 w 7312962"/>
                <a:gd name="connsiteY201" fmla="*/ 261325 h 3429242"/>
                <a:gd name="connsiteX202" fmla="*/ 6683924 w 7312962"/>
                <a:gd name="connsiteY202" fmla="*/ 323300 h 3429242"/>
                <a:gd name="connsiteX203" fmla="*/ 6745898 w 7312962"/>
                <a:gd name="connsiteY203" fmla="*/ 261325 h 3429242"/>
                <a:gd name="connsiteX204" fmla="*/ 6683924 w 7312962"/>
                <a:gd name="connsiteY204" fmla="*/ 199351 h 3429242"/>
                <a:gd name="connsiteX205" fmla="*/ 6867780 w 7312962"/>
                <a:gd name="connsiteY205" fmla="*/ 199351 h 3429242"/>
                <a:gd name="connsiteX206" fmla="*/ 6803741 w 7312962"/>
                <a:gd name="connsiteY206" fmla="*/ 261325 h 3429242"/>
                <a:gd name="connsiteX207" fmla="*/ 6867780 w 7312962"/>
                <a:gd name="connsiteY207" fmla="*/ 323300 h 3429242"/>
                <a:gd name="connsiteX208" fmla="*/ 6929755 w 7312962"/>
                <a:gd name="connsiteY208" fmla="*/ 261325 h 3429242"/>
                <a:gd name="connsiteX209" fmla="*/ 6867780 w 7312962"/>
                <a:gd name="connsiteY209" fmla="*/ 199351 h 3429242"/>
                <a:gd name="connsiteX210" fmla="*/ 7051638 w 7312962"/>
                <a:gd name="connsiteY210" fmla="*/ 199351 h 3429242"/>
                <a:gd name="connsiteX211" fmla="*/ 6987598 w 7312962"/>
                <a:gd name="connsiteY211" fmla="*/ 261325 h 3429242"/>
                <a:gd name="connsiteX212" fmla="*/ 7051638 w 7312962"/>
                <a:gd name="connsiteY212" fmla="*/ 323300 h 3429242"/>
                <a:gd name="connsiteX213" fmla="*/ 7113612 w 7312962"/>
                <a:gd name="connsiteY213" fmla="*/ 261325 h 3429242"/>
                <a:gd name="connsiteX214" fmla="*/ 7051638 w 7312962"/>
                <a:gd name="connsiteY214" fmla="*/ 199351 h 3429242"/>
                <a:gd name="connsiteX215" fmla="*/ 7235495 w 7312962"/>
                <a:gd name="connsiteY215" fmla="*/ 199351 h 3429242"/>
                <a:gd name="connsiteX216" fmla="*/ 7171454 w 7312962"/>
                <a:gd name="connsiteY216" fmla="*/ 261325 h 3429242"/>
                <a:gd name="connsiteX217" fmla="*/ 7235495 w 7312962"/>
                <a:gd name="connsiteY217" fmla="*/ 323300 h 3429242"/>
                <a:gd name="connsiteX218" fmla="*/ 7297469 w 7312962"/>
                <a:gd name="connsiteY218" fmla="*/ 261325 h 3429242"/>
                <a:gd name="connsiteX219" fmla="*/ 7235495 w 7312962"/>
                <a:gd name="connsiteY219" fmla="*/ 199351 h 3429242"/>
                <a:gd name="connsiteX220" fmla="*/ 261325 w 7312962"/>
                <a:gd name="connsiteY220" fmla="*/ 379077 h 3429242"/>
                <a:gd name="connsiteX221" fmla="*/ 199351 w 7312962"/>
                <a:gd name="connsiteY221" fmla="*/ 443116 h 3429242"/>
                <a:gd name="connsiteX222" fmla="*/ 261325 w 7312962"/>
                <a:gd name="connsiteY222" fmla="*/ 505090 h 3429242"/>
                <a:gd name="connsiteX223" fmla="*/ 325365 w 7312962"/>
                <a:gd name="connsiteY223" fmla="*/ 443116 h 3429242"/>
                <a:gd name="connsiteX224" fmla="*/ 261325 w 7312962"/>
                <a:gd name="connsiteY224" fmla="*/ 379077 h 3429242"/>
                <a:gd name="connsiteX225" fmla="*/ 447248 w 7312962"/>
                <a:gd name="connsiteY225" fmla="*/ 379077 h 3429242"/>
                <a:gd name="connsiteX226" fmla="*/ 383207 w 7312962"/>
                <a:gd name="connsiteY226" fmla="*/ 443116 h 3429242"/>
                <a:gd name="connsiteX227" fmla="*/ 447248 w 7312962"/>
                <a:gd name="connsiteY227" fmla="*/ 505090 h 3429242"/>
                <a:gd name="connsiteX228" fmla="*/ 509222 w 7312962"/>
                <a:gd name="connsiteY228" fmla="*/ 443116 h 3429242"/>
                <a:gd name="connsiteX229" fmla="*/ 447248 w 7312962"/>
                <a:gd name="connsiteY229" fmla="*/ 379077 h 3429242"/>
                <a:gd name="connsiteX230" fmla="*/ 631105 w 7312962"/>
                <a:gd name="connsiteY230" fmla="*/ 379077 h 3429242"/>
                <a:gd name="connsiteX231" fmla="*/ 567064 w 7312962"/>
                <a:gd name="connsiteY231" fmla="*/ 443116 h 3429242"/>
                <a:gd name="connsiteX232" fmla="*/ 631105 w 7312962"/>
                <a:gd name="connsiteY232" fmla="*/ 505090 h 3429242"/>
                <a:gd name="connsiteX233" fmla="*/ 693079 w 7312962"/>
                <a:gd name="connsiteY233" fmla="*/ 443116 h 3429242"/>
                <a:gd name="connsiteX234" fmla="*/ 631105 w 7312962"/>
                <a:gd name="connsiteY234" fmla="*/ 379077 h 3429242"/>
                <a:gd name="connsiteX235" fmla="*/ 814961 w 7312962"/>
                <a:gd name="connsiteY235" fmla="*/ 379077 h 3429242"/>
                <a:gd name="connsiteX236" fmla="*/ 750921 w 7312962"/>
                <a:gd name="connsiteY236" fmla="*/ 443116 h 3429242"/>
                <a:gd name="connsiteX237" fmla="*/ 814961 w 7312962"/>
                <a:gd name="connsiteY237" fmla="*/ 505090 h 3429242"/>
                <a:gd name="connsiteX238" fmla="*/ 876936 w 7312962"/>
                <a:gd name="connsiteY238" fmla="*/ 443116 h 3429242"/>
                <a:gd name="connsiteX239" fmla="*/ 814961 w 7312962"/>
                <a:gd name="connsiteY239" fmla="*/ 379077 h 3429242"/>
                <a:gd name="connsiteX240" fmla="*/ 996753 w 7312962"/>
                <a:gd name="connsiteY240" fmla="*/ 379077 h 3429242"/>
                <a:gd name="connsiteX241" fmla="*/ 932713 w 7312962"/>
                <a:gd name="connsiteY241" fmla="*/ 443116 h 3429242"/>
                <a:gd name="connsiteX242" fmla="*/ 996753 w 7312962"/>
                <a:gd name="connsiteY242" fmla="*/ 505090 h 3429242"/>
                <a:gd name="connsiteX243" fmla="*/ 1058727 w 7312962"/>
                <a:gd name="connsiteY243" fmla="*/ 443116 h 3429242"/>
                <a:gd name="connsiteX244" fmla="*/ 996753 w 7312962"/>
                <a:gd name="connsiteY244" fmla="*/ 379077 h 3429242"/>
                <a:gd name="connsiteX245" fmla="*/ 1180610 w 7312962"/>
                <a:gd name="connsiteY245" fmla="*/ 379077 h 3429242"/>
                <a:gd name="connsiteX246" fmla="*/ 1116570 w 7312962"/>
                <a:gd name="connsiteY246" fmla="*/ 443116 h 3429242"/>
                <a:gd name="connsiteX247" fmla="*/ 1180610 w 7312962"/>
                <a:gd name="connsiteY247" fmla="*/ 505090 h 3429242"/>
                <a:gd name="connsiteX248" fmla="*/ 1242584 w 7312962"/>
                <a:gd name="connsiteY248" fmla="*/ 443116 h 3429242"/>
                <a:gd name="connsiteX249" fmla="*/ 1180610 w 7312962"/>
                <a:gd name="connsiteY249" fmla="*/ 379077 h 3429242"/>
                <a:gd name="connsiteX250" fmla="*/ 1364467 w 7312962"/>
                <a:gd name="connsiteY250" fmla="*/ 379077 h 3429242"/>
                <a:gd name="connsiteX251" fmla="*/ 1300427 w 7312962"/>
                <a:gd name="connsiteY251" fmla="*/ 443116 h 3429242"/>
                <a:gd name="connsiteX252" fmla="*/ 1364467 w 7312962"/>
                <a:gd name="connsiteY252" fmla="*/ 505090 h 3429242"/>
                <a:gd name="connsiteX253" fmla="*/ 1426441 w 7312962"/>
                <a:gd name="connsiteY253" fmla="*/ 443116 h 3429242"/>
                <a:gd name="connsiteX254" fmla="*/ 1364467 w 7312962"/>
                <a:gd name="connsiteY254" fmla="*/ 379077 h 3429242"/>
                <a:gd name="connsiteX255" fmla="*/ 1548324 w 7312962"/>
                <a:gd name="connsiteY255" fmla="*/ 379077 h 3429242"/>
                <a:gd name="connsiteX256" fmla="*/ 1484283 w 7312962"/>
                <a:gd name="connsiteY256" fmla="*/ 443116 h 3429242"/>
                <a:gd name="connsiteX257" fmla="*/ 1548324 w 7312962"/>
                <a:gd name="connsiteY257" fmla="*/ 505090 h 3429242"/>
                <a:gd name="connsiteX258" fmla="*/ 1610298 w 7312962"/>
                <a:gd name="connsiteY258" fmla="*/ 443116 h 3429242"/>
                <a:gd name="connsiteX259" fmla="*/ 1548324 w 7312962"/>
                <a:gd name="connsiteY259" fmla="*/ 379077 h 3429242"/>
                <a:gd name="connsiteX260" fmla="*/ 1730115 w 7312962"/>
                <a:gd name="connsiteY260" fmla="*/ 379077 h 3429242"/>
                <a:gd name="connsiteX261" fmla="*/ 1666075 w 7312962"/>
                <a:gd name="connsiteY261" fmla="*/ 443116 h 3429242"/>
                <a:gd name="connsiteX262" fmla="*/ 1730115 w 7312962"/>
                <a:gd name="connsiteY262" fmla="*/ 505090 h 3429242"/>
                <a:gd name="connsiteX263" fmla="*/ 1792089 w 7312962"/>
                <a:gd name="connsiteY263" fmla="*/ 443116 h 3429242"/>
                <a:gd name="connsiteX264" fmla="*/ 1730115 w 7312962"/>
                <a:gd name="connsiteY264" fmla="*/ 379077 h 3429242"/>
                <a:gd name="connsiteX265" fmla="*/ 2281686 w 7312962"/>
                <a:gd name="connsiteY265" fmla="*/ 379077 h 3429242"/>
                <a:gd name="connsiteX266" fmla="*/ 2217645 w 7312962"/>
                <a:gd name="connsiteY266" fmla="*/ 443116 h 3429242"/>
                <a:gd name="connsiteX267" fmla="*/ 2281686 w 7312962"/>
                <a:gd name="connsiteY267" fmla="*/ 505090 h 3429242"/>
                <a:gd name="connsiteX268" fmla="*/ 2343660 w 7312962"/>
                <a:gd name="connsiteY268" fmla="*/ 443116 h 3429242"/>
                <a:gd name="connsiteX269" fmla="*/ 2281686 w 7312962"/>
                <a:gd name="connsiteY269" fmla="*/ 379077 h 3429242"/>
                <a:gd name="connsiteX270" fmla="*/ 2463477 w 7312962"/>
                <a:gd name="connsiteY270" fmla="*/ 379077 h 3429242"/>
                <a:gd name="connsiteX271" fmla="*/ 2401502 w 7312962"/>
                <a:gd name="connsiteY271" fmla="*/ 443116 h 3429242"/>
                <a:gd name="connsiteX272" fmla="*/ 2463477 w 7312962"/>
                <a:gd name="connsiteY272" fmla="*/ 505090 h 3429242"/>
                <a:gd name="connsiteX273" fmla="*/ 2525451 w 7312962"/>
                <a:gd name="connsiteY273" fmla="*/ 443116 h 3429242"/>
                <a:gd name="connsiteX274" fmla="*/ 2463477 w 7312962"/>
                <a:gd name="connsiteY274" fmla="*/ 379077 h 3429242"/>
                <a:gd name="connsiteX275" fmla="*/ 3198905 w 7312962"/>
                <a:gd name="connsiteY275" fmla="*/ 379077 h 3429242"/>
                <a:gd name="connsiteX276" fmla="*/ 3174115 w 7312962"/>
                <a:gd name="connsiteY276" fmla="*/ 385274 h 3429242"/>
                <a:gd name="connsiteX277" fmla="*/ 3136930 w 7312962"/>
                <a:gd name="connsiteY277" fmla="*/ 445182 h 3429242"/>
                <a:gd name="connsiteX278" fmla="*/ 3198905 w 7312962"/>
                <a:gd name="connsiteY278" fmla="*/ 507156 h 3429242"/>
                <a:gd name="connsiteX279" fmla="*/ 3260879 w 7312962"/>
                <a:gd name="connsiteY279" fmla="*/ 445182 h 3429242"/>
                <a:gd name="connsiteX280" fmla="*/ 3198905 w 7312962"/>
                <a:gd name="connsiteY280" fmla="*/ 379077 h 3429242"/>
                <a:gd name="connsiteX281" fmla="*/ 3748410 w 7312962"/>
                <a:gd name="connsiteY281" fmla="*/ 379077 h 3429242"/>
                <a:gd name="connsiteX282" fmla="*/ 3686435 w 7312962"/>
                <a:gd name="connsiteY282" fmla="*/ 443116 h 3429242"/>
                <a:gd name="connsiteX283" fmla="*/ 3748410 w 7312962"/>
                <a:gd name="connsiteY283" fmla="*/ 505090 h 3429242"/>
                <a:gd name="connsiteX284" fmla="*/ 3812450 w 7312962"/>
                <a:gd name="connsiteY284" fmla="*/ 443116 h 3429242"/>
                <a:gd name="connsiteX285" fmla="*/ 3748410 w 7312962"/>
                <a:gd name="connsiteY285" fmla="*/ 379077 h 3429242"/>
                <a:gd name="connsiteX286" fmla="*/ 3932267 w 7312962"/>
                <a:gd name="connsiteY286" fmla="*/ 379077 h 3429242"/>
                <a:gd name="connsiteX287" fmla="*/ 3870292 w 7312962"/>
                <a:gd name="connsiteY287" fmla="*/ 443116 h 3429242"/>
                <a:gd name="connsiteX288" fmla="*/ 3932267 w 7312962"/>
                <a:gd name="connsiteY288" fmla="*/ 505090 h 3429242"/>
                <a:gd name="connsiteX289" fmla="*/ 3996307 w 7312962"/>
                <a:gd name="connsiteY289" fmla="*/ 443116 h 3429242"/>
                <a:gd name="connsiteX290" fmla="*/ 3932267 w 7312962"/>
                <a:gd name="connsiteY290" fmla="*/ 379077 h 3429242"/>
                <a:gd name="connsiteX291" fmla="*/ 4114058 w 7312962"/>
                <a:gd name="connsiteY291" fmla="*/ 379077 h 3429242"/>
                <a:gd name="connsiteX292" fmla="*/ 4052084 w 7312962"/>
                <a:gd name="connsiteY292" fmla="*/ 443116 h 3429242"/>
                <a:gd name="connsiteX293" fmla="*/ 4114058 w 7312962"/>
                <a:gd name="connsiteY293" fmla="*/ 505090 h 3429242"/>
                <a:gd name="connsiteX294" fmla="*/ 4178098 w 7312962"/>
                <a:gd name="connsiteY294" fmla="*/ 443116 h 3429242"/>
                <a:gd name="connsiteX295" fmla="*/ 4114058 w 7312962"/>
                <a:gd name="connsiteY295" fmla="*/ 379077 h 3429242"/>
                <a:gd name="connsiteX296" fmla="*/ 4297915 w 7312962"/>
                <a:gd name="connsiteY296" fmla="*/ 379077 h 3429242"/>
                <a:gd name="connsiteX297" fmla="*/ 4235940 w 7312962"/>
                <a:gd name="connsiteY297" fmla="*/ 443116 h 3429242"/>
                <a:gd name="connsiteX298" fmla="*/ 4297915 w 7312962"/>
                <a:gd name="connsiteY298" fmla="*/ 505090 h 3429242"/>
                <a:gd name="connsiteX299" fmla="*/ 4361955 w 7312962"/>
                <a:gd name="connsiteY299" fmla="*/ 443116 h 3429242"/>
                <a:gd name="connsiteX300" fmla="*/ 4297915 w 7312962"/>
                <a:gd name="connsiteY300" fmla="*/ 379077 h 3429242"/>
                <a:gd name="connsiteX301" fmla="*/ 4481772 w 7312962"/>
                <a:gd name="connsiteY301" fmla="*/ 379077 h 3429242"/>
                <a:gd name="connsiteX302" fmla="*/ 4419798 w 7312962"/>
                <a:gd name="connsiteY302" fmla="*/ 443116 h 3429242"/>
                <a:gd name="connsiteX303" fmla="*/ 4481772 w 7312962"/>
                <a:gd name="connsiteY303" fmla="*/ 505090 h 3429242"/>
                <a:gd name="connsiteX304" fmla="*/ 4545812 w 7312962"/>
                <a:gd name="connsiteY304" fmla="*/ 443116 h 3429242"/>
                <a:gd name="connsiteX305" fmla="*/ 4481772 w 7312962"/>
                <a:gd name="connsiteY305" fmla="*/ 379077 h 3429242"/>
                <a:gd name="connsiteX306" fmla="*/ 4665629 w 7312962"/>
                <a:gd name="connsiteY306" fmla="*/ 379077 h 3429242"/>
                <a:gd name="connsiteX307" fmla="*/ 4603654 w 7312962"/>
                <a:gd name="connsiteY307" fmla="*/ 443116 h 3429242"/>
                <a:gd name="connsiteX308" fmla="*/ 4665629 w 7312962"/>
                <a:gd name="connsiteY308" fmla="*/ 505090 h 3429242"/>
                <a:gd name="connsiteX309" fmla="*/ 4729669 w 7312962"/>
                <a:gd name="connsiteY309" fmla="*/ 443116 h 3429242"/>
                <a:gd name="connsiteX310" fmla="*/ 4665629 w 7312962"/>
                <a:gd name="connsiteY310" fmla="*/ 379077 h 3429242"/>
                <a:gd name="connsiteX311" fmla="*/ 4847420 w 7312962"/>
                <a:gd name="connsiteY311" fmla="*/ 379077 h 3429242"/>
                <a:gd name="connsiteX312" fmla="*/ 4785446 w 7312962"/>
                <a:gd name="connsiteY312" fmla="*/ 443116 h 3429242"/>
                <a:gd name="connsiteX313" fmla="*/ 4847420 w 7312962"/>
                <a:gd name="connsiteY313" fmla="*/ 505090 h 3429242"/>
                <a:gd name="connsiteX314" fmla="*/ 4911460 w 7312962"/>
                <a:gd name="connsiteY314" fmla="*/ 443116 h 3429242"/>
                <a:gd name="connsiteX315" fmla="*/ 4847420 w 7312962"/>
                <a:gd name="connsiteY315" fmla="*/ 379077 h 3429242"/>
                <a:gd name="connsiteX316" fmla="*/ 5031277 w 7312962"/>
                <a:gd name="connsiteY316" fmla="*/ 379077 h 3429242"/>
                <a:gd name="connsiteX317" fmla="*/ 4969302 w 7312962"/>
                <a:gd name="connsiteY317" fmla="*/ 443116 h 3429242"/>
                <a:gd name="connsiteX318" fmla="*/ 5031277 w 7312962"/>
                <a:gd name="connsiteY318" fmla="*/ 505090 h 3429242"/>
                <a:gd name="connsiteX319" fmla="*/ 5095317 w 7312962"/>
                <a:gd name="connsiteY319" fmla="*/ 443116 h 3429242"/>
                <a:gd name="connsiteX320" fmla="*/ 5031277 w 7312962"/>
                <a:gd name="connsiteY320" fmla="*/ 379077 h 3429242"/>
                <a:gd name="connsiteX321" fmla="*/ 5215134 w 7312962"/>
                <a:gd name="connsiteY321" fmla="*/ 379077 h 3429242"/>
                <a:gd name="connsiteX322" fmla="*/ 5153159 w 7312962"/>
                <a:gd name="connsiteY322" fmla="*/ 443116 h 3429242"/>
                <a:gd name="connsiteX323" fmla="*/ 5215134 w 7312962"/>
                <a:gd name="connsiteY323" fmla="*/ 505090 h 3429242"/>
                <a:gd name="connsiteX324" fmla="*/ 5279174 w 7312962"/>
                <a:gd name="connsiteY324" fmla="*/ 443116 h 3429242"/>
                <a:gd name="connsiteX325" fmla="*/ 5215134 w 7312962"/>
                <a:gd name="connsiteY325" fmla="*/ 379077 h 3429242"/>
                <a:gd name="connsiteX326" fmla="*/ 5401056 w 7312962"/>
                <a:gd name="connsiteY326" fmla="*/ 379077 h 3429242"/>
                <a:gd name="connsiteX327" fmla="*/ 5337017 w 7312962"/>
                <a:gd name="connsiteY327" fmla="*/ 443116 h 3429242"/>
                <a:gd name="connsiteX328" fmla="*/ 5401056 w 7312962"/>
                <a:gd name="connsiteY328" fmla="*/ 505090 h 3429242"/>
                <a:gd name="connsiteX329" fmla="*/ 5463031 w 7312962"/>
                <a:gd name="connsiteY329" fmla="*/ 443116 h 3429242"/>
                <a:gd name="connsiteX330" fmla="*/ 5401056 w 7312962"/>
                <a:gd name="connsiteY330" fmla="*/ 379077 h 3429242"/>
                <a:gd name="connsiteX331" fmla="*/ 5584914 w 7312962"/>
                <a:gd name="connsiteY331" fmla="*/ 379077 h 3429242"/>
                <a:gd name="connsiteX332" fmla="*/ 5520874 w 7312962"/>
                <a:gd name="connsiteY332" fmla="*/ 443116 h 3429242"/>
                <a:gd name="connsiteX333" fmla="*/ 5584914 w 7312962"/>
                <a:gd name="connsiteY333" fmla="*/ 505090 h 3429242"/>
                <a:gd name="connsiteX334" fmla="*/ 5646888 w 7312962"/>
                <a:gd name="connsiteY334" fmla="*/ 443116 h 3429242"/>
                <a:gd name="connsiteX335" fmla="*/ 5584914 w 7312962"/>
                <a:gd name="connsiteY335" fmla="*/ 379077 h 3429242"/>
                <a:gd name="connsiteX336" fmla="*/ 5768771 w 7312962"/>
                <a:gd name="connsiteY336" fmla="*/ 379077 h 3429242"/>
                <a:gd name="connsiteX337" fmla="*/ 5704730 w 7312962"/>
                <a:gd name="connsiteY337" fmla="*/ 443116 h 3429242"/>
                <a:gd name="connsiteX338" fmla="*/ 5768771 w 7312962"/>
                <a:gd name="connsiteY338" fmla="*/ 505090 h 3429242"/>
                <a:gd name="connsiteX339" fmla="*/ 5830745 w 7312962"/>
                <a:gd name="connsiteY339" fmla="*/ 443116 h 3429242"/>
                <a:gd name="connsiteX340" fmla="*/ 5768771 w 7312962"/>
                <a:gd name="connsiteY340" fmla="*/ 379077 h 3429242"/>
                <a:gd name="connsiteX341" fmla="*/ 5950562 w 7312962"/>
                <a:gd name="connsiteY341" fmla="*/ 379077 h 3429242"/>
                <a:gd name="connsiteX342" fmla="*/ 5886521 w 7312962"/>
                <a:gd name="connsiteY342" fmla="*/ 443116 h 3429242"/>
                <a:gd name="connsiteX343" fmla="*/ 5950562 w 7312962"/>
                <a:gd name="connsiteY343" fmla="*/ 505090 h 3429242"/>
                <a:gd name="connsiteX344" fmla="*/ 6012536 w 7312962"/>
                <a:gd name="connsiteY344" fmla="*/ 443116 h 3429242"/>
                <a:gd name="connsiteX345" fmla="*/ 5950562 w 7312962"/>
                <a:gd name="connsiteY345" fmla="*/ 379077 h 3429242"/>
                <a:gd name="connsiteX346" fmla="*/ 6134418 w 7312962"/>
                <a:gd name="connsiteY346" fmla="*/ 379077 h 3429242"/>
                <a:gd name="connsiteX347" fmla="*/ 6070379 w 7312962"/>
                <a:gd name="connsiteY347" fmla="*/ 443116 h 3429242"/>
                <a:gd name="connsiteX348" fmla="*/ 6134418 w 7312962"/>
                <a:gd name="connsiteY348" fmla="*/ 505090 h 3429242"/>
                <a:gd name="connsiteX349" fmla="*/ 6196393 w 7312962"/>
                <a:gd name="connsiteY349" fmla="*/ 443116 h 3429242"/>
                <a:gd name="connsiteX350" fmla="*/ 6134418 w 7312962"/>
                <a:gd name="connsiteY350" fmla="*/ 379077 h 3429242"/>
                <a:gd name="connsiteX351" fmla="*/ 6318276 w 7312962"/>
                <a:gd name="connsiteY351" fmla="*/ 379077 h 3429242"/>
                <a:gd name="connsiteX352" fmla="*/ 6254236 w 7312962"/>
                <a:gd name="connsiteY352" fmla="*/ 443116 h 3429242"/>
                <a:gd name="connsiteX353" fmla="*/ 6318276 w 7312962"/>
                <a:gd name="connsiteY353" fmla="*/ 505090 h 3429242"/>
                <a:gd name="connsiteX354" fmla="*/ 6380250 w 7312962"/>
                <a:gd name="connsiteY354" fmla="*/ 443116 h 3429242"/>
                <a:gd name="connsiteX355" fmla="*/ 6318276 w 7312962"/>
                <a:gd name="connsiteY355" fmla="*/ 379077 h 3429242"/>
                <a:gd name="connsiteX356" fmla="*/ 6502133 w 7312962"/>
                <a:gd name="connsiteY356" fmla="*/ 379077 h 3429242"/>
                <a:gd name="connsiteX357" fmla="*/ 6438092 w 7312962"/>
                <a:gd name="connsiteY357" fmla="*/ 443116 h 3429242"/>
                <a:gd name="connsiteX358" fmla="*/ 6502133 w 7312962"/>
                <a:gd name="connsiteY358" fmla="*/ 505090 h 3429242"/>
                <a:gd name="connsiteX359" fmla="*/ 6564107 w 7312962"/>
                <a:gd name="connsiteY359" fmla="*/ 443116 h 3429242"/>
                <a:gd name="connsiteX360" fmla="*/ 6502133 w 7312962"/>
                <a:gd name="connsiteY360" fmla="*/ 379077 h 3429242"/>
                <a:gd name="connsiteX361" fmla="*/ 6683924 w 7312962"/>
                <a:gd name="connsiteY361" fmla="*/ 379077 h 3429242"/>
                <a:gd name="connsiteX362" fmla="*/ 6619883 w 7312962"/>
                <a:gd name="connsiteY362" fmla="*/ 443116 h 3429242"/>
                <a:gd name="connsiteX363" fmla="*/ 6683924 w 7312962"/>
                <a:gd name="connsiteY363" fmla="*/ 505090 h 3429242"/>
                <a:gd name="connsiteX364" fmla="*/ 6745898 w 7312962"/>
                <a:gd name="connsiteY364" fmla="*/ 443116 h 3429242"/>
                <a:gd name="connsiteX365" fmla="*/ 6683924 w 7312962"/>
                <a:gd name="connsiteY365" fmla="*/ 379077 h 3429242"/>
                <a:gd name="connsiteX366" fmla="*/ 6867780 w 7312962"/>
                <a:gd name="connsiteY366" fmla="*/ 379077 h 3429242"/>
                <a:gd name="connsiteX367" fmla="*/ 6803741 w 7312962"/>
                <a:gd name="connsiteY367" fmla="*/ 443116 h 3429242"/>
                <a:gd name="connsiteX368" fmla="*/ 6867780 w 7312962"/>
                <a:gd name="connsiteY368" fmla="*/ 505090 h 3429242"/>
                <a:gd name="connsiteX369" fmla="*/ 6929755 w 7312962"/>
                <a:gd name="connsiteY369" fmla="*/ 443116 h 3429242"/>
                <a:gd name="connsiteX370" fmla="*/ 6867780 w 7312962"/>
                <a:gd name="connsiteY370" fmla="*/ 379077 h 3429242"/>
                <a:gd name="connsiteX371" fmla="*/ 7051638 w 7312962"/>
                <a:gd name="connsiteY371" fmla="*/ 379077 h 3429242"/>
                <a:gd name="connsiteX372" fmla="*/ 6987598 w 7312962"/>
                <a:gd name="connsiteY372" fmla="*/ 443116 h 3429242"/>
                <a:gd name="connsiteX373" fmla="*/ 7051638 w 7312962"/>
                <a:gd name="connsiteY373" fmla="*/ 505090 h 3429242"/>
                <a:gd name="connsiteX374" fmla="*/ 7113612 w 7312962"/>
                <a:gd name="connsiteY374" fmla="*/ 443116 h 3429242"/>
                <a:gd name="connsiteX375" fmla="*/ 7051638 w 7312962"/>
                <a:gd name="connsiteY375" fmla="*/ 379077 h 3429242"/>
                <a:gd name="connsiteX376" fmla="*/ 77468 w 7312962"/>
                <a:gd name="connsiteY376" fmla="*/ 562933 h 3429242"/>
                <a:gd name="connsiteX377" fmla="*/ 15494 w 7312962"/>
                <a:gd name="connsiteY377" fmla="*/ 624907 h 3429242"/>
                <a:gd name="connsiteX378" fmla="*/ 77468 w 7312962"/>
                <a:gd name="connsiteY378" fmla="*/ 688948 h 3429242"/>
                <a:gd name="connsiteX379" fmla="*/ 141508 w 7312962"/>
                <a:gd name="connsiteY379" fmla="*/ 624907 h 3429242"/>
                <a:gd name="connsiteX380" fmla="*/ 77468 w 7312962"/>
                <a:gd name="connsiteY380" fmla="*/ 562933 h 3429242"/>
                <a:gd name="connsiteX381" fmla="*/ 814961 w 7312962"/>
                <a:gd name="connsiteY381" fmla="*/ 562933 h 3429242"/>
                <a:gd name="connsiteX382" fmla="*/ 750921 w 7312962"/>
                <a:gd name="connsiteY382" fmla="*/ 624907 h 3429242"/>
                <a:gd name="connsiteX383" fmla="*/ 814961 w 7312962"/>
                <a:gd name="connsiteY383" fmla="*/ 688948 h 3429242"/>
                <a:gd name="connsiteX384" fmla="*/ 876936 w 7312962"/>
                <a:gd name="connsiteY384" fmla="*/ 624907 h 3429242"/>
                <a:gd name="connsiteX385" fmla="*/ 814961 w 7312962"/>
                <a:gd name="connsiteY385" fmla="*/ 562933 h 3429242"/>
                <a:gd name="connsiteX386" fmla="*/ 996753 w 7312962"/>
                <a:gd name="connsiteY386" fmla="*/ 562933 h 3429242"/>
                <a:gd name="connsiteX387" fmla="*/ 932713 w 7312962"/>
                <a:gd name="connsiteY387" fmla="*/ 624907 h 3429242"/>
                <a:gd name="connsiteX388" fmla="*/ 996753 w 7312962"/>
                <a:gd name="connsiteY388" fmla="*/ 688948 h 3429242"/>
                <a:gd name="connsiteX389" fmla="*/ 1058727 w 7312962"/>
                <a:gd name="connsiteY389" fmla="*/ 624907 h 3429242"/>
                <a:gd name="connsiteX390" fmla="*/ 996753 w 7312962"/>
                <a:gd name="connsiteY390" fmla="*/ 562933 h 3429242"/>
                <a:gd name="connsiteX391" fmla="*/ 1180610 w 7312962"/>
                <a:gd name="connsiteY391" fmla="*/ 562933 h 3429242"/>
                <a:gd name="connsiteX392" fmla="*/ 1116570 w 7312962"/>
                <a:gd name="connsiteY392" fmla="*/ 624907 h 3429242"/>
                <a:gd name="connsiteX393" fmla="*/ 1180610 w 7312962"/>
                <a:gd name="connsiteY393" fmla="*/ 688948 h 3429242"/>
                <a:gd name="connsiteX394" fmla="*/ 1242584 w 7312962"/>
                <a:gd name="connsiteY394" fmla="*/ 624907 h 3429242"/>
                <a:gd name="connsiteX395" fmla="*/ 1180610 w 7312962"/>
                <a:gd name="connsiteY395" fmla="*/ 562933 h 3429242"/>
                <a:gd name="connsiteX396" fmla="*/ 1364467 w 7312962"/>
                <a:gd name="connsiteY396" fmla="*/ 562933 h 3429242"/>
                <a:gd name="connsiteX397" fmla="*/ 1300427 w 7312962"/>
                <a:gd name="connsiteY397" fmla="*/ 624907 h 3429242"/>
                <a:gd name="connsiteX398" fmla="*/ 1364467 w 7312962"/>
                <a:gd name="connsiteY398" fmla="*/ 688948 h 3429242"/>
                <a:gd name="connsiteX399" fmla="*/ 1426441 w 7312962"/>
                <a:gd name="connsiteY399" fmla="*/ 624907 h 3429242"/>
                <a:gd name="connsiteX400" fmla="*/ 1364467 w 7312962"/>
                <a:gd name="connsiteY400" fmla="*/ 562933 h 3429242"/>
                <a:gd name="connsiteX401" fmla="*/ 1548324 w 7312962"/>
                <a:gd name="connsiteY401" fmla="*/ 562933 h 3429242"/>
                <a:gd name="connsiteX402" fmla="*/ 1484283 w 7312962"/>
                <a:gd name="connsiteY402" fmla="*/ 624907 h 3429242"/>
                <a:gd name="connsiteX403" fmla="*/ 1548324 w 7312962"/>
                <a:gd name="connsiteY403" fmla="*/ 688948 h 3429242"/>
                <a:gd name="connsiteX404" fmla="*/ 1610298 w 7312962"/>
                <a:gd name="connsiteY404" fmla="*/ 624907 h 3429242"/>
                <a:gd name="connsiteX405" fmla="*/ 1548324 w 7312962"/>
                <a:gd name="connsiteY405" fmla="*/ 562933 h 3429242"/>
                <a:gd name="connsiteX406" fmla="*/ 1913972 w 7312962"/>
                <a:gd name="connsiteY406" fmla="*/ 562933 h 3429242"/>
                <a:gd name="connsiteX407" fmla="*/ 1849932 w 7312962"/>
                <a:gd name="connsiteY407" fmla="*/ 624907 h 3429242"/>
                <a:gd name="connsiteX408" fmla="*/ 1913972 w 7312962"/>
                <a:gd name="connsiteY408" fmla="*/ 688948 h 3429242"/>
                <a:gd name="connsiteX409" fmla="*/ 1975946 w 7312962"/>
                <a:gd name="connsiteY409" fmla="*/ 624907 h 3429242"/>
                <a:gd name="connsiteX410" fmla="*/ 1913972 w 7312962"/>
                <a:gd name="connsiteY410" fmla="*/ 562933 h 3429242"/>
                <a:gd name="connsiteX411" fmla="*/ 2097829 w 7312962"/>
                <a:gd name="connsiteY411" fmla="*/ 562933 h 3429242"/>
                <a:gd name="connsiteX412" fmla="*/ 2033789 w 7312962"/>
                <a:gd name="connsiteY412" fmla="*/ 624907 h 3429242"/>
                <a:gd name="connsiteX413" fmla="*/ 2097829 w 7312962"/>
                <a:gd name="connsiteY413" fmla="*/ 688948 h 3429242"/>
                <a:gd name="connsiteX414" fmla="*/ 2159803 w 7312962"/>
                <a:gd name="connsiteY414" fmla="*/ 624907 h 3429242"/>
                <a:gd name="connsiteX415" fmla="*/ 2097829 w 7312962"/>
                <a:gd name="connsiteY415" fmla="*/ 562933 h 3429242"/>
                <a:gd name="connsiteX416" fmla="*/ 3380696 w 7312962"/>
                <a:gd name="connsiteY416" fmla="*/ 562933 h 3429242"/>
                <a:gd name="connsiteX417" fmla="*/ 3318721 w 7312962"/>
                <a:gd name="connsiteY417" fmla="*/ 624907 h 3429242"/>
                <a:gd name="connsiteX418" fmla="*/ 3380696 w 7312962"/>
                <a:gd name="connsiteY418" fmla="*/ 688948 h 3429242"/>
                <a:gd name="connsiteX419" fmla="*/ 3442670 w 7312962"/>
                <a:gd name="connsiteY419" fmla="*/ 624907 h 3429242"/>
                <a:gd name="connsiteX420" fmla="*/ 3380696 w 7312962"/>
                <a:gd name="connsiteY420" fmla="*/ 562933 h 3429242"/>
                <a:gd name="connsiteX421" fmla="*/ 3748410 w 7312962"/>
                <a:gd name="connsiteY421" fmla="*/ 562933 h 3429242"/>
                <a:gd name="connsiteX422" fmla="*/ 3686435 w 7312962"/>
                <a:gd name="connsiteY422" fmla="*/ 624907 h 3429242"/>
                <a:gd name="connsiteX423" fmla="*/ 3748410 w 7312962"/>
                <a:gd name="connsiteY423" fmla="*/ 688948 h 3429242"/>
                <a:gd name="connsiteX424" fmla="*/ 3812450 w 7312962"/>
                <a:gd name="connsiteY424" fmla="*/ 624907 h 3429242"/>
                <a:gd name="connsiteX425" fmla="*/ 3748410 w 7312962"/>
                <a:gd name="connsiteY425" fmla="*/ 562933 h 3429242"/>
                <a:gd name="connsiteX426" fmla="*/ 3932267 w 7312962"/>
                <a:gd name="connsiteY426" fmla="*/ 562933 h 3429242"/>
                <a:gd name="connsiteX427" fmla="*/ 3870292 w 7312962"/>
                <a:gd name="connsiteY427" fmla="*/ 624907 h 3429242"/>
                <a:gd name="connsiteX428" fmla="*/ 3932267 w 7312962"/>
                <a:gd name="connsiteY428" fmla="*/ 688948 h 3429242"/>
                <a:gd name="connsiteX429" fmla="*/ 3996307 w 7312962"/>
                <a:gd name="connsiteY429" fmla="*/ 624907 h 3429242"/>
                <a:gd name="connsiteX430" fmla="*/ 3932267 w 7312962"/>
                <a:gd name="connsiteY430" fmla="*/ 562933 h 3429242"/>
                <a:gd name="connsiteX431" fmla="*/ 4114058 w 7312962"/>
                <a:gd name="connsiteY431" fmla="*/ 562933 h 3429242"/>
                <a:gd name="connsiteX432" fmla="*/ 4052084 w 7312962"/>
                <a:gd name="connsiteY432" fmla="*/ 624907 h 3429242"/>
                <a:gd name="connsiteX433" fmla="*/ 4114058 w 7312962"/>
                <a:gd name="connsiteY433" fmla="*/ 688948 h 3429242"/>
                <a:gd name="connsiteX434" fmla="*/ 4178098 w 7312962"/>
                <a:gd name="connsiteY434" fmla="*/ 624907 h 3429242"/>
                <a:gd name="connsiteX435" fmla="*/ 4114058 w 7312962"/>
                <a:gd name="connsiteY435" fmla="*/ 562933 h 3429242"/>
                <a:gd name="connsiteX436" fmla="*/ 4297915 w 7312962"/>
                <a:gd name="connsiteY436" fmla="*/ 562933 h 3429242"/>
                <a:gd name="connsiteX437" fmla="*/ 4235940 w 7312962"/>
                <a:gd name="connsiteY437" fmla="*/ 624907 h 3429242"/>
                <a:gd name="connsiteX438" fmla="*/ 4297915 w 7312962"/>
                <a:gd name="connsiteY438" fmla="*/ 688948 h 3429242"/>
                <a:gd name="connsiteX439" fmla="*/ 4361955 w 7312962"/>
                <a:gd name="connsiteY439" fmla="*/ 624907 h 3429242"/>
                <a:gd name="connsiteX440" fmla="*/ 4297915 w 7312962"/>
                <a:gd name="connsiteY440" fmla="*/ 562933 h 3429242"/>
                <a:gd name="connsiteX441" fmla="*/ 4481772 w 7312962"/>
                <a:gd name="connsiteY441" fmla="*/ 562933 h 3429242"/>
                <a:gd name="connsiteX442" fmla="*/ 4419798 w 7312962"/>
                <a:gd name="connsiteY442" fmla="*/ 624907 h 3429242"/>
                <a:gd name="connsiteX443" fmla="*/ 4481772 w 7312962"/>
                <a:gd name="connsiteY443" fmla="*/ 688948 h 3429242"/>
                <a:gd name="connsiteX444" fmla="*/ 4545812 w 7312962"/>
                <a:gd name="connsiteY444" fmla="*/ 624907 h 3429242"/>
                <a:gd name="connsiteX445" fmla="*/ 4481772 w 7312962"/>
                <a:gd name="connsiteY445" fmla="*/ 562933 h 3429242"/>
                <a:gd name="connsiteX446" fmla="*/ 4665629 w 7312962"/>
                <a:gd name="connsiteY446" fmla="*/ 562933 h 3429242"/>
                <a:gd name="connsiteX447" fmla="*/ 4603654 w 7312962"/>
                <a:gd name="connsiteY447" fmla="*/ 624907 h 3429242"/>
                <a:gd name="connsiteX448" fmla="*/ 4665629 w 7312962"/>
                <a:gd name="connsiteY448" fmla="*/ 688948 h 3429242"/>
                <a:gd name="connsiteX449" fmla="*/ 4729669 w 7312962"/>
                <a:gd name="connsiteY449" fmla="*/ 624907 h 3429242"/>
                <a:gd name="connsiteX450" fmla="*/ 4665629 w 7312962"/>
                <a:gd name="connsiteY450" fmla="*/ 562933 h 3429242"/>
                <a:gd name="connsiteX451" fmla="*/ 4847420 w 7312962"/>
                <a:gd name="connsiteY451" fmla="*/ 562933 h 3429242"/>
                <a:gd name="connsiteX452" fmla="*/ 4785446 w 7312962"/>
                <a:gd name="connsiteY452" fmla="*/ 624907 h 3429242"/>
                <a:gd name="connsiteX453" fmla="*/ 4812301 w 7312962"/>
                <a:gd name="connsiteY453" fmla="*/ 688948 h 3429242"/>
                <a:gd name="connsiteX454" fmla="*/ 4911460 w 7312962"/>
                <a:gd name="connsiteY454" fmla="*/ 624907 h 3429242"/>
                <a:gd name="connsiteX455" fmla="*/ 4847420 w 7312962"/>
                <a:gd name="connsiteY455" fmla="*/ 562933 h 3429242"/>
                <a:gd name="connsiteX456" fmla="*/ 5031277 w 7312962"/>
                <a:gd name="connsiteY456" fmla="*/ 562933 h 3429242"/>
                <a:gd name="connsiteX457" fmla="*/ 4969302 w 7312962"/>
                <a:gd name="connsiteY457" fmla="*/ 624907 h 3429242"/>
                <a:gd name="connsiteX458" fmla="*/ 5031277 w 7312962"/>
                <a:gd name="connsiteY458" fmla="*/ 688948 h 3429242"/>
                <a:gd name="connsiteX459" fmla="*/ 5095317 w 7312962"/>
                <a:gd name="connsiteY459" fmla="*/ 624907 h 3429242"/>
                <a:gd name="connsiteX460" fmla="*/ 5031277 w 7312962"/>
                <a:gd name="connsiteY460" fmla="*/ 562933 h 3429242"/>
                <a:gd name="connsiteX461" fmla="*/ 5215134 w 7312962"/>
                <a:gd name="connsiteY461" fmla="*/ 562933 h 3429242"/>
                <a:gd name="connsiteX462" fmla="*/ 5153159 w 7312962"/>
                <a:gd name="connsiteY462" fmla="*/ 624907 h 3429242"/>
                <a:gd name="connsiteX463" fmla="*/ 5215134 w 7312962"/>
                <a:gd name="connsiteY463" fmla="*/ 688948 h 3429242"/>
                <a:gd name="connsiteX464" fmla="*/ 5279174 w 7312962"/>
                <a:gd name="connsiteY464" fmla="*/ 624907 h 3429242"/>
                <a:gd name="connsiteX465" fmla="*/ 5215134 w 7312962"/>
                <a:gd name="connsiteY465" fmla="*/ 562933 h 3429242"/>
                <a:gd name="connsiteX466" fmla="*/ 5401056 w 7312962"/>
                <a:gd name="connsiteY466" fmla="*/ 562933 h 3429242"/>
                <a:gd name="connsiteX467" fmla="*/ 5337017 w 7312962"/>
                <a:gd name="connsiteY467" fmla="*/ 624907 h 3429242"/>
                <a:gd name="connsiteX468" fmla="*/ 5401056 w 7312962"/>
                <a:gd name="connsiteY468" fmla="*/ 688948 h 3429242"/>
                <a:gd name="connsiteX469" fmla="*/ 5463031 w 7312962"/>
                <a:gd name="connsiteY469" fmla="*/ 624907 h 3429242"/>
                <a:gd name="connsiteX470" fmla="*/ 5401056 w 7312962"/>
                <a:gd name="connsiteY470" fmla="*/ 562933 h 3429242"/>
                <a:gd name="connsiteX471" fmla="*/ 5584914 w 7312962"/>
                <a:gd name="connsiteY471" fmla="*/ 562933 h 3429242"/>
                <a:gd name="connsiteX472" fmla="*/ 5520874 w 7312962"/>
                <a:gd name="connsiteY472" fmla="*/ 624907 h 3429242"/>
                <a:gd name="connsiteX473" fmla="*/ 5584914 w 7312962"/>
                <a:gd name="connsiteY473" fmla="*/ 688948 h 3429242"/>
                <a:gd name="connsiteX474" fmla="*/ 5646888 w 7312962"/>
                <a:gd name="connsiteY474" fmla="*/ 624907 h 3429242"/>
                <a:gd name="connsiteX475" fmla="*/ 5584914 w 7312962"/>
                <a:gd name="connsiteY475" fmla="*/ 562933 h 3429242"/>
                <a:gd name="connsiteX476" fmla="*/ 5768771 w 7312962"/>
                <a:gd name="connsiteY476" fmla="*/ 562933 h 3429242"/>
                <a:gd name="connsiteX477" fmla="*/ 5704730 w 7312962"/>
                <a:gd name="connsiteY477" fmla="*/ 624907 h 3429242"/>
                <a:gd name="connsiteX478" fmla="*/ 5768771 w 7312962"/>
                <a:gd name="connsiteY478" fmla="*/ 688948 h 3429242"/>
                <a:gd name="connsiteX479" fmla="*/ 5830745 w 7312962"/>
                <a:gd name="connsiteY479" fmla="*/ 624907 h 3429242"/>
                <a:gd name="connsiteX480" fmla="*/ 5768771 w 7312962"/>
                <a:gd name="connsiteY480" fmla="*/ 562933 h 3429242"/>
                <a:gd name="connsiteX481" fmla="*/ 5950562 w 7312962"/>
                <a:gd name="connsiteY481" fmla="*/ 562933 h 3429242"/>
                <a:gd name="connsiteX482" fmla="*/ 5886521 w 7312962"/>
                <a:gd name="connsiteY482" fmla="*/ 624907 h 3429242"/>
                <a:gd name="connsiteX483" fmla="*/ 5950562 w 7312962"/>
                <a:gd name="connsiteY483" fmla="*/ 688948 h 3429242"/>
                <a:gd name="connsiteX484" fmla="*/ 6012536 w 7312962"/>
                <a:gd name="connsiteY484" fmla="*/ 624907 h 3429242"/>
                <a:gd name="connsiteX485" fmla="*/ 5950562 w 7312962"/>
                <a:gd name="connsiteY485" fmla="*/ 562933 h 3429242"/>
                <a:gd name="connsiteX486" fmla="*/ 6134418 w 7312962"/>
                <a:gd name="connsiteY486" fmla="*/ 562933 h 3429242"/>
                <a:gd name="connsiteX487" fmla="*/ 6070379 w 7312962"/>
                <a:gd name="connsiteY487" fmla="*/ 624907 h 3429242"/>
                <a:gd name="connsiteX488" fmla="*/ 6134418 w 7312962"/>
                <a:gd name="connsiteY488" fmla="*/ 688948 h 3429242"/>
                <a:gd name="connsiteX489" fmla="*/ 6196393 w 7312962"/>
                <a:gd name="connsiteY489" fmla="*/ 624907 h 3429242"/>
                <a:gd name="connsiteX490" fmla="*/ 6134418 w 7312962"/>
                <a:gd name="connsiteY490" fmla="*/ 562933 h 3429242"/>
                <a:gd name="connsiteX491" fmla="*/ 6318276 w 7312962"/>
                <a:gd name="connsiteY491" fmla="*/ 562933 h 3429242"/>
                <a:gd name="connsiteX492" fmla="*/ 6254236 w 7312962"/>
                <a:gd name="connsiteY492" fmla="*/ 624907 h 3429242"/>
                <a:gd name="connsiteX493" fmla="*/ 6318276 w 7312962"/>
                <a:gd name="connsiteY493" fmla="*/ 688948 h 3429242"/>
                <a:gd name="connsiteX494" fmla="*/ 6380250 w 7312962"/>
                <a:gd name="connsiteY494" fmla="*/ 624907 h 3429242"/>
                <a:gd name="connsiteX495" fmla="*/ 6318276 w 7312962"/>
                <a:gd name="connsiteY495" fmla="*/ 562933 h 3429242"/>
                <a:gd name="connsiteX496" fmla="*/ 6502133 w 7312962"/>
                <a:gd name="connsiteY496" fmla="*/ 562933 h 3429242"/>
                <a:gd name="connsiteX497" fmla="*/ 6438092 w 7312962"/>
                <a:gd name="connsiteY497" fmla="*/ 624907 h 3429242"/>
                <a:gd name="connsiteX498" fmla="*/ 6502133 w 7312962"/>
                <a:gd name="connsiteY498" fmla="*/ 688948 h 3429242"/>
                <a:gd name="connsiteX499" fmla="*/ 6564107 w 7312962"/>
                <a:gd name="connsiteY499" fmla="*/ 624907 h 3429242"/>
                <a:gd name="connsiteX500" fmla="*/ 6502133 w 7312962"/>
                <a:gd name="connsiteY500" fmla="*/ 562933 h 3429242"/>
                <a:gd name="connsiteX501" fmla="*/ 814961 w 7312962"/>
                <a:gd name="connsiteY501" fmla="*/ 744724 h 3429242"/>
                <a:gd name="connsiteX502" fmla="*/ 750921 w 7312962"/>
                <a:gd name="connsiteY502" fmla="*/ 808765 h 3429242"/>
                <a:gd name="connsiteX503" fmla="*/ 814961 w 7312962"/>
                <a:gd name="connsiteY503" fmla="*/ 870739 h 3429242"/>
                <a:gd name="connsiteX504" fmla="*/ 876936 w 7312962"/>
                <a:gd name="connsiteY504" fmla="*/ 808765 h 3429242"/>
                <a:gd name="connsiteX505" fmla="*/ 814961 w 7312962"/>
                <a:gd name="connsiteY505" fmla="*/ 744724 h 3429242"/>
                <a:gd name="connsiteX506" fmla="*/ 996753 w 7312962"/>
                <a:gd name="connsiteY506" fmla="*/ 744724 h 3429242"/>
                <a:gd name="connsiteX507" fmla="*/ 932713 w 7312962"/>
                <a:gd name="connsiteY507" fmla="*/ 808765 h 3429242"/>
                <a:gd name="connsiteX508" fmla="*/ 996753 w 7312962"/>
                <a:gd name="connsiteY508" fmla="*/ 870739 h 3429242"/>
                <a:gd name="connsiteX509" fmla="*/ 1058727 w 7312962"/>
                <a:gd name="connsiteY509" fmla="*/ 808765 h 3429242"/>
                <a:gd name="connsiteX510" fmla="*/ 996753 w 7312962"/>
                <a:gd name="connsiteY510" fmla="*/ 744724 h 3429242"/>
                <a:gd name="connsiteX511" fmla="*/ 1180610 w 7312962"/>
                <a:gd name="connsiteY511" fmla="*/ 744724 h 3429242"/>
                <a:gd name="connsiteX512" fmla="*/ 1116570 w 7312962"/>
                <a:gd name="connsiteY512" fmla="*/ 808765 h 3429242"/>
                <a:gd name="connsiteX513" fmla="*/ 1180610 w 7312962"/>
                <a:gd name="connsiteY513" fmla="*/ 870739 h 3429242"/>
                <a:gd name="connsiteX514" fmla="*/ 1242584 w 7312962"/>
                <a:gd name="connsiteY514" fmla="*/ 808765 h 3429242"/>
                <a:gd name="connsiteX515" fmla="*/ 1180610 w 7312962"/>
                <a:gd name="connsiteY515" fmla="*/ 744724 h 3429242"/>
                <a:gd name="connsiteX516" fmla="*/ 1364467 w 7312962"/>
                <a:gd name="connsiteY516" fmla="*/ 744724 h 3429242"/>
                <a:gd name="connsiteX517" fmla="*/ 1300427 w 7312962"/>
                <a:gd name="connsiteY517" fmla="*/ 808765 h 3429242"/>
                <a:gd name="connsiteX518" fmla="*/ 1364467 w 7312962"/>
                <a:gd name="connsiteY518" fmla="*/ 870739 h 3429242"/>
                <a:gd name="connsiteX519" fmla="*/ 1426441 w 7312962"/>
                <a:gd name="connsiteY519" fmla="*/ 808765 h 3429242"/>
                <a:gd name="connsiteX520" fmla="*/ 1364467 w 7312962"/>
                <a:gd name="connsiteY520" fmla="*/ 744724 h 3429242"/>
                <a:gd name="connsiteX521" fmla="*/ 1548324 w 7312962"/>
                <a:gd name="connsiteY521" fmla="*/ 744724 h 3429242"/>
                <a:gd name="connsiteX522" fmla="*/ 1484283 w 7312962"/>
                <a:gd name="connsiteY522" fmla="*/ 808765 h 3429242"/>
                <a:gd name="connsiteX523" fmla="*/ 1548324 w 7312962"/>
                <a:gd name="connsiteY523" fmla="*/ 870739 h 3429242"/>
                <a:gd name="connsiteX524" fmla="*/ 1610298 w 7312962"/>
                <a:gd name="connsiteY524" fmla="*/ 808765 h 3429242"/>
                <a:gd name="connsiteX525" fmla="*/ 1548324 w 7312962"/>
                <a:gd name="connsiteY525" fmla="*/ 744724 h 3429242"/>
                <a:gd name="connsiteX526" fmla="*/ 1730115 w 7312962"/>
                <a:gd name="connsiteY526" fmla="*/ 744724 h 3429242"/>
                <a:gd name="connsiteX527" fmla="*/ 1666075 w 7312962"/>
                <a:gd name="connsiteY527" fmla="*/ 808765 h 3429242"/>
                <a:gd name="connsiteX528" fmla="*/ 1730115 w 7312962"/>
                <a:gd name="connsiteY528" fmla="*/ 870739 h 3429242"/>
                <a:gd name="connsiteX529" fmla="*/ 1792089 w 7312962"/>
                <a:gd name="connsiteY529" fmla="*/ 808765 h 3429242"/>
                <a:gd name="connsiteX530" fmla="*/ 1730115 w 7312962"/>
                <a:gd name="connsiteY530" fmla="*/ 744724 h 3429242"/>
                <a:gd name="connsiteX531" fmla="*/ 1913972 w 7312962"/>
                <a:gd name="connsiteY531" fmla="*/ 744724 h 3429242"/>
                <a:gd name="connsiteX532" fmla="*/ 1849932 w 7312962"/>
                <a:gd name="connsiteY532" fmla="*/ 808765 h 3429242"/>
                <a:gd name="connsiteX533" fmla="*/ 1913972 w 7312962"/>
                <a:gd name="connsiteY533" fmla="*/ 870739 h 3429242"/>
                <a:gd name="connsiteX534" fmla="*/ 1975946 w 7312962"/>
                <a:gd name="connsiteY534" fmla="*/ 808765 h 3429242"/>
                <a:gd name="connsiteX535" fmla="*/ 1913972 w 7312962"/>
                <a:gd name="connsiteY535" fmla="*/ 744724 h 3429242"/>
                <a:gd name="connsiteX536" fmla="*/ 3380696 w 7312962"/>
                <a:gd name="connsiteY536" fmla="*/ 744724 h 3429242"/>
                <a:gd name="connsiteX537" fmla="*/ 3318721 w 7312962"/>
                <a:gd name="connsiteY537" fmla="*/ 808765 h 3429242"/>
                <a:gd name="connsiteX538" fmla="*/ 3380696 w 7312962"/>
                <a:gd name="connsiteY538" fmla="*/ 870739 h 3429242"/>
                <a:gd name="connsiteX539" fmla="*/ 3442670 w 7312962"/>
                <a:gd name="connsiteY539" fmla="*/ 808765 h 3429242"/>
                <a:gd name="connsiteX540" fmla="*/ 3380696 w 7312962"/>
                <a:gd name="connsiteY540" fmla="*/ 744724 h 3429242"/>
                <a:gd name="connsiteX541" fmla="*/ 3564553 w 7312962"/>
                <a:gd name="connsiteY541" fmla="*/ 744724 h 3429242"/>
                <a:gd name="connsiteX542" fmla="*/ 3502578 w 7312962"/>
                <a:gd name="connsiteY542" fmla="*/ 808765 h 3429242"/>
                <a:gd name="connsiteX543" fmla="*/ 3564553 w 7312962"/>
                <a:gd name="connsiteY543" fmla="*/ 870739 h 3429242"/>
                <a:gd name="connsiteX544" fmla="*/ 3628593 w 7312962"/>
                <a:gd name="connsiteY544" fmla="*/ 808765 h 3429242"/>
                <a:gd name="connsiteX545" fmla="*/ 3564553 w 7312962"/>
                <a:gd name="connsiteY545" fmla="*/ 744724 h 3429242"/>
                <a:gd name="connsiteX546" fmla="*/ 3748410 w 7312962"/>
                <a:gd name="connsiteY546" fmla="*/ 744724 h 3429242"/>
                <a:gd name="connsiteX547" fmla="*/ 3686435 w 7312962"/>
                <a:gd name="connsiteY547" fmla="*/ 808765 h 3429242"/>
                <a:gd name="connsiteX548" fmla="*/ 3748410 w 7312962"/>
                <a:gd name="connsiteY548" fmla="*/ 870739 h 3429242"/>
                <a:gd name="connsiteX549" fmla="*/ 3812450 w 7312962"/>
                <a:gd name="connsiteY549" fmla="*/ 808765 h 3429242"/>
                <a:gd name="connsiteX550" fmla="*/ 3748410 w 7312962"/>
                <a:gd name="connsiteY550" fmla="*/ 744724 h 3429242"/>
                <a:gd name="connsiteX551" fmla="*/ 3932267 w 7312962"/>
                <a:gd name="connsiteY551" fmla="*/ 744724 h 3429242"/>
                <a:gd name="connsiteX552" fmla="*/ 3870292 w 7312962"/>
                <a:gd name="connsiteY552" fmla="*/ 808765 h 3429242"/>
                <a:gd name="connsiteX553" fmla="*/ 3932267 w 7312962"/>
                <a:gd name="connsiteY553" fmla="*/ 870739 h 3429242"/>
                <a:gd name="connsiteX554" fmla="*/ 3996307 w 7312962"/>
                <a:gd name="connsiteY554" fmla="*/ 808765 h 3429242"/>
                <a:gd name="connsiteX555" fmla="*/ 3932267 w 7312962"/>
                <a:gd name="connsiteY555" fmla="*/ 744724 h 3429242"/>
                <a:gd name="connsiteX556" fmla="*/ 4114058 w 7312962"/>
                <a:gd name="connsiteY556" fmla="*/ 744724 h 3429242"/>
                <a:gd name="connsiteX557" fmla="*/ 4052084 w 7312962"/>
                <a:gd name="connsiteY557" fmla="*/ 808765 h 3429242"/>
                <a:gd name="connsiteX558" fmla="*/ 4114058 w 7312962"/>
                <a:gd name="connsiteY558" fmla="*/ 870739 h 3429242"/>
                <a:gd name="connsiteX559" fmla="*/ 4178098 w 7312962"/>
                <a:gd name="connsiteY559" fmla="*/ 808765 h 3429242"/>
                <a:gd name="connsiteX560" fmla="*/ 4114058 w 7312962"/>
                <a:gd name="connsiteY560" fmla="*/ 744724 h 3429242"/>
                <a:gd name="connsiteX561" fmla="*/ 4297915 w 7312962"/>
                <a:gd name="connsiteY561" fmla="*/ 744724 h 3429242"/>
                <a:gd name="connsiteX562" fmla="*/ 4235940 w 7312962"/>
                <a:gd name="connsiteY562" fmla="*/ 808765 h 3429242"/>
                <a:gd name="connsiteX563" fmla="*/ 4297915 w 7312962"/>
                <a:gd name="connsiteY563" fmla="*/ 870739 h 3429242"/>
                <a:gd name="connsiteX564" fmla="*/ 4361955 w 7312962"/>
                <a:gd name="connsiteY564" fmla="*/ 808765 h 3429242"/>
                <a:gd name="connsiteX565" fmla="*/ 4297915 w 7312962"/>
                <a:gd name="connsiteY565" fmla="*/ 744724 h 3429242"/>
                <a:gd name="connsiteX566" fmla="*/ 4481772 w 7312962"/>
                <a:gd name="connsiteY566" fmla="*/ 744724 h 3429242"/>
                <a:gd name="connsiteX567" fmla="*/ 4419798 w 7312962"/>
                <a:gd name="connsiteY567" fmla="*/ 808765 h 3429242"/>
                <a:gd name="connsiteX568" fmla="*/ 4481772 w 7312962"/>
                <a:gd name="connsiteY568" fmla="*/ 870739 h 3429242"/>
                <a:gd name="connsiteX569" fmla="*/ 4545812 w 7312962"/>
                <a:gd name="connsiteY569" fmla="*/ 808765 h 3429242"/>
                <a:gd name="connsiteX570" fmla="*/ 4481772 w 7312962"/>
                <a:gd name="connsiteY570" fmla="*/ 744724 h 3429242"/>
                <a:gd name="connsiteX571" fmla="*/ 4665629 w 7312962"/>
                <a:gd name="connsiteY571" fmla="*/ 744724 h 3429242"/>
                <a:gd name="connsiteX572" fmla="*/ 4603654 w 7312962"/>
                <a:gd name="connsiteY572" fmla="*/ 808765 h 3429242"/>
                <a:gd name="connsiteX573" fmla="*/ 4665629 w 7312962"/>
                <a:gd name="connsiteY573" fmla="*/ 870739 h 3429242"/>
                <a:gd name="connsiteX574" fmla="*/ 4729669 w 7312962"/>
                <a:gd name="connsiteY574" fmla="*/ 808765 h 3429242"/>
                <a:gd name="connsiteX575" fmla="*/ 4665629 w 7312962"/>
                <a:gd name="connsiteY575" fmla="*/ 744724 h 3429242"/>
                <a:gd name="connsiteX576" fmla="*/ 4847420 w 7312962"/>
                <a:gd name="connsiteY576" fmla="*/ 744724 h 3429242"/>
                <a:gd name="connsiteX577" fmla="*/ 4785446 w 7312962"/>
                <a:gd name="connsiteY577" fmla="*/ 808765 h 3429242"/>
                <a:gd name="connsiteX578" fmla="*/ 4847420 w 7312962"/>
                <a:gd name="connsiteY578" fmla="*/ 870739 h 3429242"/>
                <a:gd name="connsiteX579" fmla="*/ 4911460 w 7312962"/>
                <a:gd name="connsiteY579" fmla="*/ 808765 h 3429242"/>
                <a:gd name="connsiteX580" fmla="*/ 4847420 w 7312962"/>
                <a:gd name="connsiteY580" fmla="*/ 744724 h 3429242"/>
                <a:gd name="connsiteX581" fmla="*/ 5031277 w 7312962"/>
                <a:gd name="connsiteY581" fmla="*/ 744724 h 3429242"/>
                <a:gd name="connsiteX582" fmla="*/ 4969302 w 7312962"/>
                <a:gd name="connsiteY582" fmla="*/ 808765 h 3429242"/>
                <a:gd name="connsiteX583" fmla="*/ 5031277 w 7312962"/>
                <a:gd name="connsiteY583" fmla="*/ 870739 h 3429242"/>
                <a:gd name="connsiteX584" fmla="*/ 5095317 w 7312962"/>
                <a:gd name="connsiteY584" fmla="*/ 808765 h 3429242"/>
                <a:gd name="connsiteX585" fmla="*/ 5031277 w 7312962"/>
                <a:gd name="connsiteY585" fmla="*/ 744724 h 3429242"/>
                <a:gd name="connsiteX586" fmla="*/ 5215134 w 7312962"/>
                <a:gd name="connsiteY586" fmla="*/ 744724 h 3429242"/>
                <a:gd name="connsiteX587" fmla="*/ 5153159 w 7312962"/>
                <a:gd name="connsiteY587" fmla="*/ 808765 h 3429242"/>
                <a:gd name="connsiteX588" fmla="*/ 5215134 w 7312962"/>
                <a:gd name="connsiteY588" fmla="*/ 870739 h 3429242"/>
                <a:gd name="connsiteX589" fmla="*/ 5279174 w 7312962"/>
                <a:gd name="connsiteY589" fmla="*/ 808765 h 3429242"/>
                <a:gd name="connsiteX590" fmla="*/ 5215134 w 7312962"/>
                <a:gd name="connsiteY590" fmla="*/ 744724 h 3429242"/>
                <a:gd name="connsiteX591" fmla="*/ 5401056 w 7312962"/>
                <a:gd name="connsiteY591" fmla="*/ 744724 h 3429242"/>
                <a:gd name="connsiteX592" fmla="*/ 5337017 w 7312962"/>
                <a:gd name="connsiteY592" fmla="*/ 808765 h 3429242"/>
                <a:gd name="connsiteX593" fmla="*/ 5401056 w 7312962"/>
                <a:gd name="connsiteY593" fmla="*/ 870739 h 3429242"/>
                <a:gd name="connsiteX594" fmla="*/ 5463031 w 7312962"/>
                <a:gd name="connsiteY594" fmla="*/ 808765 h 3429242"/>
                <a:gd name="connsiteX595" fmla="*/ 5401056 w 7312962"/>
                <a:gd name="connsiteY595" fmla="*/ 744724 h 3429242"/>
                <a:gd name="connsiteX596" fmla="*/ 5584914 w 7312962"/>
                <a:gd name="connsiteY596" fmla="*/ 744724 h 3429242"/>
                <a:gd name="connsiteX597" fmla="*/ 5520874 w 7312962"/>
                <a:gd name="connsiteY597" fmla="*/ 808765 h 3429242"/>
                <a:gd name="connsiteX598" fmla="*/ 5584914 w 7312962"/>
                <a:gd name="connsiteY598" fmla="*/ 870739 h 3429242"/>
                <a:gd name="connsiteX599" fmla="*/ 5646888 w 7312962"/>
                <a:gd name="connsiteY599" fmla="*/ 808765 h 3429242"/>
                <a:gd name="connsiteX600" fmla="*/ 5584914 w 7312962"/>
                <a:gd name="connsiteY600" fmla="*/ 744724 h 3429242"/>
                <a:gd name="connsiteX601" fmla="*/ 5768771 w 7312962"/>
                <a:gd name="connsiteY601" fmla="*/ 744724 h 3429242"/>
                <a:gd name="connsiteX602" fmla="*/ 5704730 w 7312962"/>
                <a:gd name="connsiteY602" fmla="*/ 808765 h 3429242"/>
                <a:gd name="connsiteX603" fmla="*/ 5768771 w 7312962"/>
                <a:gd name="connsiteY603" fmla="*/ 870739 h 3429242"/>
                <a:gd name="connsiteX604" fmla="*/ 5830745 w 7312962"/>
                <a:gd name="connsiteY604" fmla="*/ 808765 h 3429242"/>
                <a:gd name="connsiteX605" fmla="*/ 5768771 w 7312962"/>
                <a:gd name="connsiteY605" fmla="*/ 744724 h 3429242"/>
                <a:gd name="connsiteX606" fmla="*/ 5950562 w 7312962"/>
                <a:gd name="connsiteY606" fmla="*/ 744724 h 3429242"/>
                <a:gd name="connsiteX607" fmla="*/ 5886521 w 7312962"/>
                <a:gd name="connsiteY607" fmla="*/ 808765 h 3429242"/>
                <a:gd name="connsiteX608" fmla="*/ 5950562 w 7312962"/>
                <a:gd name="connsiteY608" fmla="*/ 870739 h 3429242"/>
                <a:gd name="connsiteX609" fmla="*/ 6012536 w 7312962"/>
                <a:gd name="connsiteY609" fmla="*/ 808765 h 3429242"/>
                <a:gd name="connsiteX610" fmla="*/ 5950562 w 7312962"/>
                <a:gd name="connsiteY610" fmla="*/ 744724 h 3429242"/>
                <a:gd name="connsiteX611" fmla="*/ 6134418 w 7312962"/>
                <a:gd name="connsiteY611" fmla="*/ 744724 h 3429242"/>
                <a:gd name="connsiteX612" fmla="*/ 6070379 w 7312962"/>
                <a:gd name="connsiteY612" fmla="*/ 808765 h 3429242"/>
                <a:gd name="connsiteX613" fmla="*/ 6134418 w 7312962"/>
                <a:gd name="connsiteY613" fmla="*/ 870739 h 3429242"/>
                <a:gd name="connsiteX614" fmla="*/ 6196393 w 7312962"/>
                <a:gd name="connsiteY614" fmla="*/ 808765 h 3429242"/>
                <a:gd name="connsiteX615" fmla="*/ 6134418 w 7312962"/>
                <a:gd name="connsiteY615" fmla="*/ 744724 h 3429242"/>
                <a:gd name="connsiteX616" fmla="*/ 6318276 w 7312962"/>
                <a:gd name="connsiteY616" fmla="*/ 744724 h 3429242"/>
                <a:gd name="connsiteX617" fmla="*/ 6254236 w 7312962"/>
                <a:gd name="connsiteY617" fmla="*/ 808765 h 3429242"/>
                <a:gd name="connsiteX618" fmla="*/ 6318276 w 7312962"/>
                <a:gd name="connsiteY618" fmla="*/ 870739 h 3429242"/>
                <a:gd name="connsiteX619" fmla="*/ 6380250 w 7312962"/>
                <a:gd name="connsiteY619" fmla="*/ 808765 h 3429242"/>
                <a:gd name="connsiteX620" fmla="*/ 6318276 w 7312962"/>
                <a:gd name="connsiteY620" fmla="*/ 744724 h 3429242"/>
                <a:gd name="connsiteX621" fmla="*/ 6502133 w 7312962"/>
                <a:gd name="connsiteY621" fmla="*/ 744724 h 3429242"/>
                <a:gd name="connsiteX622" fmla="*/ 6438092 w 7312962"/>
                <a:gd name="connsiteY622" fmla="*/ 808765 h 3429242"/>
                <a:gd name="connsiteX623" fmla="*/ 6502133 w 7312962"/>
                <a:gd name="connsiteY623" fmla="*/ 870739 h 3429242"/>
                <a:gd name="connsiteX624" fmla="*/ 6564107 w 7312962"/>
                <a:gd name="connsiteY624" fmla="*/ 808765 h 3429242"/>
                <a:gd name="connsiteX625" fmla="*/ 6502133 w 7312962"/>
                <a:gd name="connsiteY625" fmla="*/ 744724 h 3429242"/>
                <a:gd name="connsiteX626" fmla="*/ 7051638 w 7312962"/>
                <a:gd name="connsiteY626" fmla="*/ 744724 h 3429242"/>
                <a:gd name="connsiteX627" fmla="*/ 6987598 w 7312962"/>
                <a:gd name="connsiteY627" fmla="*/ 808765 h 3429242"/>
                <a:gd name="connsiteX628" fmla="*/ 7051638 w 7312962"/>
                <a:gd name="connsiteY628" fmla="*/ 870739 h 3429242"/>
                <a:gd name="connsiteX629" fmla="*/ 7113612 w 7312962"/>
                <a:gd name="connsiteY629" fmla="*/ 808765 h 3429242"/>
                <a:gd name="connsiteX630" fmla="*/ 7051638 w 7312962"/>
                <a:gd name="connsiteY630" fmla="*/ 744724 h 3429242"/>
                <a:gd name="connsiteX631" fmla="*/ 631105 w 7312962"/>
                <a:gd name="connsiteY631" fmla="*/ 926516 h 3429242"/>
                <a:gd name="connsiteX632" fmla="*/ 567064 w 7312962"/>
                <a:gd name="connsiteY632" fmla="*/ 988490 h 3429242"/>
                <a:gd name="connsiteX633" fmla="*/ 631105 w 7312962"/>
                <a:gd name="connsiteY633" fmla="*/ 1052530 h 3429242"/>
                <a:gd name="connsiteX634" fmla="*/ 693079 w 7312962"/>
                <a:gd name="connsiteY634" fmla="*/ 988490 h 3429242"/>
                <a:gd name="connsiteX635" fmla="*/ 631105 w 7312962"/>
                <a:gd name="connsiteY635" fmla="*/ 926516 h 3429242"/>
                <a:gd name="connsiteX636" fmla="*/ 814961 w 7312962"/>
                <a:gd name="connsiteY636" fmla="*/ 926516 h 3429242"/>
                <a:gd name="connsiteX637" fmla="*/ 750921 w 7312962"/>
                <a:gd name="connsiteY637" fmla="*/ 988490 h 3429242"/>
                <a:gd name="connsiteX638" fmla="*/ 814961 w 7312962"/>
                <a:gd name="connsiteY638" fmla="*/ 1052530 h 3429242"/>
                <a:gd name="connsiteX639" fmla="*/ 876936 w 7312962"/>
                <a:gd name="connsiteY639" fmla="*/ 988490 h 3429242"/>
                <a:gd name="connsiteX640" fmla="*/ 814961 w 7312962"/>
                <a:gd name="connsiteY640" fmla="*/ 926516 h 3429242"/>
                <a:gd name="connsiteX641" fmla="*/ 996753 w 7312962"/>
                <a:gd name="connsiteY641" fmla="*/ 926516 h 3429242"/>
                <a:gd name="connsiteX642" fmla="*/ 932713 w 7312962"/>
                <a:gd name="connsiteY642" fmla="*/ 988490 h 3429242"/>
                <a:gd name="connsiteX643" fmla="*/ 996753 w 7312962"/>
                <a:gd name="connsiteY643" fmla="*/ 1052530 h 3429242"/>
                <a:gd name="connsiteX644" fmla="*/ 1058727 w 7312962"/>
                <a:gd name="connsiteY644" fmla="*/ 988490 h 3429242"/>
                <a:gd name="connsiteX645" fmla="*/ 996753 w 7312962"/>
                <a:gd name="connsiteY645" fmla="*/ 926516 h 3429242"/>
                <a:gd name="connsiteX646" fmla="*/ 1180610 w 7312962"/>
                <a:gd name="connsiteY646" fmla="*/ 926516 h 3429242"/>
                <a:gd name="connsiteX647" fmla="*/ 1116570 w 7312962"/>
                <a:gd name="connsiteY647" fmla="*/ 988490 h 3429242"/>
                <a:gd name="connsiteX648" fmla="*/ 1180610 w 7312962"/>
                <a:gd name="connsiteY648" fmla="*/ 1052530 h 3429242"/>
                <a:gd name="connsiteX649" fmla="*/ 1242584 w 7312962"/>
                <a:gd name="connsiteY649" fmla="*/ 988490 h 3429242"/>
                <a:gd name="connsiteX650" fmla="*/ 1180610 w 7312962"/>
                <a:gd name="connsiteY650" fmla="*/ 926516 h 3429242"/>
                <a:gd name="connsiteX651" fmla="*/ 1364467 w 7312962"/>
                <a:gd name="connsiteY651" fmla="*/ 926516 h 3429242"/>
                <a:gd name="connsiteX652" fmla="*/ 1300427 w 7312962"/>
                <a:gd name="connsiteY652" fmla="*/ 988490 h 3429242"/>
                <a:gd name="connsiteX653" fmla="*/ 1364467 w 7312962"/>
                <a:gd name="connsiteY653" fmla="*/ 1052530 h 3429242"/>
                <a:gd name="connsiteX654" fmla="*/ 1426441 w 7312962"/>
                <a:gd name="connsiteY654" fmla="*/ 988490 h 3429242"/>
                <a:gd name="connsiteX655" fmla="*/ 1364467 w 7312962"/>
                <a:gd name="connsiteY655" fmla="*/ 926516 h 3429242"/>
                <a:gd name="connsiteX656" fmla="*/ 1548324 w 7312962"/>
                <a:gd name="connsiteY656" fmla="*/ 926516 h 3429242"/>
                <a:gd name="connsiteX657" fmla="*/ 1484283 w 7312962"/>
                <a:gd name="connsiteY657" fmla="*/ 988490 h 3429242"/>
                <a:gd name="connsiteX658" fmla="*/ 1548324 w 7312962"/>
                <a:gd name="connsiteY658" fmla="*/ 1052530 h 3429242"/>
                <a:gd name="connsiteX659" fmla="*/ 1610298 w 7312962"/>
                <a:gd name="connsiteY659" fmla="*/ 988490 h 3429242"/>
                <a:gd name="connsiteX660" fmla="*/ 1548324 w 7312962"/>
                <a:gd name="connsiteY660" fmla="*/ 926516 h 3429242"/>
                <a:gd name="connsiteX661" fmla="*/ 1730115 w 7312962"/>
                <a:gd name="connsiteY661" fmla="*/ 926516 h 3429242"/>
                <a:gd name="connsiteX662" fmla="*/ 1666075 w 7312962"/>
                <a:gd name="connsiteY662" fmla="*/ 988490 h 3429242"/>
                <a:gd name="connsiteX663" fmla="*/ 1730115 w 7312962"/>
                <a:gd name="connsiteY663" fmla="*/ 1052530 h 3429242"/>
                <a:gd name="connsiteX664" fmla="*/ 1792089 w 7312962"/>
                <a:gd name="connsiteY664" fmla="*/ 988490 h 3429242"/>
                <a:gd name="connsiteX665" fmla="*/ 1730115 w 7312962"/>
                <a:gd name="connsiteY665" fmla="*/ 926516 h 3429242"/>
                <a:gd name="connsiteX666" fmla="*/ 3380696 w 7312962"/>
                <a:gd name="connsiteY666" fmla="*/ 926516 h 3429242"/>
                <a:gd name="connsiteX667" fmla="*/ 3318721 w 7312962"/>
                <a:gd name="connsiteY667" fmla="*/ 988490 h 3429242"/>
                <a:gd name="connsiteX668" fmla="*/ 3380696 w 7312962"/>
                <a:gd name="connsiteY668" fmla="*/ 1052530 h 3429242"/>
                <a:gd name="connsiteX669" fmla="*/ 3442670 w 7312962"/>
                <a:gd name="connsiteY669" fmla="*/ 988490 h 3429242"/>
                <a:gd name="connsiteX670" fmla="*/ 3380696 w 7312962"/>
                <a:gd name="connsiteY670" fmla="*/ 926516 h 3429242"/>
                <a:gd name="connsiteX671" fmla="*/ 3748410 w 7312962"/>
                <a:gd name="connsiteY671" fmla="*/ 926516 h 3429242"/>
                <a:gd name="connsiteX672" fmla="*/ 3686435 w 7312962"/>
                <a:gd name="connsiteY672" fmla="*/ 988490 h 3429242"/>
                <a:gd name="connsiteX673" fmla="*/ 3748410 w 7312962"/>
                <a:gd name="connsiteY673" fmla="*/ 1052530 h 3429242"/>
                <a:gd name="connsiteX674" fmla="*/ 3812450 w 7312962"/>
                <a:gd name="connsiteY674" fmla="*/ 988490 h 3429242"/>
                <a:gd name="connsiteX675" fmla="*/ 3748410 w 7312962"/>
                <a:gd name="connsiteY675" fmla="*/ 926516 h 3429242"/>
                <a:gd name="connsiteX676" fmla="*/ 3932267 w 7312962"/>
                <a:gd name="connsiteY676" fmla="*/ 926516 h 3429242"/>
                <a:gd name="connsiteX677" fmla="*/ 3870292 w 7312962"/>
                <a:gd name="connsiteY677" fmla="*/ 988490 h 3429242"/>
                <a:gd name="connsiteX678" fmla="*/ 3932267 w 7312962"/>
                <a:gd name="connsiteY678" fmla="*/ 1052530 h 3429242"/>
                <a:gd name="connsiteX679" fmla="*/ 3996307 w 7312962"/>
                <a:gd name="connsiteY679" fmla="*/ 988490 h 3429242"/>
                <a:gd name="connsiteX680" fmla="*/ 3932267 w 7312962"/>
                <a:gd name="connsiteY680" fmla="*/ 926516 h 3429242"/>
                <a:gd name="connsiteX681" fmla="*/ 4114058 w 7312962"/>
                <a:gd name="connsiteY681" fmla="*/ 926516 h 3429242"/>
                <a:gd name="connsiteX682" fmla="*/ 4052084 w 7312962"/>
                <a:gd name="connsiteY682" fmla="*/ 988490 h 3429242"/>
                <a:gd name="connsiteX683" fmla="*/ 4114058 w 7312962"/>
                <a:gd name="connsiteY683" fmla="*/ 1052530 h 3429242"/>
                <a:gd name="connsiteX684" fmla="*/ 4178098 w 7312962"/>
                <a:gd name="connsiteY684" fmla="*/ 988490 h 3429242"/>
                <a:gd name="connsiteX685" fmla="*/ 4114058 w 7312962"/>
                <a:gd name="connsiteY685" fmla="*/ 926516 h 3429242"/>
                <a:gd name="connsiteX686" fmla="*/ 4297915 w 7312962"/>
                <a:gd name="connsiteY686" fmla="*/ 926516 h 3429242"/>
                <a:gd name="connsiteX687" fmla="*/ 4235940 w 7312962"/>
                <a:gd name="connsiteY687" fmla="*/ 988490 h 3429242"/>
                <a:gd name="connsiteX688" fmla="*/ 4297915 w 7312962"/>
                <a:gd name="connsiteY688" fmla="*/ 1052530 h 3429242"/>
                <a:gd name="connsiteX689" fmla="*/ 4361955 w 7312962"/>
                <a:gd name="connsiteY689" fmla="*/ 988490 h 3429242"/>
                <a:gd name="connsiteX690" fmla="*/ 4297915 w 7312962"/>
                <a:gd name="connsiteY690" fmla="*/ 926516 h 3429242"/>
                <a:gd name="connsiteX691" fmla="*/ 4481772 w 7312962"/>
                <a:gd name="connsiteY691" fmla="*/ 926516 h 3429242"/>
                <a:gd name="connsiteX692" fmla="*/ 4419798 w 7312962"/>
                <a:gd name="connsiteY692" fmla="*/ 988490 h 3429242"/>
                <a:gd name="connsiteX693" fmla="*/ 4481772 w 7312962"/>
                <a:gd name="connsiteY693" fmla="*/ 1052530 h 3429242"/>
                <a:gd name="connsiteX694" fmla="*/ 4545812 w 7312962"/>
                <a:gd name="connsiteY694" fmla="*/ 988490 h 3429242"/>
                <a:gd name="connsiteX695" fmla="*/ 4481772 w 7312962"/>
                <a:gd name="connsiteY695" fmla="*/ 926516 h 3429242"/>
                <a:gd name="connsiteX696" fmla="*/ 4665629 w 7312962"/>
                <a:gd name="connsiteY696" fmla="*/ 926516 h 3429242"/>
                <a:gd name="connsiteX697" fmla="*/ 4603654 w 7312962"/>
                <a:gd name="connsiteY697" fmla="*/ 988490 h 3429242"/>
                <a:gd name="connsiteX698" fmla="*/ 4665629 w 7312962"/>
                <a:gd name="connsiteY698" fmla="*/ 1052530 h 3429242"/>
                <a:gd name="connsiteX699" fmla="*/ 4729669 w 7312962"/>
                <a:gd name="connsiteY699" fmla="*/ 988490 h 3429242"/>
                <a:gd name="connsiteX700" fmla="*/ 4665629 w 7312962"/>
                <a:gd name="connsiteY700" fmla="*/ 926516 h 3429242"/>
                <a:gd name="connsiteX701" fmla="*/ 4847420 w 7312962"/>
                <a:gd name="connsiteY701" fmla="*/ 926516 h 3429242"/>
                <a:gd name="connsiteX702" fmla="*/ 4785446 w 7312962"/>
                <a:gd name="connsiteY702" fmla="*/ 988490 h 3429242"/>
                <a:gd name="connsiteX703" fmla="*/ 4847420 w 7312962"/>
                <a:gd name="connsiteY703" fmla="*/ 1052530 h 3429242"/>
                <a:gd name="connsiteX704" fmla="*/ 4911460 w 7312962"/>
                <a:gd name="connsiteY704" fmla="*/ 988490 h 3429242"/>
                <a:gd name="connsiteX705" fmla="*/ 4847420 w 7312962"/>
                <a:gd name="connsiteY705" fmla="*/ 926516 h 3429242"/>
                <a:gd name="connsiteX706" fmla="*/ 5031277 w 7312962"/>
                <a:gd name="connsiteY706" fmla="*/ 926516 h 3429242"/>
                <a:gd name="connsiteX707" fmla="*/ 4969302 w 7312962"/>
                <a:gd name="connsiteY707" fmla="*/ 988490 h 3429242"/>
                <a:gd name="connsiteX708" fmla="*/ 5031277 w 7312962"/>
                <a:gd name="connsiteY708" fmla="*/ 1052530 h 3429242"/>
                <a:gd name="connsiteX709" fmla="*/ 5095317 w 7312962"/>
                <a:gd name="connsiteY709" fmla="*/ 988490 h 3429242"/>
                <a:gd name="connsiteX710" fmla="*/ 5031277 w 7312962"/>
                <a:gd name="connsiteY710" fmla="*/ 926516 h 3429242"/>
                <a:gd name="connsiteX711" fmla="*/ 5215134 w 7312962"/>
                <a:gd name="connsiteY711" fmla="*/ 926516 h 3429242"/>
                <a:gd name="connsiteX712" fmla="*/ 5153159 w 7312962"/>
                <a:gd name="connsiteY712" fmla="*/ 988490 h 3429242"/>
                <a:gd name="connsiteX713" fmla="*/ 5215134 w 7312962"/>
                <a:gd name="connsiteY713" fmla="*/ 1052530 h 3429242"/>
                <a:gd name="connsiteX714" fmla="*/ 5279174 w 7312962"/>
                <a:gd name="connsiteY714" fmla="*/ 988490 h 3429242"/>
                <a:gd name="connsiteX715" fmla="*/ 5215134 w 7312962"/>
                <a:gd name="connsiteY715" fmla="*/ 926516 h 3429242"/>
                <a:gd name="connsiteX716" fmla="*/ 5401056 w 7312962"/>
                <a:gd name="connsiteY716" fmla="*/ 926516 h 3429242"/>
                <a:gd name="connsiteX717" fmla="*/ 5337017 w 7312962"/>
                <a:gd name="connsiteY717" fmla="*/ 988490 h 3429242"/>
                <a:gd name="connsiteX718" fmla="*/ 5401056 w 7312962"/>
                <a:gd name="connsiteY718" fmla="*/ 1052530 h 3429242"/>
                <a:gd name="connsiteX719" fmla="*/ 5463031 w 7312962"/>
                <a:gd name="connsiteY719" fmla="*/ 988490 h 3429242"/>
                <a:gd name="connsiteX720" fmla="*/ 5401056 w 7312962"/>
                <a:gd name="connsiteY720" fmla="*/ 926516 h 3429242"/>
                <a:gd name="connsiteX721" fmla="*/ 5584914 w 7312962"/>
                <a:gd name="connsiteY721" fmla="*/ 926516 h 3429242"/>
                <a:gd name="connsiteX722" fmla="*/ 5520874 w 7312962"/>
                <a:gd name="connsiteY722" fmla="*/ 988490 h 3429242"/>
                <a:gd name="connsiteX723" fmla="*/ 5584914 w 7312962"/>
                <a:gd name="connsiteY723" fmla="*/ 1052530 h 3429242"/>
                <a:gd name="connsiteX724" fmla="*/ 5646888 w 7312962"/>
                <a:gd name="connsiteY724" fmla="*/ 988490 h 3429242"/>
                <a:gd name="connsiteX725" fmla="*/ 5584914 w 7312962"/>
                <a:gd name="connsiteY725" fmla="*/ 926516 h 3429242"/>
                <a:gd name="connsiteX726" fmla="*/ 5768771 w 7312962"/>
                <a:gd name="connsiteY726" fmla="*/ 926516 h 3429242"/>
                <a:gd name="connsiteX727" fmla="*/ 5704730 w 7312962"/>
                <a:gd name="connsiteY727" fmla="*/ 988490 h 3429242"/>
                <a:gd name="connsiteX728" fmla="*/ 5768771 w 7312962"/>
                <a:gd name="connsiteY728" fmla="*/ 1052530 h 3429242"/>
                <a:gd name="connsiteX729" fmla="*/ 5830745 w 7312962"/>
                <a:gd name="connsiteY729" fmla="*/ 988490 h 3429242"/>
                <a:gd name="connsiteX730" fmla="*/ 5768771 w 7312962"/>
                <a:gd name="connsiteY730" fmla="*/ 926516 h 3429242"/>
                <a:gd name="connsiteX731" fmla="*/ 5950562 w 7312962"/>
                <a:gd name="connsiteY731" fmla="*/ 926516 h 3429242"/>
                <a:gd name="connsiteX732" fmla="*/ 5886521 w 7312962"/>
                <a:gd name="connsiteY732" fmla="*/ 988490 h 3429242"/>
                <a:gd name="connsiteX733" fmla="*/ 5950562 w 7312962"/>
                <a:gd name="connsiteY733" fmla="*/ 1052530 h 3429242"/>
                <a:gd name="connsiteX734" fmla="*/ 6012536 w 7312962"/>
                <a:gd name="connsiteY734" fmla="*/ 988490 h 3429242"/>
                <a:gd name="connsiteX735" fmla="*/ 5950562 w 7312962"/>
                <a:gd name="connsiteY735" fmla="*/ 926516 h 3429242"/>
                <a:gd name="connsiteX736" fmla="*/ 6134418 w 7312962"/>
                <a:gd name="connsiteY736" fmla="*/ 926516 h 3429242"/>
                <a:gd name="connsiteX737" fmla="*/ 6070379 w 7312962"/>
                <a:gd name="connsiteY737" fmla="*/ 988490 h 3429242"/>
                <a:gd name="connsiteX738" fmla="*/ 6134418 w 7312962"/>
                <a:gd name="connsiteY738" fmla="*/ 1052530 h 3429242"/>
                <a:gd name="connsiteX739" fmla="*/ 6196393 w 7312962"/>
                <a:gd name="connsiteY739" fmla="*/ 988490 h 3429242"/>
                <a:gd name="connsiteX740" fmla="*/ 6134418 w 7312962"/>
                <a:gd name="connsiteY740" fmla="*/ 926516 h 3429242"/>
                <a:gd name="connsiteX741" fmla="*/ 6318276 w 7312962"/>
                <a:gd name="connsiteY741" fmla="*/ 926516 h 3429242"/>
                <a:gd name="connsiteX742" fmla="*/ 6254236 w 7312962"/>
                <a:gd name="connsiteY742" fmla="*/ 988490 h 3429242"/>
                <a:gd name="connsiteX743" fmla="*/ 6318276 w 7312962"/>
                <a:gd name="connsiteY743" fmla="*/ 1052530 h 3429242"/>
                <a:gd name="connsiteX744" fmla="*/ 6380250 w 7312962"/>
                <a:gd name="connsiteY744" fmla="*/ 988490 h 3429242"/>
                <a:gd name="connsiteX745" fmla="*/ 6318276 w 7312962"/>
                <a:gd name="connsiteY745" fmla="*/ 926516 h 3429242"/>
                <a:gd name="connsiteX746" fmla="*/ 6502133 w 7312962"/>
                <a:gd name="connsiteY746" fmla="*/ 926516 h 3429242"/>
                <a:gd name="connsiteX747" fmla="*/ 6438092 w 7312962"/>
                <a:gd name="connsiteY747" fmla="*/ 988490 h 3429242"/>
                <a:gd name="connsiteX748" fmla="*/ 6502133 w 7312962"/>
                <a:gd name="connsiteY748" fmla="*/ 1052530 h 3429242"/>
                <a:gd name="connsiteX749" fmla="*/ 6564107 w 7312962"/>
                <a:gd name="connsiteY749" fmla="*/ 988490 h 3429242"/>
                <a:gd name="connsiteX750" fmla="*/ 6502133 w 7312962"/>
                <a:gd name="connsiteY750" fmla="*/ 926516 h 3429242"/>
                <a:gd name="connsiteX751" fmla="*/ 631105 w 7312962"/>
                <a:gd name="connsiteY751" fmla="*/ 1110373 h 3429242"/>
                <a:gd name="connsiteX752" fmla="*/ 567064 w 7312962"/>
                <a:gd name="connsiteY752" fmla="*/ 1172348 h 3429242"/>
                <a:gd name="connsiteX753" fmla="*/ 631105 w 7312962"/>
                <a:gd name="connsiteY753" fmla="*/ 1234322 h 3429242"/>
                <a:gd name="connsiteX754" fmla="*/ 693079 w 7312962"/>
                <a:gd name="connsiteY754" fmla="*/ 1172348 h 3429242"/>
                <a:gd name="connsiteX755" fmla="*/ 631105 w 7312962"/>
                <a:gd name="connsiteY755" fmla="*/ 1110373 h 3429242"/>
                <a:gd name="connsiteX756" fmla="*/ 814961 w 7312962"/>
                <a:gd name="connsiteY756" fmla="*/ 1110373 h 3429242"/>
                <a:gd name="connsiteX757" fmla="*/ 750921 w 7312962"/>
                <a:gd name="connsiteY757" fmla="*/ 1172348 h 3429242"/>
                <a:gd name="connsiteX758" fmla="*/ 814961 w 7312962"/>
                <a:gd name="connsiteY758" fmla="*/ 1234322 h 3429242"/>
                <a:gd name="connsiteX759" fmla="*/ 876936 w 7312962"/>
                <a:gd name="connsiteY759" fmla="*/ 1172348 h 3429242"/>
                <a:gd name="connsiteX760" fmla="*/ 814961 w 7312962"/>
                <a:gd name="connsiteY760" fmla="*/ 1110373 h 3429242"/>
                <a:gd name="connsiteX761" fmla="*/ 996753 w 7312962"/>
                <a:gd name="connsiteY761" fmla="*/ 1110373 h 3429242"/>
                <a:gd name="connsiteX762" fmla="*/ 932713 w 7312962"/>
                <a:gd name="connsiteY762" fmla="*/ 1172348 h 3429242"/>
                <a:gd name="connsiteX763" fmla="*/ 996753 w 7312962"/>
                <a:gd name="connsiteY763" fmla="*/ 1234322 h 3429242"/>
                <a:gd name="connsiteX764" fmla="*/ 1058727 w 7312962"/>
                <a:gd name="connsiteY764" fmla="*/ 1172348 h 3429242"/>
                <a:gd name="connsiteX765" fmla="*/ 996753 w 7312962"/>
                <a:gd name="connsiteY765" fmla="*/ 1110373 h 3429242"/>
                <a:gd name="connsiteX766" fmla="*/ 1180610 w 7312962"/>
                <a:gd name="connsiteY766" fmla="*/ 1110373 h 3429242"/>
                <a:gd name="connsiteX767" fmla="*/ 1116570 w 7312962"/>
                <a:gd name="connsiteY767" fmla="*/ 1172348 h 3429242"/>
                <a:gd name="connsiteX768" fmla="*/ 1180610 w 7312962"/>
                <a:gd name="connsiteY768" fmla="*/ 1234322 h 3429242"/>
                <a:gd name="connsiteX769" fmla="*/ 1242584 w 7312962"/>
                <a:gd name="connsiteY769" fmla="*/ 1172348 h 3429242"/>
                <a:gd name="connsiteX770" fmla="*/ 1180610 w 7312962"/>
                <a:gd name="connsiteY770" fmla="*/ 1110373 h 3429242"/>
                <a:gd name="connsiteX771" fmla="*/ 1364467 w 7312962"/>
                <a:gd name="connsiteY771" fmla="*/ 1110373 h 3429242"/>
                <a:gd name="connsiteX772" fmla="*/ 1300427 w 7312962"/>
                <a:gd name="connsiteY772" fmla="*/ 1172348 h 3429242"/>
                <a:gd name="connsiteX773" fmla="*/ 1364467 w 7312962"/>
                <a:gd name="connsiteY773" fmla="*/ 1234322 h 3429242"/>
                <a:gd name="connsiteX774" fmla="*/ 1426441 w 7312962"/>
                <a:gd name="connsiteY774" fmla="*/ 1172348 h 3429242"/>
                <a:gd name="connsiteX775" fmla="*/ 1364467 w 7312962"/>
                <a:gd name="connsiteY775" fmla="*/ 1110373 h 3429242"/>
                <a:gd name="connsiteX776" fmla="*/ 1548324 w 7312962"/>
                <a:gd name="connsiteY776" fmla="*/ 1110373 h 3429242"/>
                <a:gd name="connsiteX777" fmla="*/ 1484283 w 7312962"/>
                <a:gd name="connsiteY777" fmla="*/ 1172348 h 3429242"/>
                <a:gd name="connsiteX778" fmla="*/ 1548324 w 7312962"/>
                <a:gd name="connsiteY778" fmla="*/ 1234322 h 3429242"/>
                <a:gd name="connsiteX779" fmla="*/ 1610298 w 7312962"/>
                <a:gd name="connsiteY779" fmla="*/ 1172348 h 3429242"/>
                <a:gd name="connsiteX780" fmla="*/ 1548324 w 7312962"/>
                <a:gd name="connsiteY780" fmla="*/ 1110373 h 3429242"/>
                <a:gd name="connsiteX781" fmla="*/ 3380696 w 7312962"/>
                <a:gd name="connsiteY781" fmla="*/ 1110373 h 3429242"/>
                <a:gd name="connsiteX782" fmla="*/ 3318721 w 7312962"/>
                <a:gd name="connsiteY782" fmla="*/ 1172348 h 3429242"/>
                <a:gd name="connsiteX783" fmla="*/ 3380696 w 7312962"/>
                <a:gd name="connsiteY783" fmla="*/ 1234322 h 3429242"/>
                <a:gd name="connsiteX784" fmla="*/ 3442670 w 7312962"/>
                <a:gd name="connsiteY784" fmla="*/ 1172348 h 3429242"/>
                <a:gd name="connsiteX785" fmla="*/ 3380696 w 7312962"/>
                <a:gd name="connsiteY785" fmla="*/ 1110373 h 3429242"/>
                <a:gd name="connsiteX786" fmla="*/ 3564553 w 7312962"/>
                <a:gd name="connsiteY786" fmla="*/ 1110373 h 3429242"/>
                <a:gd name="connsiteX787" fmla="*/ 3502578 w 7312962"/>
                <a:gd name="connsiteY787" fmla="*/ 1172348 h 3429242"/>
                <a:gd name="connsiteX788" fmla="*/ 3564553 w 7312962"/>
                <a:gd name="connsiteY788" fmla="*/ 1234322 h 3429242"/>
                <a:gd name="connsiteX789" fmla="*/ 3628593 w 7312962"/>
                <a:gd name="connsiteY789" fmla="*/ 1172348 h 3429242"/>
                <a:gd name="connsiteX790" fmla="*/ 3564553 w 7312962"/>
                <a:gd name="connsiteY790" fmla="*/ 1110373 h 3429242"/>
                <a:gd name="connsiteX791" fmla="*/ 4297915 w 7312962"/>
                <a:gd name="connsiteY791" fmla="*/ 1110373 h 3429242"/>
                <a:gd name="connsiteX792" fmla="*/ 4235940 w 7312962"/>
                <a:gd name="connsiteY792" fmla="*/ 1172348 h 3429242"/>
                <a:gd name="connsiteX793" fmla="*/ 4297915 w 7312962"/>
                <a:gd name="connsiteY793" fmla="*/ 1234322 h 3429242"/>
                <a:gd name="connsiteX794" fmla="*/ 4361955 w 7312962"/>
                <a:gd name="connsiteY794" fmla="*/ 1172348 h 3429242"/>
                <a:gd name="connsiteX795" fmla="*/ 4297915 w 7312962"/>
                <a:gd name="connsiteY795" fmla="*/ 1110373 h 3429242"/>
                <a:gd name="connsiteX796" fmla="*/ 4481772 w 7312962"/>
                <a:gd name="connsiteY796" fmla="*/ 1110373 h 3429242"/>
                <a:gd name="connsiteX797" fmla="*/ 4419798 w 7312962"/>
                <a:gd name="connsiteY797" fmla="*/ 1172348 h 3429242"/>
                <a:gd name="connsiteX798" fmla="*/ 4481772 w 7312962"/>
                <a:gd name="connsiteY798" fmla="*/ 1234322 h 3429242"/>
                <a:gd name="connsiteX799" fmla="*/ 4545812 w 7312962"/>
                <a:gd name="connsiteY799" fmla="*/ 1172348 h 3429242"/>
                <a:gd name="connsiteX800" fmla="*/ 4481772 w 7312962"/>
                <a:gd name="connsiteY800" fmla="*/ 1110373 h 3429242"/>
                <a:gd name="connsiteX801" fmla="*/ 4665629 w 7312962"/>
                <a:gd name="connsiteY801" fmla="*/ 1110373 h 3429242"/>
                <a:gd name="connsiteX802" fmla="*/ 4603654 w 7312962"/>
                <a:gd name="connsiteY802" fmla="*/ 1172348 h 3429242"/>
                <a:gd name="connsiteX803" fmla="*/ 4665629 w 7312962"/>
                <a:gd name="connsiteY803" fmla="*/ 1234322 h 3429242"/>
                <a:gd name="connsiteX804" fmla="*/ 4729669 w 7312962"/>
                <a:gd name="connsiteY804" fmla="*/ 1172348 h 3429242"/>
                <a:gd name="connsiteX805" fmla="*/ 4665629 w 7312962"/>
                <a:gd name="connsiteY805" fmla="*/ 1110373 h 3429242"/>
                <a:gd name="connsiteX806" fmla="*/ 4847420 w 7312962"/>
                <a:gd name="connsiteY806" fmla="*/ 1110373 h 3429242"/>
                <a:gd name="connsiteX807" fmla="*/ 4785446 w 7312962"/>
                <a:gd name="connsiteY807" fmla="*/ 1172348 h 3429242"/>
                <a:gd name="connsiteX808" fmla="*/ 4847420 w 7312962"/>
                <a:gd name="connsiteY808" fmla="*/ 1234322 h 3429242"/>
                <a:gd name="connsiteX809" fmla="*/ 4911460 w 7312962"/>
                <a:gd name="connsiteY809" fmla="*/ 1172348 h 3429242"/>
                <a:gd name="connsiteX810" fmla="*/ 4847420 w 7312962"/>
                <a:gd name="connsiteY810" fmla="*/ 1110373 h 3429242"/>
                <a:gd name="connsiteX811" fmla="*/ 5031277 w 7312962"/>
                <a:gd name="connsiteY811" fmla="*/ 1110373 h 3429242"/>
                <a:gd name="connsiteX812" fmla="*/ 4969302 w 7312962"/>
                <a:gd name="connsiteY812" fmla="*/ 1172348 h 3429242"/>
                <a:gd name="connsiteX813" fmla="*/ 5031277 w 7312962"/>
                <a:gd name="connsiteY813" fmla="*/ 1234322 h 3429242"/>
                <a:gd name="connsiteX814" fmla="*/ 5095317 w 7312962"/>
                <a:gd name="connsiteY814" fmla="*/ 1172348 h 3429242"/>
                <a:gd name="connsiteX815" fmla="*/ 5031277 w 7312962"/>
                <a:gd name="connsiteY815" fmla="*/ 1110373 h 3429242"/>
                <a:gd name="connsiteX816" fmla="*/ 5215134 w 7312962"/>
                <a:gd name="connsiteY816" fmla="*/ 1110373 h 3429242"/>
                <a:gd name="connsiteX817" fmla="*/ 5153159 w 7312962"/>
                <a:gd name="connsiteY817" fmla="*/ 1172348 h 3429242"/>
                <a:gd name="connsiteX818" fmla="*/ 5215134 w 7312962"/>
                <a:gd name="connsiteY818" fmla="*/ 1234322 h 3429242"/>
                <a:gd name="connsiteX819" fmla="*/ 5279174 w 7312962"/>
                <a:gd name="connsiteY819" fmla="*/ 1172348 h 3429242"/>
                <a:gd name="connsiteX820" fmla="*/ 5215134 w 7312962"/>
                <a:gd name="connsiteY820" fmla="*/ 1110373 h 3429242"/>
                <a:gd name="connsiteX821" fmla="*/ 5401056 w 7312962"/>
                <a:gd name="connsiteY821" fmla="*/ 1110373 h 3429242"/>
                <a:gd name="connsiteX822" fmla="*/ 5337017 w 7312962"/>
                <a:gd name="connsiteY822" fmla="*/ 1172348 h 3429242"/>
                <a:gd name="connsiteX823" fmla="*/ 5401056 w 7312962"/>
                <a:gd name="connsiteY823" fmla="*/ 1234322 h 3429242"/>
                <a:gd name="connsiteX824" fmla="*/ 5463031 w 7312962"/>
                <a:gd name="connsiteY824" fmla="*/ 1172348 h 3429242"/>
                <a:gd name="connsiteX825" fmla="*/ 5401056 w 7312962"/>
                <a:gd name="connsiteY825" fmla="*/ 1110373 h 3429242"/>
                <a:gd name="connsiteX826" fmla="*/ 5584914 w 7312962"/>
                <a:gd name="connsiteY826" fmla="*/ 1110373 h 3429242"/>
                <a:gd name="connsiteX827" fmla="*/ 5520874 w 7312962"/>
                <a:gd name="connsiteY827" fmla="*/ 1172348 h 3429242"/>
                <a:gd name="connsiteX828" fmla="*/ 5584914 w 7312962"/>
                <a:gd name="connsiteY828" fmla="*/ 1234322 h 3429242"/>
                <a:gd name="connsiteX829" fmla="*/ 5646888 w 7312962"/>
                <a:gd name="connsiteY829" fmla="*/ 1172348 h 3429242"/>
                <a:gd name="connsiteX830" fmla="*/ 5584914 w 7312962"/>
                <a:gd name="connsiteY830" fmla="*/ 1110373 h 3429242"/>
                <a:gd name="connsiteX831" fmla="*/ 5768771 w 7312962"/>
                <a:gd name="connsiteY831" fmla="*/ 1110373 h 3429242"/>
                <a:gd name="connsiteX832" fmla="*/ 5704730 w 7312962"/>
                <a:gd name="connsiteY832" fmla="*/ 1172348 h 3429242"/>
                <a:gd name="connsiteX833" fmla="*/ 5768771 w 7312962"/>
                <a:gd name="connsiteY833" fmla="*/ 1234322 h 3429242"/>
                <a:gd name="connsiteX834" fmla="*/ 5830745 w 7312962"/>
                <a:gd name="connsiteY834" fmla="*/ 1172348 h 3429242"/>
                <a:gd name="connsiteX835" fmla="*/ 5768771 w 7312962"/>
                <a:gd name="connsiteY835" fmla="*/ 1110373 h 3429242"/>
                <a:gd name="connsiteX836" fmla="*/ 5950562 w 7312962"/>
                <a:gd name="connsiteY836" fmla="*/ 1110373 h 3429242"/>
                <a:gd name="connsiteX837" fmla="*/ 5886521 w 7312962"/>
                <a:gd name="connsiteY837" fmla="*/ 1172348 h 3429242"/>
                <a:gd name="connsiteX838" fmla="*/ 5950562 w 7312962"/>
                <a:gd name="connsiteY838" fmla="*/ 1234322 h 3429242"/>
                <a:gd name="connsiteX839" fmla="*/ 6012536 w 7312962"/>
                <a:gd name="connsiteY839" fmla="*/ 1172348 h 3429242"/>
                <a:gd name="connsiteX840" fmla="*/ 5950562 w 7312962"/>
                <a:gd name="connsiteY840" fmla="*/ 1110373 h 3429242"/>
                <a:gd name="connsiteX841" fmla="*/ 6134418 w 7312962"/>
                <a:gd name="connsiteY841" fmla="*/ 1110373 h 3429242"/>
                <a:gd name="connsiteX842" fmla="*/ 6070379 w 7312962"/>
                <a:gd name="connsiteY842" fmla="*/ 1172348 h 3429242"/>
                <a:gd name="connsiteX843" fmla="*/ 6134418 w 7312962"/>
                <a:gd name="connsiteY843" fmla="*/ 1234322 h 3429242"/>
                <a:gd name="connsiteX844" fmla="*/ 6196393 w 7312962"/>
                <a:gd name="connsiteY844" fmla="*/ 1172348 h 3429242"/>
                <a:gd name="connsiteX845" fmla="*/ 6134418 w 7312962"/>
                <a:gd name="connsiteY845" fmla="*/ 1110373 h 3429242"/>
                <a:gd name="connsiteX846" fmla="*/ 814961 w 7312962"/>
                <a:gd name="connsiteY846" fmla="*/ 1292163 h 3429242"/>
                <a:gd name="connsiteX847" fmla="*/ 750921 w 7312962"/>
                <a:gd name="connsiteY847" fmla="*/ 1356203 h 3429242"/>
                <a:gd name="connsiteX848" fmla="*/ 814961 w 7312962"/>
                <a:gd name="connsiteY848" fmla="*/ 1418177 h 3429242"/>
                <a:gd name="connsiteX849" fmla="*/ 876936 w 7312962"/>
                <a:gd name="connsiteY849" fmla="*/ 1356203 h 3429242"/>
                <a:gd name="connsiteX850" fmla="*/ 814961 w 7312962"/>
                <a:gd name="connsiteY850" fmla="*/ 1292163 h 3429242"/>
                <a:gd name="connsiteX851" fmla="*/ 996753 w 7312962"/>
                <a:gd name="connsiteY851" fmla="*/ 1292163 h 3429242"/>
                <a:gd name="connsiteX852" fmla="*/ 932713 w 7312962"/>
                <a:gd name="connsiteY852" fmla="*/ 1356203 h 3429242"/>
                <a:gd name="connsiteX853" fmla="*/ 996753 w 7312962"/>
                <a:gd name="connsiteY853" fmla="*/ 1418177 h 3429242"/>
                <a:gd name="connsiteX854" fmla="*/ 1058727 w 7312962"/>
                <a:gd name="connsiteY854" fmla="*/ 1356203 h 3429242"/>
                <a:gd name="connsiteX855" fmla="*/ 996753 w 7312962"/>
                <a:gd name="connsiteY855" fmla="*/ 1292163 h 3429242"/>
                <a:gd name="connsiteX856" fmla="*/ 1548324 w 7312962"/>
                <a:gd name="connsiteY856" fmla="*/ 1292163 h 3429242"/>
                <a:gd name="connsiteX857" fmla="*/ 1484283 w 7312962"/>
                <a:gd name="connsiteY857" fmla="*/ 1356203 h 3429242"/>
                <a:gd name="connsiteX858" fmla="*/ 1548324 w 7312962"/>
                <a:gd name="connsiteY858" fmla="*/ 1418177 h 3429242"/>
                <a:gd name="connsiteX859" fmla="*/ 1610298 w 7312962"/>
                <a:gd name="connsiteY859" fmla="*/ 1356203 h 3429242"/>
                <a:gd name="connsiteX860" fmla="*/ 1548324 w 7312962"/>
                <a:gd name="connsiteY860" fmla="*/ 1292163 h 3429242"/>
                <a:gd name="connsiteX861" fmla="*/ 3198905 w 7312962"/>
                <a:gd name="connsiteY861" fmla="*/ 1292163 h 3429242"/>
                <a:gd name="connsiteX862" fmla="*/ 3136930 w 7312962"/>
                <a:gd name="connsiteY862" fmla="*/ 1356203 h 3429242"/>
                <a:gd name="connsiteX863" fmla="*/ 3198905 w 7312962"/>
                <a:gd name="connsiteY863" fmla="*/ 1418177 h 3429242"/>
                <a:gd name="connsiteX864" fmla="*/ 3260879 w 7312962"/>
                <a:gd name="connsiteY864" fmla="*/ 1356203 h 3429242"/>
                <a:gd name="connsiteX865" fmla="*/ 3198905 w 7312962"/>
                <a:gd name="connsiteY865" fmla="*/ 1292163 h 3429242"/>
                <a:gd name="connsiteX866" fmla="*/ 3380696 w 7312962"/>
                <a:gd name="connsiteY866" fmla="*/ 1292163 h 3429242"/>
                <a:gd name="connsiteX867" fmla="*/ 3318721 w 7312962"/>
                <a:gd name="connsiteY867" fmla="*/ 1356203 h 3429242"/>
                <a:gd name="connsiteX868" fmla="*/ 3380696 w 7312962"/>
                <a:gd name="connsiteY868" fmla="*/ 1418177 h 3429242"/>
                <a:gd name="connsiteX869" fmla="*/ 3442670 w 7312962"/>
                <a:gd name="connsiteY869" fmla="*/ 1356203 h 3429242"/>
                <a:gd name="connsiteX870" fmla="*/ 3380696 w 7312962"/>
                <a:gd name="connsiteY870" fmla="*/ 1292163 h 3429242"/>
                <a:gd name="connsiteX871" fmla="*/ 3564553 w 7312962"/>
                <a:gd name="connsiteY871" fmla="*/ 1292163 h 3429242"/>
                <a:gd name="connsiteX872" fmla="*/ 3502578 w 7312962"/>
                <a:gd name="connsiteY872" fmla="*/ 1356203 h 3429242"/>
                <a:gd name="connsiteX873" fmla="*/ 3564553 w 7312962"/>
                <a:gd name="connsiteY873" fmla="*/ 1418177 h 3429242"/>
                <a:gd name="connsiteX874" fmla="*/ 3628593 w 7312962"/>
                <a:gd name="connsiteY874" fmla="*/ 1356203 h 3429242"/>
                <a:gd name="connsiteX875" fmla="*/ 3564553 w 7312962"/>
                <a:gd name="connsiteY875" fmla="*/ 1292163 h 3429242"/>
                <a:gd name="connsiteX876" fmla="*/ 3748410 w 7312962"/>
                <a:gd name="connsiteY876" fmla="*/ 1292163 h 3429242"/>
                <a:gd name="connsiteX877" fmla="*/ 3686435 w 7312962"/>
                <a:gd name="connsiteY877" fmla="*/ 1356203 h 3429242"/>
                <a:gd name="connsiteX878" fmla="*/ 3748410 w 7312962"/>
                <a:gd name="connsiteY878" fmla="*/ 1418177 h 3429242"/>
                <a:gd name="connsiteX879" fmla="*/ 3812450 w 7312962"/>
                <a:gd name="connsiteY879" fmla="*/ 1356203 h 3429242"/>
                <a:gd name="connsiteX880" fmla="*/ 3748410 w 7312962"/>
                <a:gd name="connsiteY880" fmla="*/ 1292163 h 3429242"/>
                <a:gd name="connsiteX881" fmla="*/ 3932267 w 7312962"/>
                <a:gd name="connsiteY881" fmla="*/ 1292163 h 3429242"/>
                <a:gd name="connsiteX882" fmla="*/ 3870292 w 7312962"/>
                <a:gd name="connsiteY882" fmla="*/ 1356203 h 3429242"/>
                <a:gd name="connsiteX883" fmla="*/ 3932267 w 7312962"/>
                <a:gd name="connsiteY883" fmla="*/ 1418177 h 3429242"/>
                <a:gd name="connsiteX884" fmla="*/ 3996307 w 7312962"/>
                <a:gd name="connsiteY884" fmla="*/ 1356203 h 3429242"/>
                <a:gd name="connsiteX885" fmla="*/ 3932267 w 7312962"/>
                <a:gd name="connsiteY885" fmla="*/ 1292163 h 3429242"/>
                <a:gd name="connsiteX886" fmla="*/ 4114058 w 7312962"/>
                <a:gd name="connsiteY886" fmla="*/ 1292163 h 3429242"/>
                <a:gd name="connsiteX887" fmla="*/ 4052084 w 7312962"/>
                <a:gd name="connsiteY887" fmla="*/ 1356203 h 3429242"/>
                <a:gd name="connsiteX888" fmla="*/ 4114058 w 7312962"/>
                <a:gd name="connsiteY888" fmla="*/ 1418177 h 3429242"/>
                <a:gd name="connsiteX889" fmla="*/ 4178098 w 7312962"/>
                <a:gd name="connsiteY889" fmla="*/ 1356203 h 3429242"/>
                <a:gd name="connsiteX890" fmla="*/ 4114058 w 7312962"/>
                <a:gd name="connsiteY890" fmla="*/ 1292163 h 3429242"/>
                <a:gd name="connsiteX891" fmla="*/ 4297915 w 7312962"/>
                <a:gd name="connsiteY891" fmla="*/ 1292163 h 3429242"/>
                <a:gd name="connsiteX892" fmla="*/ 4235940 w 7312962"/>
                <a:gd name="connsiteY892" fmla="*/ 1356203 h 3429242"/>
                <a:gd name="connsiteX893" fmla="*/ 4297915 w 7312962"/>
                <a:gd name="connsiteY893" fmla="*/ 1418177 h 3429242"/>
                <a:gd name="connsiteX894" fmla="*/ 4361955 w 7312962"/>
                <a:gd name="connsiteY894" fmla="*/ 1356203 h 3429242"/>
                <a:gd name="connsiteX895" fmla="*/ 4297915 w 7312962"/>
                <a:gd name="connsiteY895" fmla="*/ 1292163 h 3429242"/>
                <a:gd name="connsiteX896" fmla="*/ 4481772 w 7312962"/>
                <a:gd name="connsiteY896" fmla="*/ 1292163 h 3429242"/>
                <a:gd name="connsiteX897" fmla="*/ 4419798 w 7312962"/>
                <a:gd name="connsiteY897" fmla="*/ 1356203 h 3429242"/>
                <a:gd name="connsiteX898" fmla="*/ 4481772 w 7312962"/>
                <a:gd name="connsiteY898" fmla="*/ 1418177 h 3429242"/>
                <a:gd name="connsiteX899" fmla="*/ 4545812 w 7312962"/>
                <a:gd name="connsiteY899" fmla="*/ 1356203 h 3429242"/>
                <a:gd name="connsiteX900" fmla="*/ 4481772 w 7312962"/>
                <a:gd name="connsiteY900" fmla="*/ 1292163 h 3429242"/>
                <a:gd name="connsiteX901" fmla="*/ 4665629 w 7312962"/>
                <a:gd name="connsiteY901" fmla="*/ 1292163 h 3429242"/>
                <a:gd name="connsiteX902" fmla="*/ 4603654 w 7312962"/>
                <a:gd name="connsiteY902" fmla="*/ 1356203 h 3429242"/>
                <a:gd name="connsiteX903" fmla="*/ 4665629 w 7312962"/>
                <a:gd name="connsiteY903" fmla="*/ 1418177 h 3429242"/>
                <a:gd name="connsiteX904" fmla="*/ 4729669 w 7312962"/>
                <a:gd name="connsiteY904" fmla="*/ 1356203 h 3429242"/>
                <a:gd name="connsiteX905" fmla="*/ 4665629 w 7312962"/>
                <a:gd name="connsiteY905" fmla="*/ 1292163 h 3429242"/>
                <a:gd name="connsiteX906" fmla="*/ 4847420 w 7312962"/>
                <a:gd name="connsiteY906" fmla="*/ 1292163 h 3429242"/>
                <a:gd name="connsiteX907" fmla="*/ 4785446 w 7312962"/>
                <a:gd name="connsiteY907" fmla="*/ 1356203 h 3429242"/>
                <a:gd name="connsiteX908" fmla="*/ 4847420 w 7312962"/>
                <a:gd name="connsiteY908" fmla="*/ 1418177 h 3429242"/>
                <a:gd name="connsiteX909" fmla="*/ 4911460 w 7312962"/>
                <a:gd name="connsiteY909" fmla="*/ 1356203 h 3429242"/>
                <a:gd name="connsiteX910" fmla="*/ 4847420 w 7312962"/>
                <a:gd name="connsiteY910" fmla="*/ 1292163 h 3429242"/>
                <a:gd name="connsiteX911" fmla="*/ 5031277 w 7312962"/>
                <a:gd name="connsiteY911" fmla="*/ 1292163 h 3429242"/>
                <a:gd name="connsiteX912" fmla="*/ 4969302 w 7312962"/>
                <a:gd name="connsiteY912" fmla="*/ 1356203 h 3429242"/>
                <a:gd name="connsiteX913" fmla="*/ 5031277 w 7312962"/>
                <a:gd name="connsiteY913" fmla="*/ 1418177 h 3429242"/>
                <a:gd name="connsiteX914" fmla="*/ 5095317 w 7312962"/>
                <a:gd name="connsiteY914" fmla="*/ 1356203 h 3429242"/>
                <a:gd name="connsiteX915" fmla="*/ 5031277 w 7312962"/>
                <a:gd name="connsiteY915" fmla="*/ 1292163 h 3429242"/>
                <a:gd name="connsiteX916" fmla="*/ 5215134 w 7312962"/>
                <a:gd name="connsiteY916" fmla="*/ 1292163 h 3429242"/>
                <a:gd name="connsiteX917" fmla="*/ 5153159 w 7312962"/>
                <a:gd name="connsiteY917" fmla="*/ 1356203 h 3429242"/>
                <a:gd name="connsiteX918" fmla="*/ 5215134 w 7312962"/>
                <a:gd name="connsiteY918" fmla="*/ 1418177 h 3429242"/>
                <a:gd name="connsiteX919" fmla="*/ 5279174 w 7312962"/>
                <a:gd name="connsiteY919" fmla="*/ 1356203 h 3429242"/>
                <a:gd name="connsiteX920" fmla="*/ 5215134 w 7312962"/>
                <a:gd name="connsiteY920" fmla="*/ 1292163 h 3429242"/>
                <a:gd name="connsiteX921" fmla="*/ 5401056 w 7312962"/>
                <a:gd name="connsiteY921" fmla="*/ 1292163 h 3429242"/>
                <a:gd name="connsiteX922" fmla="*/ 5337017 w 7312962"/>
                <a:gd name="connsiteY922" fmla="*/ 1356203 h 3429242"/>
                <a:gd name="connsiteX923" fmla="*/ 5401056 w 7312962"/>
                <a:gd name="connsiteY923" fmla="*/ 1418177 h 3429242"/>
                <a:gd name="connsiteX924" fmla="*/ 5463031 w 7312962"/>
                <a:gd name="connsiteY924" fmla="*/ 1356203 h 3429242"/>
                <a:gd name="connsiteX925" fmla="*/ 5401056 w 7312962"/>
                <a:gd name="connsiteY925" fmla="*/ 1292163 h 3429242"/>
                <a:gd name="connsiteX926" fmla="*/ 5584914 w 7312962"/>
                <a:gd name="connsiteY926" fmla="*/ 1292163 h 3429242"/>
                <a:gd name="connsiteX927" fmla="*/ 5520874 w 7312962"/>
                <a:gd name="connsiteY927" fmla="*/ 1356203 h 3429242"/>
                <a:gd name="connsiteX928" fmla="*/ 5584914 w 7312962"/>
                <a:gd name="connsiteY928" fmla="*/ 1418177 h 3429242"/>
                <a:gd name="connsiteX929" fmla="*/ 5646888 w 7312962"/>
                <a:gd name="connsiteY929" fmla="*/ 1356203 h 3429242"/>
                <a:gd name="connsiteX930" fmla="*/ 5584914 w 7312962"/>
                <a:gd name="connsiteY930" fmla="*/ 1292163 h 3429242"/>
                <a:gd name="connsiteX931" fmla="*/ 5768771 w 7312962"/>
                <a:gd name="connsiteY931" fmla="*/ 1292163 h 3429242"/>
                <a:gd name="connsiteX932" fmla="*/ 5704730 w 7312962"/>
                <a:gd name="connsiteY932" fmla="*/ 1356203 h 3429242"/>
                <a:gd name="connsiteX933" fmla="*/ 5768771 w 7312962"/>
                <a:gd name="connsiteY933" fmla="*/ 1418177 h 3429242"/>
                <a:gd name="connsiteX934" fmla="*/ 5830745 w 7312962"/>
                <a:gd name="connsiteY934" fmla="*/ 1356203 h 3429242"/>
                <a:gd name="connsiteX935" fmla="*/ 5768771 w 7312962"/>
                <a:gd name="connsiteY935" fmla="*/ 1292163 h 3429242"/>
                <a:gd name="connsiteX936" fmla="*/ 5950562 w 7312962"/>
                <a:gd name="connsiteY936" fmla="*/ 1292163 h 3429242"/>
                <a:gd name="connsiteX937" fmla="*/ 5886521 w 7312962"/>
                <a:gd name="connsiteY937" fmla="*/ 1356203 h 3429242"/>
                <a:gd name="connsiteX938" fmla="*/ 5950562 w 7312962"/>
                <a:gd name="connsiteY938" fmla="*/ 1418177 h 3429242"/>
                <a:gd name="connsiteX939" fmla="*/ 6012536 w 7312962"/>
                <a:gd name="connsiteY939" fmla="*/ 1356203 h 3429242"/>
                <a:gd name="connsiteX940" fmla="*/ 5950562 w 7312962"/>
                <a:gd name="connsiteY940" fmla="*/ 1292163 h 3429242"/>
                <a:gd name="connsiteX941" fmla="*/ 6134418 w 7312962"/>
                <a:gd name="connsiteY941" fmla="*/ 1292163 h 3429242"/>
                <a:gd name="connsiteX942" fmla="*/ 6070379 w 7312962"/>
                <a:gd name="connsiteY942" fmla="*/ 1356203 h 3429242"/>
                <a:gd name="connsiteX943" fmla="*/ 6134418 w 7312962"/>
                <a:gd name="connsiteY943" fmla="*/ 1418177 h 3429242"/>
                <a:gd name="connsiteX944" fmla="*/ 6196393 w 7312962"/>
                <a:gd name="connsiteY944" fmla="*/ 1356203 h 3429242"/>
                <a:gd name="connsiteX945" fmla="*/ 6134418 w 7312962"/>
                <a:gd name="connsiteY945" fmla="*/ 1292163 h 3429242"/>
                <a:gd name="connsiteX946" fmla="*/ 814961 w 7312962"/>
                <a:gd name="connsiteY946" fmla="*/ 1473955 h 3429242"/>
                <a:gd name="connsiteX947" fmla="*/ 750921 w 7312962"/>
                <a:gd name="connsiteY947" fmla="*/ 1535930 h 3429242"/>
                <a:gd name="connsiteX948" fmla="*/ 814961 w 7312962"/>
                <a:gd name="connsiteY948" fmla="*/ 1599969 h 3429242"/>
                <a:gd name="connsiteX949" fmla="*/ 876936 w 7312962"/>
                <a:gd name="connsiteY949" fmla="*/ 1535930 h 3429242"/>
                <a:gd name="connsiteX950" fmla="*/ 814961 w 7312962"/>
                <a:gd name="connsiteY950" fmla="*/ 1473955 h 3429242"/>
                <a:gd name="connsiteX951" fmla="*/ 996753 w 7312962"/>
                <a:gd name="connsiteY951" fmla="*/ 1473955 h 3429242"/>
                <a:gd name="connsiteX952" fmla="*/ 932713 w 7312962"/>
                <a:gd name="connsiteY952" fmla="*/ 1535930 h 3429242"/>
                <a:gd name="connsiteX953" fmla="*/ 996753 w 7312962"/>
                <a:gd name="connsiteY953" fmla="*/ 1599969 h 3429242"/>
                <a:gd name="connsiteX954" fmla="*/ 1058727 w 7312962"/>
                <a:gd name="connsiteY954" fmla="*/ 1535930 h 3429242"/>
                <a:gd name="connsiteX955" fmla="*/ 996753 w 7312962"/>
                <a:gd name="connsiteY955" fmla="*/ 1473955 h 3429242"/>
                <a:gd name="connsiteX956" fmla="*/ 3015048 w 7312962"/>
                <a:gd name="connsiteY956" fmla="*/ 1473955 h 3429242"/>
                <a:gd name="connsiteX957" fmla="*/ 2953073 w 7312962"/>
                <a:gd name="connsiteY957" fmla="*/ 1535930 h 3429242"/>
                <a:gd name="connsiteX958" fmla="*/ 3015048 w 7312962"/>
                <a:gd name="connsiteY958" fmla="*/ 1599969 h 3429242"/>
                <a:gd name="connsiteX959" fmla="*/ 3077022 w 7312962"/>
                <a:gd name="connsiteY959" fmla="*/ 1535930 h 3429242"/>
                <a:gd name="connsiteX960" fmla="*/ 3015048 w 7312962"/>
                <a:gd name="connsiteY960" fmla="*/ 1473955 h 3429242"/>
                <a:gd name="connsiteX961" fmla="*/ 3198905 w 7312962"/>
                <a:gd name="connsiteY961" fmla="*/ 1473955 h 3429242"/>
                <a:gd name="connsiteX962" fmla="*/ 3136930 w 7312962"/>
                <a:gd name="connsiteY962" fmla="*/ 1535930 h 3429242"/>
                <a:gd name="connsiteX963" fmla="*/ 3198905 w 7312962"/>
                <a:gd name="connsiteY963" fmla="*/ 1599969 h 3429242"/>
                <a:gd name="connsiteX964" fmla="*/ 3260879 w 7312962"/>
                <a:gd name="connsiteY964" fmla="*/ 1535930 h 3429242"/>
                <a:gd name="connsiteX965" fmla="*/ 3198905 w 7312962"/>
                <a:gd name="connsiteY965" fmla="*/ 1473955 h 3429242"/>
                <a:gd name="connsiteX966" fmla="*/ 3380696 w 7312962"/>
                <a:gd name="connsiteY966" fmla="*/ 1473955 h 3429242"/>
                <a:gd name="connsiteX967" fmla="*/ 3318721 w 7312962"/>
                <a:gd name="connsiteY967" fmla="*/ 1535930 h 3429242"/>
                <a:gd name="connsiteX968" fmla="*/ 3380696 w 7312962"/>
                <a:gd name="connsiteY968" fmla="*/ 1599969 h 3429242"/>
                <a:gd name="connsiteX969" fmla="*/ 3442670 w 7312962"/>
                <a:gd name="connsiteY969" fmla="*/ 1535930 h 3429242"/>
                <a:gd name="connsiteX970" fmla="*/ 3380696 w 7312962"/>
                <a:gd name="connsiteY970" fmla="*/ 1473955 h 3429242"/>
                <a:gd name="connsiteX971" fmla="*/ 3564553 w 7312962"/>
                <a:gd name="connsiteY971" fmla="*/ 1473955 h 3429242"/>
                <a:gd name="connsiteX972" fmla="*/ 3502578 w 7312962"/>
                <a:gd name="connsiteY972" fmla="*/ 1535930 h 3429242"/>
                <a:gd name="connsiteX973" fmla="*/ 3564553 w 7312962"/>
                <a:gd name="connsiteY973" fmla="*/ 1599969 h 3429242"/>
                <a:gd name="connsiteX974" fmla="*/ 3628593 w 7312962"/>
                <a:gd name="connsiteY974" fmla="*/ 1535930 h 3429242"/>
                <a:gd name="connsiteX975" fmla="*/ 3564553 w 7312962"/>
                <a:gd name="connsiteY975" fmla="*/ 1473955 h 3429242"/>
                <a:gd name="connsiteX976" fmla="*/ 3748410 w 7312962"/>
                <a:gd name="connsiteY976" fmla="*/ 1473955 h 3429242"/>
                <a:gd name="connsiteX977" fmla="*/ 3686435 w 7312962"/>
                <a:gd name="connsiteY977" fmla="*/ 1535930 h 3429242"/>
                <a:gd name="connsiteX978" fmla="*/ 3748410 w 7312962"/>
                <a:gd name="connsiteY978" fmla="*/ 1599969 h 3429242"/>
                <a:gd name="connsiteX979" fmla="*/ 3812450 w 7312962"/>
                <a:gd name="connsiteY979" fmla="*/ 1535930 h 3429242"/>
                <a:gd name="connsiteX980" fmla="*/ 3748410 w 7312962"/>
                <a:gd name="connsiteY980" fmla="*/ 1473955 h 3429242"/>
                <a:gd name="connsiteX981" fmla="*/ 3932267 w 7312962"/>
                <a:gd name="connsiteY981" fmla="*/ 1473955 h 3429242"/>
                <a:gd name="connsiteX982" fmla="*/ 3870292 w 7312962"/>
                <a:gd name="connsiteY982" fmla="*/ 1535930 h 3429242"/>
                <a:gd name="connsiteX983" fmla="*/ 3932267 w 7312962"/>
                <a:gd name="connsiteY983" fmla="*/ 1599969 h 3429242"/>
                <a:gd name="connsiteX984" fmla="*/ 3996307 w 7312962"/>
                <a:gd name="connsiteY984" fmla="*/ 1535930 h 3429242"/>
                <a:gd name="connsiteX985" fmla="*/ 3932267 w 7312962"/>
                <a:gd name="connsiteY985" fmla="*/ 1473955 h 3429242"/>
                <a:gd name="connsiteX986" fmla="*/ 4114058 w 7312962"/>
                <a:gd name="connsiteY986" fmla="*/ 1473955 h 3429242"/>
                <a:gd name="connsiteX987" fmla="*/ 4052084 w 7312962"/>
                <a:gd name="connsiteY987" fmla="*/ 1535930 h 3429242"/>
                <a:gd name="connsiteX988" fmla="*/ 4114058 w 7312962"/>
                <a:gd name="connsiteY988" fmla="*/ 1599969 h 3429242"/>
                <a:gd name="connsiteX989" fmla="*/ 4178098 w 7312962"/>
                <a:gd name="connsiteY989" fmla="*/ 1535930 h 3429242"/>
                <a:gd name="connsiteX990" fmla="*/ 4114058 w 7312962"/>
                <a:gd name="connsiteY990" fmla="*/ 1473955 h 3429242"/>
                <a:gd name="connsiteX991" fmla="*/ 4481772 w 7312962"/>
                <a:gd name="connsiteY991" fmla="*/ 1473955 h 3429242"/>
                <a:gd name="connsiteX992" fmla="*/ 4419798 w 7312962"/>
                <a:gd name="connsiteY992" fmla="*/ 1535930 h 3429242"/>
                <a:gd name="connsiteX993" fmla="*/ 4481772 w 7312962"/>
                <a:gd name="connsiteY993" fmla="*/ 1599969 h 3429242"/>
                <a:gd name="connsiteX994" fmla="*/ 4545812 w 7312962"/>
                <a:gd name="connsiteY994" fmla="*/ 1535930 h 3429242"/>
                <a:gd name="connsiteX995" fmla="*/ 4481772 w 7312962"/>
                <a:gd name="connsiteY995" fmla="*/ 1473955 h 3429242"/>
                <a:gd name="connsiteX996" fmla="*/ 4665629 w 7312962"/>
                <a:gd name="connsiteY996" fmla="*/ 1473955 h 3429242"/>
                <a:gd name="connsiteX997" fmla="*/ 4603654 w 7312962"/>
                <a:gd name="connsiteY997" fmla="*/ 1535930 h 3429242"/>
                <a:gd name="connsiteX998" fmla="*/ 4665629 w 7312962"/>
                <a:gd name="connsiteY998" fmla="*/ 1599969 h 3429242"/>
                <a:gd name="connsiteX999" fmla="*/ 4729669 w 7312962"/>
                <a:gd name="connsiteY999" fmla="*/ 1535930 h 3429242"/>
                <a:gd name="connsiteX1000" fmla="*/ 4665629 w 7312962"/>
                <a:gd name="connsiteY1000" fmla="*/ 1473955 h 3429242"/>
                <a:gd name="connsiteX1001" fmla="*/ 4847420 w 7312962"/>
                <a:gd name="connsiteY1001" fmla="*/ 1473955 h 3429242"/>
                <a:gd name="connsiteX1002" fmla="*/ 4785446 w 7312962"/>
                <a:gd name="connsiteY1002" fmla="*/ 1535930 h 3429242"/>
                <a:gd name="connsiteX1003" fmla="*/ 4847420 w 7312962"/>
                <a:gd name="connsiteY1003" fmla="*/ 1599969 h 3429242"/>
                <a:gd name="connsiteX1004" fmla="*/ 4911460 w 7312962"/>
                <a:gd name="connsiteY1004" fmla="*/ 1535930 h 3429242"/>
                <a:gd name="connsiteX1005" fmla="*/ 4847420 w 7312962"/>
                <a:gd name="connsiteY1005" fmla="*/ 1473955 h 3429242"/>
                <a:gd name="connsiteX1006" fmla="*/ 5215134 w 7312962"/>
                <a:gd name="connsiteY1006" fmla="*/ 1473955 h 3429242"/>
                <a:gd name="connsiteX1007" fmla="*/ 5153159 w 7312962"/>
                <a:gd name="connsiteY1007" fmla="*/ 1535930 h 3429242"/>
                <a:gd name="connsiteX1008" fmla="*/ 5215134 w 7312962"/>
                <a:gd name="connsiteY1008" fmla="*/ 1599969 h 3429242"/>
                <a:gd name="connsiteX1009" fmla="*/ 5279174 w 7312962"/>
                <a:gd name="connsiteY1009" fmla="*/ 1535930 h 3429242"/>
                <a:gd name="connsiteX1010" fmla="*/ 5215134 w 7312962"/>
                <a:gd name="connsiteY1010" fmla="*/ 1473955 h 3429242"/>
                <a:gd name="connsiteX1011" fmla="*/ 5401056 w 7312962"/>
                <a:gd name="connsiteY1011" fmla="*/ 1473955 h 3429242"/>
                <a:gd name="connsiteX1012" fmla="*/ 5337017 w 7312962"/>
                <a:gd name="connsiteY1012" fmla="*/ 1535930 h 3429242"/>
                <a:gd name="connsiteX1013" fmla="*/ 5401056 w 7312962"/>
                <a:gd name="connsiteY1013" fmla="*/ 1599969 h 3429242"/>
                <a:gd name="connsiteX1014" fmla="*/ 5463031 w 7312962"/>
                <a:gd name="connsiteY1014" fmla="*/ 1535930 h 3429242"/>
                <a:gd name="connsiteX1015" fmla="*/ 5401056 w 7312962"/>
                <a:gd name="connsiteY1015" fmla="*/ 1473955 h 3429242"/>
                <a:gd name="connsiteX1016" fmla="*/ 5584914 w 7312962"/>
                <a:gd name="connsiteY1016" fmla="*/ 1473955 h 3429242"/>
                <a:gd name="connsiteX1017" fmla="*/ 5520874 w 7312962"/>
                <a:gd name="connsiteY1017" fmla="*/ 1535930 h 3429242"/>
                <a:gd name="connsiteX1018" fmla="*/ 5584914 w 7312962"/>
                <a:gd name="connsiteY1018" fmla="*/ 1599969 h 3429242"/>
                <a:gd name="connsiteX1019" fmla="*/ 5646888 w 7312962"/>
                <a:gd name="connsiteY1019" fmla="*/ 1535930 h 3429242"/>
                <a:gd name="connsiteX1020" fmla="*/ 5584914 w 7312962"/>
                <a:gd name="connsiteY1020" fmla="*/ 1473955 h 3429242"/>
                <a:gd name="connsiteX1021" fmla="*/ 5768771 w 7312962"/>
                <a:gd name="connsiteY1021" fmla="*/ 1473955 h 3429242"/>
                <a:gd name="connsiteX1022" fmla="*/ 5704730 w 7312962"/>
                <a:gd name="connsiteY1022" fmla="*/ 1535930 h 3429242"/>
                <a:gd name="connsiteX1023" fmla="*/ 5768771 w 7312962"/>
                <a:gd name="connsiteY1023" fmla="*/ 1599969 h 3429242"/>
                <a:gd name="connsiteX1024" fmla="*/ 5830745 w 7312962"/>
                <a:gd name="connsiteY1024" fmla="*/ 1535930 h 3429242"/>
                <a:gd name="connsiteX1025" fmla="*/ 5768771 w 7312962"/>
                <a:gd name="connsiteY1025" fmla="*/ 1473955 h 3429242"/>
                <a:gd name="connsiteX1026" fmla="*/ 5950562 w 7312962"/>
                <a:gd name="connsiteY1026" fmla="*/ 1473955 h 3429242"/>
                <a:gd name="connsiteX1027" fmla="*/ 5886521 w 7312962"/>
                <a:gd name="connsiteY1027" fmla="*/ 1535930 h 3429242"/>
                <a:gd name="connsiteX1028" fmla="*/ 5950562 w 7312962"/>
                <a:gd name="connsiteY1028" fmla="*/ 1599969 h 3429242"/>
                <a:gd name="connsiteX1029" fmla="*/ 6012536 w 7312962"/>
                <a:gd name="connsiteY1029" fmla="*/ 1535930 h 3429242"/>
                <a:gd name="connsiteX1030" fmla="*/ 5950562 w 7312962"/>
                <a:gd name="connsiteY1030" fmla="*/ 1473955 h 3429242"/>
                <a:gd name="connsiteX1031" fmla="*/ 6134418 w 7312962"/>
                <a:gd name="connsiteY1031" fmla="*/ 1473955 h 3429242"/>
                <a:gd name="connsiteX1032" fmla="*/ 6070379 w 7312962"/>
                <a:gd name="connsiteY1032" fmla="*/ 1535930 h 3429242"/>
                <a:gd name="connsiteX1033" fmla="*/ 6134418 w 7312962"/>
                <a:gd name="connsiteY1033" fmla="*/ 1599969 h 3429242"/>
                <a:gd name="connsiteX1034" fmla="*/ 6196393 w 7312962"/>
                <a:gd name="connsiteY1034" fmla="*/ 1535930 h 3429242"/>
                <a:gd name="connsiteX1035" fmla="*/ 6134418 w 7312962"/>
                <a:gd name="connsiteY1035" fmla="*/ 1473955 h 3429242"/>
                <a:gd name="connsiteX1036" fmla="*/ 1180610 w 7312962"/>
                <a:gd name="connsiteY1036" fmla="*/ 1655745 h 3429242"/>
                <a:gd name="connsiteX1037" fmla="*/ 1116570 w 7312962"/>
                <a:gd name="connsiteY1037" fmla="*/ 1719787 h 3429242"/>
                <a:gd name="connsiteX1038" fmla="*/ 1180610 w 7312962"/>
                <a:gd name="connsiteY1038" fmla="*/ 1781761 h 3429242"/>
                <a:gd name="connsiteX1039" fmla="*/ 1242584 w 7312962"/>
                <a:gd name="connsiteY1039" fmla="*/ 1719787 h 3429242"/>
                <a:gd name="connsiteX1040" fmla="*/ 1180610 w 7312962"/>
                <a:gd name="connsiteY1040" fmla="*/ 1655745 h 3429242"/>
                <a:gd name="connsiteX1041" fmla="*/ 3015048 w 7312962"/>
                <a:gd name="connsiteY1041" fmla="*/ 1655745 h 3429242"/>
                <a:gd name="connsiteX1042" fmla="*/ 2953073 w 7312962"/>
                <a:gd name="connsiteY1042" fmla="*/ 1719787 h 3429242"/>
                <a:gd name="connsiteX1043" fmla="*/ 3015048 w 7312962"/>
                <a:gd name="connsiteY1043" fmla="*/ 1781761 h 3429242"/>
                <a:gd name="connsiteX1044" fmla="*/ 3077022 w 7312962"/>
                <a:gd name="connsiteY1044" fmla="*/ 1719787 h 3429242"/>
                <a:gd name="connsiteX1045" fmla="*/ 3015048 w 7312962"/>
                <a:gd name="connsiteY1045" fmla="*/ 1655745 h 3429242"/>
                <a:gd name="connsiteX1046" fmla="*/ 3198905 w 7312962"/>
                <a:gd name="connsiteY1046" fmla="*/ 1655745 h 3429242"/>
                <a:gd name="connsiteX1047" fmla="*/ 3136930 w 7312962"/>
                <a:gd name="connsiteY1047" fmla="*/ 1719787 h 3429242"/>
                <a:gd name="connsiteX1048" fmla="*/ 3198905 w 7312962"/>
                <a:gd name="connsiteY1048" fmla="*/ 1781761 h 3429242"/>
                <a:gd name="connsiteX1049" fmla="*/ 3260879 w 7312962"/>
                <a:gd name="connsiteY1049" fmla="*/ 1719787 h 3429242"/>
                <a:gd name="connsiteX1050" fmla="*/ 3198905 w 7312962"/>
                <a:gd name="connsiteY1050" fmla="*/ 1655745 h 3429242"/>
                <a:gd name="connsiteX1051" fmla="*/ 3380696 w 7312962"/>
                <a:gd name="connsiteY1051" fmla="*/ 1655745 h 3429242"/>
                <a:gd name="connsiteX1052" fmla="*/ 3318721 w 7312962"/>
                <a:gd name="connsiteY1052" fmla="*/ 1719787 h 3429242"/>
                <a:gd name="connsiteX1053" fmla="*/ 3380696 w 7312962"/>
                <a:gd name="connsiteY1053" fmla="*/ 1781761 h 3429242"/>
                <a:gd name="connsiteX1054" fmla="*/ 3442670 w 7312962"/>
                <a:gd name="connsiteY1054" fmla="*/ 1719787 h 3429242"/>
                <a:gd name="connsiteX1055" fmla="*/ 3380696 w 7312962"/>
                <a:gd name="connsiteY1055" fmla="*/ 1655745 h 3429242"/>
                <a:gd name="connsiteX1056" fmla="*/ 3564553 w 7312962"/>
                <a:gd name="connsiteY1056" fmla="*/ 1655745 h 3429242"/>
                <a:gd name="connsiteX1057" fmla="*/ 3502578 w 7312962"/>
                <a:gd name="connsiteY1057" fmla="*/ 1719787 h 3429242"/>
                <a:gd name="connsiteX1058" fmla="*/ 3564553 w 7312962"/>
                <a:gd name="connsiteY1058" fmla="*/ 1781761 h 3429242"/>
                <a:gd name="connsiteX1059" fmla="*/ 3628593 w 7312962"/>
                <a:gd name="connsiteY1059" fmla="*/ 1719787 h 3429242"/>
                <a:gd name="connsiteX1060" fmla="*/ 3564553 w 7312962"/>
                <a:gd name="connsiteY1060" fmla="*/ 1655745 h 3429242"/>
                <a:gd name="connsiteX1061" fmla="*/ 3748410 w 7312962"/>
                <a:gd name="connsiteY1061" fmla="*/ 1655745 h 3429242"/>
                <a:gd name="connsiteX1062" fmla="*/ 3686435 w 7312962"/>
                <a:gd name="connsiteY1062" fmla="*/ 1719787 h 3429242"/>
                <a:gd name="connsiteX1063" fmla="*/ 3748410 w 7312962"/>
                <a:gd name="connsiteY1063" fmla="*/ 1781761 h 3429242"/>
                <a:gd name="connsiteX1064" fmla="*/ 3812450 w 7312962"/>
                <a:gd name="connsiteY1064" fmla="*/ 1719787 h 3429242"/>
                <a:gd name="connsiteX1065" fmla="*/ 3748410 w 7312962"/>
                <a:gd name="connsiteY1065" fmla="*/ 1655745 h 3429242"/>
                <a:gd name="connsiteX1066" fmla="*/ 3932267 w 7312962"/>
                <a:gd name="connsiteY1066" fmla="*/ 1655745 h 3429242"/>
                <a:gd name="connsiteX1067" fmla="*/ 3870292 w 7312962"/>
                <a:gd name="connsiteY1067" fmla="*/ 1719787 h 3429242"/>
                <a:gd name="connsiteX1068" fmla="*/ 3932267 w 7312962"/>
                <a:gd name="connsiteY1068" fmla="*/ 1781761 h 3429242"/>
                <a:gd name="connsiteX1069" fmla="*/ 3996307 w 7312962"/>
                <a:gd name="connsiteY1069" fmla="*/ 1719787 h 3429242"/>
                <a:gd name="connsiteX1070" fmla="*/ 3932267 w 7312962"/>
                <a:gd name="connsiteY1070" fmla="*/ 1655745 h 3429242"/>
                <a:gd name="connsiteX1071" fmla="*/ 4114058 w 7312962"/>
                <a:gd name="connsiteY1071" fmla="*/ 1655745 h 3429242"/>
                <a:gd name="connsiteX1072" fmla="*/ 4052084 w 7312962"/>
                <a:gd name="connsiteY1072" fmla="*/ 1719787 h 3429242"/>
                <a:gd name="connsiteX1073" fmla="*/ 4114058 w 7312962"/>
                <a:gd name="connsiteY1073" fmla="*/ 1781761 h 3429242"/>
                <a:gd name="connsiteX1074" fmla="*/ 4178098 w 7312962"/>
                <a:gd name="connsiteY1074" fmla="*/ 1719787 h 3429242"/>
                <a:gd name="connsiteX1075" fmla="*/ 4114058 w 7312962"/>
                <a:gd name="connsiteY1075" fmla="*/ 1655745 h 3429242"/>
                <a:gd name="connsiteX1076" fmla="*/ 4297915 w 7312962"/>
                <a:gd name="connsiteY1076" fmla="*/ 1655745 h 3429242"/>
                <a:gd name="connsiteX1077" fmla="*/ 4235940 w 7312962"/>
                <a:gd name="connsiteY1077" fmla="*/ 1719787 h 3429242"/>
                <a:gd name="connsiteX1078" fmla="*/ 4297915 w 7312962"/>
                <a:gd name="connsiteY1078" fmla="*/ 1781761 h 3429242"/>
                <a:gd name="connsiteX1079" fmla="*/ 4361955 w 7312962"/>
                <a:gd name="connsiteY1079" fmla="*/ 1719787 h 3429242"/>
                <a:gd name="connsiteX1080" fmla="*/ 4297915 w 7312962"/>
                <a:gd name="connsiteY1080" fmla="*/ 1655745 h 3429242"/>
                <a:gd name="connsiteX1081" fmla="*/ 4665629 w 7312962"/>
                <a:gd name="connsiteY1081" fmla="*/ 1655745 h 3429242"/>
                <a:gd name="connsiteX1082" fmla="*/ 4603654 w 7312962"/>
                <a:gd name="connsiteY1082" fmla="*/ 1719787 h 3429242"/>
                <a:gd name="connsiteX1083" fmla="*/ 4665629 w 7312962"/>
                <a:gd name="connsiteY1083" fmla="*/ 1781761 h 3429242"/>
                <a:gd name="connsiteX1084" fmla="*/ 4729669 w 7312962"/>
                <a:gd name="connsiteY1084" fmla="*/ 1719787 h 3429242"/>
                <a:gd name="connsiteX1085" fmla="*/ 4665629 w 7312962"/>
                <a:gd name="connsiteY1085" fmla="*/ 1655745 h 3429242"/>
                <a:gd name="connsiteX1086" fmla="*/ 5215134 w 7312962"/>
                <a:gd name="connsiteY1086" fmla="*/ 1655745 h 3429242"/>
                <a:gd name="connsiteX1087" fmla="*/ 5153159 w 7312962"/>
                <a:gd name="connsiteY1087" fmla="*/ 1719787 h 3429242"/>
                <a:gd name="connsiteX1088" fmla="*/ 5215134 w 7312962"/>
                <a:gd name="connsiteY1088" fmla="*/ 1781761 h 3429242"/>
                <a:gd name="connsiteX1089" fmla="*/ 5279174 w 7312962"/>
                <a:gd name="connsiteY1089" fmla="*/ 1719787 h 3429242"/>
                <a:gd name="connsiteX1090" fmla="*/ 5215134 w 7312962"/>
                <a:gd name="connsiteY1090" fmla="*/ 1655745 h 3429242"/>
                <a:gd name="connsiteX1091" fmla="*/ 5401056 w 7312962"/>
                <a:gd name="connsiteY1091" fmla="*/ 1655745 h 3429242"/>
                <a:gd name="connsiteX1092" fmla="*/ 5337017 w 7312962"/>
                <a:gd name="connsiteY1092" fmla="*/ 1719787 h 3429242"/>
                <a:gd name="connsiteX1093" fmla="*/ 5401056 w 7312962"/>
                <a:gd name="connsiteY1093" fmla="*/ 1781761 h 3429242"/>
                <a:gd name="connsiteX1094" fmla="*/ 5463031 w 7312962"/>
                <a:gd name="connsiteY1094" fmla="*/ 1719787 h 3429242"/>
                <a:gd name="connsiteX1095" fmla="*/ 5401056 w 7312962"/>
                <a:gd name="connsiteY1095" fmla="*/ 1655745 h 3429242"/>
                <a:gd name="connsiteX1096" fmla="*/ 5584914 w 7312962"/>
                <a:gd name="connsiteY1096" fmla="*/ 1655745 h 3429242"/>
                <a:gd name="connsiteX1097" fmla="*/ 5520874 w 7312962"/>
                <a:gd name="connsiteY1097" fmla="*/ 1719787 h 3429242"/>
                <a:gd name="connsiteX1098" fmla="*/ 5584914 w 7312962"/>
                <a:gd name="connsiteY1098" fmla="*/ 1781761 h 3429242"/>
                <a:gd name="connsiteX1099" fmla="*/ 5646888 w 7312962"/>
                <a:gd name="connsiteY1099" fmla="*/ 1719787 h 3429242"/>
                <a:gd name="connsiteX1100" fmla="*/ 5584914 w 7312962"/>
                <a:gd name="connsiteY1100" fmla="*/ 1655745 h 3429242"/>
                <a:gd name="connsiteX1101" fmla="*/ 5950562 w 7312962"/>
                <a:gd name="connsiteY1101" fmla="*/ 1655745 h 3429242"/>
                <a:gd name="connsiteX1102" fmla="*/ 5886521 w 7312962"/>
                <a:gd name="connsiteY1102" fmla="*/ 1719787 h 3429242"/>
                <a:gd name="connsiteX1103" fmla="*/ 5950562 w 7312962"/>
                <a:gd name="connsiteY1103" fmla="*/ 1781761 h 3429242"/>
                <a:gd name="connsiteX1104" fmla="*/ 6012536 w 7312962"/>
                <a:gd name="connsiteY1104" fmla="*/ 1719787 h 3429242"/>
                <a:gd name="connsiteX1105" fmla="*/ 5950562 w 7312962"/>
                <a:gd name="connsiteY1105" fmla="*/ 1655745 h 3429242"/>
                <a:gd name="connsiteX1106" fmla="*/ 6134418 w 7312962"/>
                <a:gd name="connsiteY1106" fmla="*/ 1655745 h 3429242"/>
                <a:gd name="connsiteX1107" fmla="*/ 6070379 w 7312962"/>
                <a:gd name="connsiteY1107" fmla="*/ 1719787 h 3429242"/>
                <a:gd name="connsiteX1108" fmla="*/ 6134418 w 7312962"/>
                <a:gd name="connsiteY1108" fmla="*/ 1781761 h 3429242"/>
                <a:gd name="connsiteX1109" fmla="*/ 6196393 w 7312962"/>
                <a:gd name="connsiteY1109" fmla="*/ 1719787 h 3429242"/>
                <a:gd name="connsiteX1110" fmla="*/ 6134418 w 7312962"/>
                <a:gd name="connsiteY1110" fmla="*/ 1655745 h 3429242"/>
                <a:gd name="connsiteX1111" fmla="*/ 1364467 w 7312962"/>
                <a:gd name="connsiteY1111" fmla="*/ 1839602 h 3429242"/>
                <a:gd name="connsiteX1112" fmla="*/ 1300427 w 7312962"/>
                <a:gd name="connsiteY1112" fmla="*/ 1901577 h 3429242"/>
                <a:gd name="connsiteX1113" fmla="*/ 1364467 w 7312962"/>
                <a:gd name="connsiteY1113" fmla="*/ 1965616 h 3429242"/>
                <a:gd name="connsiteX1114" fmla="*/ 1426441 w 7312962"/>
                <a:gd name="connsiteY1114" fmla="*/ 1901577 h 3429242"/>
                <a:gd name="connsiteX1115" fmla="*/ 1364467 w 7312962"/>
                <a:gd name="connsiteY1115" fmla="*/ 1839602 h 3429242"/>
                <a:gd name="connsiteX1116" fmla="*/ 1548324 w 7312962"/>
                <a:gd name="connsiteY1116" fmla="*/ 1839602 h 3429242"/>
                <a:gd name="connsiteX1117" fmla="*/ 1484283 w 7312962"/>
                <a:gd name="connsiteY1117" fmla="*/ 1901577 h 3429242"/>
                <a:gd name="connsiteX1118" fmla="*/ 1548324 w 7312962"/>
                <a:gd name="connsiteY1118" fmla="*/ 1965616 h 3429242"/>
                <a:gd name="connsiteX1119" fmla="*/ 1610298 w 7312962"/>
                <a:gd name="connsiteY1119" fmla="*/ 1901577 h 3429242"/>
                <a:gd name="connsiteX1120" fmla="*/ 1548324 w 7312962"/>
                <a:gd name="connsiteY1120" fmla="*/ 1839602 h 3429242"/>
                <a:gd name="connsiteX1121" fmla="*/ 1730115 w 7312962"/>
                <a:gd name="connsiteY1121" fmla="*/ 1839602 h 3429242"/>
                <a:gd name="connsiteX1122" fmla="*/ 1666075 w 7312962"/>
                <a:gd name="connsiteY1122" fmla="*/ 1901577 h 3429242"/>
                <a:gd name="connsiteX1123" fmla="*/ 1730115 w 7312962"/>
                <a:gd name="connsiteY1123" fmla="*/ 1965616 h 3429242"/>
                <a:gd name="connsiteX1124" fmla="*/ 1792089 w 7312962"/>
                <a:gd name="connsiteY1124" fmla="*/ 1901577 h 3429242"/>
                <a:gd name="connsiteX1125" fmla="*/ 1730115 w 7312962"/>
                <a:gd name="connsiteY1125" fmla="*/ 1839602 h 3429242"/>
                <a:gd name="connsiteX1126" fmla="*/ 1913972 w 7312962"/>
                <a:gd name="connsiteY1126" fmla="*/ 1839602 h 3429242"/>
                <a:gd name="connsiteX1127" fmla="*/ 1849932 w 7312962"/>
                <a:gd name="connsiteY1127" fmla="*/ 1901577 h 3429242"/>
                <a:gd name="connsiteX1128" fmla="*/ 1913972 w 7312962"/>
                <a:gd name="connsiteY1128" fmla="*/ 1965616 h 3429242"/>
                <a:gd name="connsiteX1129" fmla="*/ 1975946 w 7312962"/>
                <a:gd name="connsiteY1129" fmla="*/ 1901577 h 3429242"/>
                <a:gd name="connsiteX1130" fmla="*/ 1913972 w 7312962"/>
                <a:gd name="connsiteY1130" fmla="*/ 1839602 h 3429242"/>
                <a:gd name="connsiteX1131" fmla="*/ 3198905 w 7312962"/>
                <a:gd name="connsiteY1131" fmla="*/ 1839602 h 3429242"/>
                <a:gd name="connsiteX1132" fmla="*/ 3136930 w 7312962"/>
                <a:gd name="connsiteY1132" fmla="*/ 1901577 h 3429242"/>
                <a:gd name="connsiteX1133" fmla="*/ 3198905 w 7312962"/>
                <a:gd name="connsiteY1133" fmla="*/ 1965616 h 3429242"/>
                <a:gd name="connsiteX1134" fmla="*/ 3260879 w 7312962"/>
                <a:gd name="connsiteY1134" fmla="*/ 1901577 h 3429242"/>
                <a:gd name="connsiteX1135" fmla="*/ 3198905 w 7312962"/>
                <a:gd name="connsiteY1135" fmla="*/ 1839602 h 3429242"/>
                <a:gd name="connsiteX1136" fmla="*/ 3380696 w 7312962"/>
                <a:gd name="connsiteY1136" fmla="*/ 1839602 h 3429242"/>
                <a:gd name="connsiteX1137" fmla="*/ 3318721 w 7312962"/>
                <a:gd name="connsiteY1137" fmla="*/ 1901577 h 3429242"/>
                <a:gd name="connsiteX1138" fmla="*/ 3380696 w 7312962"/>
                <a:gd name="connsiteY1138" fmla="*/ 1965616 h 3429242"/>
                <a:gd name="connsiteX1139" fmla="*/ 3442670 w 7312962"/>
                <a:gd name="connsiteY1139" fmla="*/ 1901577 h 3429242"/>
                <a:gd name="connsiteX1140" fmla="*/ 3380696 w 7312962"/>
                <a:gd name="connsiteY1140" fmla="*/ 1839602 h 3429242"/>
                <a:gd name="connsiteX1141" fmla="*/ 3564553 w 7312962"/>
                <a:gd name="connsiteY1141" fmla="*/ 1839602 h 3429242"/>
                <a:gd name="connsiteX1142" fmla="*/ 3502578 w 7312962"/>
                <a:gd name="connsiteY1142" fmla="*/ 1901577 h 3429242"/>
                <a:gd name="connsiteX1143" fmla="*/ 3564553 w 7312962"/>
                <a:gd name="connsiteY1143" fmla="*/ 1965616 h 3429242"/>
                <a:gd name="connsiteX1144" fmla="*/ 3628593 w 7312962"/>
                <a:gd name="connsiteY1144" fmla="*/ 1901577 h 3429242"/>
                <a:gd name="connsiteX1145" fmla="*/ 3564553 w 7312962"/>
                <a:gd name="connsiteY1145" fmla="*/ 1839602 h 3429242"/>
                <a:gd name="connsiteX1146" fmla="*/ 3748410 w 7312962"/>
                <a:gd name="connsiteY1146" fmla="*/ 1839602 h 3429242"/>
                <a:gd name="connsiteX1147" fmla="*/ 3686435 w 7312962"/>
                <a:gd name="connsiteY1147" fmla="*/ 1901577 h 3429242"/>
                <a:gd name="connsiteX1148" fmla="*/ 3748410 w 7312962"/>
                <a:gd name="connsiteY1148" fmla="*/ 1965616 h 3429242"/>
                <a:gd name="connsiteX1149" fmla="*/ 3812450 w 7312962"/>
                <a:gd name="connsiteY1149" fmla="*/ 1901577 h 3429242"/>
                <a:gd name="connsiteX1150" fmla="*/ 3748410 w 7312962"/>
                <a:gd name="connsiteY1150" fmla="*/ 1839602 h 3429242"/>
                <a:gd name="connsiteX1151" fmla="*/ 3932267 w 7312962"/>
                <a:gd name="connsiteY1151" fmla="*/ 1839602 h 3429242"/>
                <a:gd name="connsiteX1152" fmla="*/ 3870292 w 7312962"/>
                <a:gd name="connsiteY1152" fmla="*/ 1901577 h 3429242"/>
                <a:gd name="connsiteX1153" fmla="*/ 3932267 w 7312962"/>
                <a:gd name="connsiteY1153" fmla="*/ 1965616 h 3429242"/>
                <a:gd name="connsiteX1154" fmla="*/ 3996307 w 7312962"/>
                <a:gd name="connsiteY1154" fmla="*/ 1901577 h 3429242"/>
                <a:gd name="connsiteX1155" fmla="*/ 3932267 w 7312962"/>
                <a:gd name="connsiteY1155" fmla="*/ 1839602 h 3429242"/>
                <a:gd name="connsiteX1156" fmla="*/ 4114058 w 7312962"/>
                <a:gd name="connsiteY1156" fmla="*/ 1839602 h 3429242"/>
                <a:gd name="connsiteX1157" fmla="*/ 4052084 w 7312962"/>
                <a:gd name="connsiteY1157" fmla="*/ 1901577 h 3429242"/>
                <a:gd name="connsiteX1158" fmla="*/ 4114058 w 7312962"/>
                <a:gd name="connsiteY1158" fmla="*/ 1965616 h 3429242"/>
                <a:gd name="connsiteX1159" fmla="*/ 4178098 w 7312962"/>
                <a:gd name="connsiteY1159" fmla="*/ 1901577 h 3429242"/>
                <a:gd name="connsiteX1160" fmla="*/ 4114058 w 7312962"/>
                <a:gd name="connsiteY1160" fmla="*/ 1839602 h 3429242"/>
                <a:gd name="connsiteX1161" fmla="*/ 4297915 w 7312962"/>
                <a:gd name="connsiteY1161" fmla="*/ 1839602 h 3429242"/>
                <a:gd name="connsiteX1162" fmla="*/ 4235940 w 7312962"/>
                <a:gd name="connsiteY1162" fmla="*/ 1901577 h 3429242"/>
                <a:gd name="connsiteX1163" fmla="*/ 4297915 w 7312962"/>
                <a:gd name="connsiteY1163" fmla="*/ 1965616 h 3429242"/>
                <a:gd name="connsiteX1164" fmla="*/ 4361955 w 7312962"/>
                <a:gd name="connsiteY1164" fmla="*/ 1901577 h 3429242"/>
                <a:gd name="connsiteX1165" fmla="*/ 4297915 w 7312962"/>
                <a:gd name="connsiteY1165" fmla="*/ 1839602 h 3429242"/>
                <a:gd name="connsiteX1166" fmla="*/ 4481772 w 7312962"/>
                <a:gd name="connsiteY1166" fmla="*/ 1839602 h 3429242"/>
                <a:gd name="connsiteX1167" fmla="*/ 4419798 w 7312962"/>
                <a:gd name="connsiteY1167" fmla="*/ 1901577 h 3429242"/>
                <a:gd name="connsiteX1168" fmla="*/ 4481772 w 7312962"/>
                <a:gd name="connsiteY1168" fmla="*/ 1965616 h 3429242"/>
                <a:gd name="connsiteX1169" fmla="*/ 4545812 w 7312962"/>
                <a:gd name="connsiteY1169" fmla="*/ 1901577 h 3429242"/>
                <a:gd name="connsiteX1170" fmla="*/ 4481772 w 7312962"/>
                <a:gd name="connsiteY1170" fmla="*/ 1839602 h 3429242"/>
                <a:gd name="connsiteX1171" fmla="*/ 5401056 w 7312962"/>
                <a:gd name="connsiteY1171" fmla="*/ 1839602 h 3429242"/>
                <a:gd name="connsiteX1172" fmla="*/ 5337017 w 7312962"/>
                <a:gd name="connsiteY1172" fmla="*/ 1901577 h 3429242"/>
                <a:gd name="connsiteX1173" fmla="*/ 5401056 w 7312962"/>
                <a:gd name="connsiteY1173" fmla="*/ 1965616 h 3429242"/>
                <a:gd name="connsiteX1174" fmla="*/ 5463031 w 7312962"/>
                <a:gd name="connsiteY1174" fmla="*/ 1901577 h 3429242"/>
                <a:gd name="connsiteX1175" fmla="*/ 5401056 w 7312962"/>
                <a:gd name="connsiteY1175" fmla="*/ 1839602 h 3429242"/>
                <a:gd name="connsiteX1176" fmla="*/ 5950562 w 7312962"/>
                <a:gd name="connsiteY1176" fmla="*/ 1839602 h 3429242"/>
                <a:gd name="connsiteX1177" fmla="*/ 5886521 w 7312962"/>
                <a:gd name="connsiteY1177" fmla="*/ 1901577 h 3429242"/>
                <a:gd name="connsiteX1178" fmla="*/ 5950562 w 7312962"/>
                <a:gd name="connsiteY1178" fmla="*/ 1965616 h 3429242"/>
                <a:gd name="connsiteX1179" fmla="*/ 6012536 w 7312962"/>
                <a:gd name="connsiteY1179" fmla="*/ 1901577 h 3429242"/>
                <a:gd name="connsiteX1180" fmla="*/ 5950562 w 7312962"/>
                <a:gd name="connsiteY1180" fmla="*/ 1839602 h 3429242"/>
                <a:gd name="connsiteX1181" fmla="*/ 1548324 w 7312962"/>
                <a:gd name="connsiteY1181" fmla="*/ 2021395 h 3429242"/>
                <a:gd name="connsiteX1182" fmla="*/ 1484283 w 7312962"/>
                <a:gd name="connsiteY1182" fmla="*/ 2083369 h 3429242"/>
                <a:gd name="connsiteX1183" fmla="*/ 1548324 w 7312962"/>
                <a:gd name="connsiteY1183" fmla="*/ 2145343 h 3429242"/>
                <a:gd name="connsiteX1184" fmla="*/ 1610298 w 7312962"/>
                <a:gd name="connsiteY1184" fmla="*/ 2083369 h 3429242"/>
                <a:gd name="connsiteX1185" fmla="*/ 1548324 w 7312962"/>
                <a:gd name="connsiteY1185" fmla="*/ 2021395 h 3429242"/>
                <a:gd name="connsiteX1186" fmla="*/ 1730115 w 7312962"/>
                <a:gd name="connsiteY1186" fmla="*/ 2021395 h 3429242"/>
                <a:gd name="connsiteX1187" fmla="*/ 1666075 w 7312962"/>
                <a:gd name="connsiteY1187" fmla="*/ 2083369 h 3429242"/>
                <a:gd name="connsiteX1188" fmla="*/ 1730115 w 7312962"/>
                <a:gd name="connsiteY1188" fmla="*/ 2145343 h 3429242"/>
                <a:gd name="connsiteX1189" fmla="*/ 1792089 w 7312962"/>
                <a:gd name="connsiteY1189" fmla="*/ 2083369 h 3429242"/>
                <a:gd name="connsiteX1190" fmla="*/ 1730115 w 7312962"/>
                <a:gd name="connsiteY1190" fmla="*/ 2021395 h 3429242"/>
                <a:gd name="connsiteX1191" fmla="*/ 1913972 w 7312962"/>
                <a:gd name="connsiteY1191" fmla="*/ 2021395 h 3429242"/>
                <a:gd name="connsiteX1192" fmla="*/ 1849932 w 7312962"/>
                <a:gd name="connsiteY1192" fmla="*/ 2083369 h 3429242"/>
                <a:gd name="connsiteX1193" fmla="*/ 1913972 w 7312962"/>
                <a:gd name="connsiteY1193" fmla="*/ 2145343 h 3429242"/>
                <a:gd name="connsiteX1194" fmla="*/ 1975946 w 7312962"/>
                <a:gd name="connsiteY1194" fmla="*/ 2083369 h 3429242"/>
                <a:gd name="connsiteX1195" fmla="*/ 1913972 w 7312962"/>
                <a:gd name="connsiteY1195" fmla="*/ 2021395 h 3429242"/>
                <a:gd name="connsiteX1196" fmla="*/ 2097829 w 7312962"/>
                <a:gd name="connsiteY1196" fmla="*/ 2021395 h 3429242"/>
                <a:gd name="connsiteX1197" fmla="*/ 2033789 w 7312962"/>
                <a:gd name="connsiteY1197" fmla="*/ 2083369 h 3429242"/>
                <a:gd name="connsiteX1198" fmla="*/ 2097829 w 7312962"/>
                <a:gd name="connsiteY1198" fmla="*/ 2145343 h 3429242"/>
                <a:gd name="connsiteX1199" fmla="*/ 2159803 w 7312962"/>
                <a:gd name="connsiteY1199" fmla="*/ 2083369 h 3429242"/>
                <a:gd name="connsiteX1200" fmla="*/ 2097829 w 7312962"/>
                <a:gd name="connsiteY1200" fmla="*/ 2021395 h 3429242"/>
                <a:gd name="connsiteX1201" fmla="*/ 3748410 w 7312962"/>
                <a:gd name="connsiteY1201" fmla="*/ 2021395 h 3429242"/>
                <a:gd name="connsiteX1202" fmla="*/ 3686435 w 7312962"/>
                <a:gd name="connsiteY1202" fmla="*/ 2083369 h 3429242"/>
                <a:gd name="connsiteX1203" fmla="*/ 3748410 w 7312962"/>
                <a:gd name="connsiteY1203" fmla="*/ 2145343 h 3429242"/>
                <a:gd name="connsiteX1204" fmla="*/ 3812450 w 7312962"/>
                <a:gd name="connsiteY1204" fmla="*/ 2083369 h 3429242"/>
                <a:gd name="connsiteX1205" fmla="*/ 3748410 w 7312962"/>
                <a:gd name="connsiteY1205" fmla="*/ 2021395 h 3429242"/>
                <a:gd name="connsiteX1206" fmla="*/ 3932267 w 7312962"/>
                <a:gd name="connsiteY1206" fmla="*/ 2021395 h 3429242"/>
                <a:gd name="connsiteX1207" fmla="*/ 3870292 w 7312962"/>
                <a:gd name="connsiteY1207" fmla="*/ 2083369 h 3429242"/>
                <a:gd name="connsiteX1208" fmla="*/ 3932267 w 7312962"/>
                <a:gd name="connsiteY1208" fmla="*/ 2145343 h 3429242"/>
                <a:gd name="connsiteX1209" fmla="*/ 3996307 w 7312962"/>
                <a:gd name="connsiteY1209" fmla="*/ 2083369 h 3429242"/>
                <a:gd name="connsiteX1210" fmla="*/ 3932267 w 7312962"/>
                <a:gd name="connsiteY1210" fmla="*/ 2021395 h 3429242"/>
                <a:gd name="connsiteX1211" fmla="*/ 4114058 w 7312962"/>
                <a:gd name="connsiteY1211" fmla="*/ 2021395 h 3429242"/>
                <a:gd name="connsiteX1212" fmla="*/ 4052084 w 7312962"/>
                <a:gd name="connsiteY1212" fmla="*/ 2083369 h 3429242"/>
                <a:gd name="connsiteX1213" fmla="*/ 4114058 w 7312962"/>
                <a:gd name="connsiteY1213" fmla="*/ 2145343 h 3429242"/>
                <a:gd name="connsiteX1214" fmla="*/ 4178098 w 7312962"/>
                <a:gd name="connsiteY1214" fmla="*/ 2083369 h 3429242"/>
                <a:gd name="connsiteX1215" fmla="*/ 4114058 w 7312962"/>
                <a:gd name="connsiteY1215" fmla="*/ 2021395 h 3429242"/>
                <a:gd name="connsiteX1216" fmla="*/ 4297915 w 7312962"/>
                <a:gd name="connsiteY1216" fmla="*/ 2021395 h 3429242"/>
                <a:gd name="connsiteX1217" fmla="*/ 4235940 w 7312962"/>
                <a:gd name="connsiteY1217" fmla="*/ 2083369 h 3429242"/>
                <a:gd name="connsiteX1218" fmla="*/ 4297915 w 7312962"/>
                <a:gd name="connsiteY1218" fmla="*/ 2145343 h 3429242"/>
                <a:gd name="connsiteX1219" fmla="*/ 4361955 w 7312962"/>
                <a:gd name="connsiteY1219" fmla="*/ 2083369 h 3429242"/>
                <a:gd name="connsiteX1220" fmla="*/ 4297915 w 7312962"/>
                <a:gd name="connsiteY1220" fmla="*/ 2021395 h 3429242"/>
                <a:gd name="connsiteX1221" fmla="*/ 4481772 w 7312962"/>
                <a:gd name="connsiteY1221" fmla="*/ 2021395 h 3429242"/>
                <a:gd name="connsiteX1222" fmla="*/ 4419798 w 7312962"/>
                <a:gd name="connsiteY1222" fmla="*/ 2083369 h 3429242"/>
                <a:gd name="connsiteX1223" fmla="*/ 4481772 w 7312962"/>
                <a:gd name="connsiteY1223" fmla="*/ 2145343 h 3429242"/>
                <a:gd name="connsiteX1224" fmla="*/ 4545812 w 7312962"/>
                <a:gd name="connsiteY1224" fmla="*/ 2083369 h 3429242"/>
                <a:gd name="connsiteX1225" fmla="*/ 4481772 w 7312962"/>
                <a:gd name="connsiteY1225" fmla="*/ 2021395 h 3429242"/>
                <a:gd name="connsiteX1226" fmla="*/ 5950562 w 7312962"/>
                <a:gd name="connsiteY1226" fmla="*/ 2021395 h 3429242"/>
                <a:gd name="connsiteX1227" fmla="*/ 5886521 w 7312962"/>
                <a:gd name="connsiteY1227" fmla="*/ 2083369 h 3429242"/>
                <a:gd name="connsiteX1228" fmla="*/ 5950562 w 7312962"/>
                <a:gd name="connsiteY1228" fmla="*/ 2145343 h 3429242"/>
                <a:gd name="connsiteX1229" fmla="*/ 6012536 w 7312962"/>
                <a:gd name="connsiteY1229" fmla="*/ 2083369 h 3429242"/>
                <a:gd name="connsiteX1230" fmla="*/ 5950562 w 7312962"/>
                <a:gd name="connsiteY1230" fmla="*/ 2021395 h 3429242"/>
                <a:gd name="connsiteX1231" fmla="*/ 1364467 w 7312962"/>
                <a:gd name="connsiteY1231" fmla="*/ 2203184 h 3429242"/>
                <a:gd name="connsiteX1232" fmla="*/ 1300427 w 7312962"/>
                <a:gd name="connsiteY1232" fmla="*/ 2267226 h 3429242"/>
                <a:gd name="connsiteX1233" fmla="*/ 1364467 w 7312962"/>
                <a:gd name="connsiteY1233" fmla="*/ 2329201 h 3429242"/>
                <a:gd name="connsiteX1234" fmla="*/ 1426441 w 7312962"/>
                <a:gd name="connsiteY1234" fmla="*/ 2267226 h 3429242"/>
                <a:gd name="connsiteX1235" fmla="*/ 1364467 w 7312962"/>
                <a:gd name="connsiteY1235" fmla="*/ 2203184 h 3429242"/>
                <a:gd name="connsiteX1236" fmla="*/ 1548324 w 7312962"/>
                <a:gd name="connsiteY1236" fmla="*/ 2203184 h 3429242"/>
                <a:gd name="connsiteX1237" fmla="*/ 1484283 w 7312962"/>
                <a:gd name="connsiteY1237" fmla="*/ 2267226 h 3429242"/>
                <a:gd name="connsiteX1238" fmla="*/ 1548324 w 7312962"/>
                <a:gd name="connsiteY1238" fmla="*/ 2329201 h 3429242"/>
                <a:gd name="connsiteX1239" fmla="*/ 1610298 w 7312962"/>
                <a:gd name="connsiteY1239" fmla="*/ 2267226 h 3429242"/>
                <a:gd name="connsiteX1240" fmla="*/ 1548324 w 7312962"/>
                <a:gd name="connsiteY1240" fmla="*/ 2203184 h 3429242"/>
                <a:gd name="connsiteX1241" fmla="*/ 1730115 w 7312962"/>
                <a:gd name="connsiteY1241" fmla="*/ 2203184 h 3429242"/>
                <a:gd name="connsiteX1242" fmla="*/ 1666075 w 7312962"/>
                <a:gd name="connsiteY1242" fmla="*/ 2267226 h 3429242"/>
                <a:gd name="connsiteX1243" fmla="*/ 1730115 w 7312962"/>
                <a:gd name="connsiteY1243" fmla="*/ 2329201 h 3429242"/>
                <a:gd name="connsiteX1244" fmla="*/ 1792089 w 7312962"/>
                <a:gd name="connsiteY1244" fmla="*/ 2267226 h 3429242"/>
                <a:gd name="connsiteX1245" fmla="*/ 1730115 w 7312962"/>
                <a:gd name="connsiteY1245" fmla="*/ 2203184 h 3429242"/>
                <a:gd name="connsiteX1246" fmla="*/ 1913972 w 7312962"/>
                <a:gd name="connsiteY1246" fmla="*/ 2203184 h 3429242"/>
                <a:gd name="connsiteX1247" fmla="*/ 1849932 w 7312962"/>
                <a:gd name="connsiteY1247" fmla="*/ 2267226 h 3429242"/>
                <a:gd name="connsiteX1248" fmla="*/ 1913972 w 7312962"/>
                <a:gd name="connsiteY1248" fmla="*/ 2329201 h 3429242"/>
                <a:gd name="connsiteX1249" fmla="*/ 1975946 w 7312962"/>
                <a:gd name="connsiteY1249" fmla="*/ 2267226 h 3429242"/>
                <a:gd name="connsiteX1250" fmla="*/ 1913972 w 7312962"/>
                <a:gd name="connsiteY1250" fmla="*/ 2203184 h 3429242"/>
                <a:gd name="connsiteX1251" fmla="*/ 2097829 w 7312962"/>
                <a:gd name="connsiteY1251" fmla="*/ 2203184 h 3429242"/>
                <a:gd name="connsiteX1252" fmla="*/ 2033789 w 7312962"/>
                <a:gd name="connsiteY1252" fmla="*/ 2267226 h 3429242"/>
                <a:gd name="connsiteX1253" fmla="*/ 2097829 w 7312962"/>
                <a:gd name="connsiteY1253" fmla="*/ 2329201 h 3429242"/>
                <a:gd name="connsiteX1254" fmla="*/ 2159803 w 7312962"/>
                <a:gd name="connsiteY1254" fmla="*/ 2267226 h 3429242"/>
                <a:gd name="connsiteX1255" fmla="*/ 2097829 w 7312962"/>
                <a:gd name="connsiteY1255" fmla="*/ 2203184 h 3429242"/>
                <a:gd name="connsiteX1256" fmla="*/ 2281686 w 7312962"/>
                <a:gd name="connsiteY1256" fmla="*/ 2203184 h 3429242"/>
                <a:gd name="connsiteX1257" fmla="*/ 2217645 w 7312962"/>
                <a:gd name="connsiteY1257" fmla="*/ 2267226 h 3429242"/>
                <a:gd name="connsiteX1258" fmla="*/ 2281686 w 7312962"/>
                <a:gd name="connsiteY1258" fmla="*/ 2329201 h 3429242"/>
                <a:gd name="connsiteX1259" fmla="*/ 2343660 w 7312962"/>
                <a:gd name="connsiteY1259" fmla="*/ 2267226 h 3429242"/>
                <a:gd name="connsiteX1260" fmla="*/ 2281686 w 7312962"/>
                <a:gd name="connsiteY1260" fmla="*/ 2203184 h 3429242"/>
                <a:gd name="connsiteX1261" fmla="*/ 2463477 w 7312962"/>
                <a:gd name="connsiteY1261" fmla="*/ 2203184 h 3429242"/>
                <a:gd name="connsiteX1262" fmla="*/ 2401502 w 7312962"/>
                <a:gd name="connsiteY1262" fmla="*/ 2267226 h 3429242"/>
                <a:gd name="connsiteX1263" fmla="*/ 2463477 w 7312962"/>
                <a:gd name="connsiteY1263" fmla="*/ 2329201 h 3429242"/>
                <a:gd name="connsiteX1264" fmla="*/ 2525451 w 7312962"/>
                <a:gd name="connsiteY1264" fmla="*/ 2267226 h 3429242"/>
                <a:gd name="connsiteX1265" fmla="*/ 2463477 w 7312962"/>
                <a:gd name="connsiteY1265" fmla="*/ 2203184 h 3429242"/>
                <a:gd name="connsiteX1266" fmla="*/ 3748410 w 7312962"/>
                <a:gd name="connsiteY1266" fmla="*/ 2203184 h 3429242"/>
                <a:gd name="connsiteX1267" fmla="*/ 3686435 w 7312962"/>
                <a:gd name="connsiteY1267" fmla="*/ 2267226 h 3429242"/>
                <a:gd name="connsiteX1268" fmla="*/ 3748410 w 7312962"/>
                <a:gd name="connsiteY1268" fmla="*/ 2329201 h 3429242"/>
                <a:gd name="connsiteX1269" fmla="*/ 3812450 w 7312962"/>
                <a:gd name="connsiteY1269" fmla="*/ 2267226 h 3429242"/>
                <a:gd name="connsiteX1270" fmla="*/ 3748410 w 7312962"/>
                <a:gd name="connsiteY1270" fmla="*/ 2203184 h 3429242"/>
                <a:gd name="connsiteX1271" fmla="*/ 3932267 w 7312962"/>
                <a:gd name="connsiteY1271" fmla="*/ 2203184 h 3429242"/>
                <a:gd name="connsiteX1272" fmla="*/ 3870292 w 7312962"/>
                <a:gd name="connsiteY1272" fmla="*/ 2267226 h 3429242"/>
                <a:gd name="connsiteX1273" fmla="*/ 3932267 w 7312962"/>
                <a:gd name="connsiteY1273" fmla="*/ 2329201 h 3429242"/>
                <a:gd name="connsiteX1274" fmla="*/ 3996307 w 7312962"/>
                <a:gd name="connsiteY1274" fmla="*/ 2267226 h 3429242"/>
                <a:gd name="connsiteX1275" fmla="*/ 3932267 w 7312962"/>
                <a:gd name="connsiteY1275" fmla="*/ 2203184 h 3429242"/>
                <a:gd name="connsiteX1276" fmla="*/ 4114058 w 7312962"/>
                <a:gd name="connsiteY1276" fmla="*/ 2203184 h 3429242"/>
                <a:gd name="connsiteX1277" fmla="*/ 4052084 w 7312962"/>
                <a:gd name="connsiteY1277" fmla="*/ 2267226 h 3429242"/>
                <a:gd name="connsiteX1278" fmla="*/ 4114058 w 7312962"/>
                <a:gd name="connsiteY1278" fmla="*/ 2329201 h 3429242"/>
                <a:gd name="connsiteX1279" fmla="*/ 4178098 w 7312962"/>
                <a:gd name="connsiteY1279" fmla="*/ 2267226 h 3429242"/>
                <a:gd name="connsiteX1280" fmla="*/ 4114058 w 7312962"/>
                <a:gd name="connsiteY1280" fmla="*/ 2203184 h 3429242"/>
                <a:gd name="connsiteX1281" fmla="*/ 4297915 w 7312962"/>
                <a:gd name="connsiteY1281" fmla="*/ 2203184 h 3429242"/>
                <a:gd name="connsiteX1282" fmla="*/ 4235940 w 7312962"/>
                <a:gd name="connsiteY1282" fmla="*/ 2267226 h 3429242"/>
                <a:gd name="connsiteX1283" fmla="*/ 4297915 w 7312962"/>
                <a:gd name="connsiteY1283" fmla="*/ 2329201 h 3429242"/>
                <a:gd name="connsiteX1284" fmla="*/ 4361955 w 7312962"/>
                <a:gd name="connsiteY1284" fmla="*/ 2267226 h 3429242"/>
                <a:gd name="connsiteX1285" fmla="*/ 4297915 w 7312962"/>
                <a:gd name="connsiteY1285" fmla="*/ 2203184 h 3429242"/>
                <a:gd name="connsiteX1286" fmla="*/ 6134418 w 7312962"/>
                <a:gd name="connsiteY1286" fmla="*/ 2203184 h 3429242"/>
                <a:gd name="connsiteX1287" fmla="*/ 6070379 w 7312962"/>
                <a:gd name="connsiteY1287" fmla="*/ 2267226 h 3429242"/>
                <a:gd name="connsiteX1288" fmla="*/ 6134418 w 7312962"/>
                <a:gd name="connsiteY1288" fmla="*/ 2329201 h 3429242"/>
                <a:gd name="connsiteX1289" fmla="*/ 6196393 w 7312962"/>
                <a:gd name="connsiteY1289" fmla="*/ 2267226 h 3429242"/>
                <a:gd name="connsiteX1290" fmla="*/ 6134418 w 7312962"/>
                <a:gd name="connsiteY1290" fmla="*/ 2203184 h 3429242"/>
                <a:gd name="connsiteX1291" fmla="*/ 6683924 w 7312962"/>
                <a:gd name="connsiteY1291" fmla="*/ 2203184 h 3429242"/>
                <a:gd name="connsiteX1292" fmla="*/ 6619883 w 7312962"/>
                <a:gd name="connsiteY1292" fmla="*/ 2267226 h 3429242"/>
                <a:gd name="connsiteX1293" fmla="*/ 6683924 w 7312962"/>
                <a:gd name="connsiteY1293" fmla="*/ 2329201 h 3429242"/>
                <a:gd name="connsiteX1294" fmla="*/ 6745898 w 7312962"/>
                <a:gd name="connsiteY1294" fmla="*/ 2267226 h 3429242"/>
                <a:gd name="connsiteX1295" fmla="*/ 6683924 w 7312962"/>
                <a:gd name="connsiteY1295" fmla="*/ 2203184 h 3429242"/>
                <a:gd name="connsiteX1296" fmla="*/ 1548324 w 7312962"/>
                <a:gd name="connsiteY1296" fmla="*/ 2387042 h 3429242"/>
                <a:gd name="connsiteX1297" fmla="*/ 1484283 w 7312962"/>
                <a:gd name="connsiteY1297" fmla="*/ 2449016 h 3429242"/>
                <a:gd name="connsiteX1298" fmla="*/ 1548324 w 7312962"/>
                <a:gd name="connsiteY1298" fmla="*/ 2513056 h 3429242"/>
                <a:gd name="connsiteX1299" fmla="*/ 1610298 w 7312962"/>
                <a:gd name="connsiteY1299" fmla="*/ 2449016 h 3429242"/>
                <a:gd name="connsiteX1300" fmla="*/ 1548324 w 7312962"/>
                <a:gd name="connsiteY1300" fmla="*/ 2387042 h 3429242"/>
                <a:gd name="connsiteX1301" fmla="*/ 1730115 w 7312962"/>
                <a:gd name="connsiteY1301" fmla="*/ 2387042 h 3429242"/>
                <a:gd name="connsiteX1302" fmla="*/ 1666075 w 7312962"/>
                <a:gd name="connsiteY1302" fmla="*/ 2449016 h 3429242"/>
                <a:gd name="connsiteX1303" fmla="*/ 1730115 w 7312962"/>
                <a:gd name="connsiteY1303" fmla="*/ 2513056 h 3429242"/>
                <a:gd name="connsiteX1304" fmla="*/ 1792089 w 7312962"/>
                <a:gd name="connsiteY1304" fmla="*/ 2449016 h 3429242"/>
                <a:gd name="connsiteX1305" fmla="*/ 1730115 w 7312962"/>
                <a:gd name="connsiteY1305" fmla="*/ 2387042 h 3429242"/>
                <a:gd name="connsiteX1306" fmla="*/ 1913972 w 7312962"/>
                <a:gd name="connsiteY1306" fmla="*/ 2387042 h 3429242"/>
                <a:gd name="connsiteX1307" fmla="*/ 1849932 w 7312962"/>
                <a:gd name="connsiteY1307" fmla="*/ 2449016 h 3429242"/>
                <a:gd name="connsiteX1308" fmla="*/ 1913972 w 7312962"/>
                <a:gd name="connsiteY1308" fmla="*/ 2513056 h 3429242"/>
                <a:gd name="connsiteX1309" fmla="*/ 1975946 w 7312962"/>
                <a:gd name="connsiteY1309" fmla="*/ 2449016 h 3429242"/>
                <a:gd name="connsiteX1310" fmla="*/ 1913972 w 7312962"/>
                <a:gd name="connsiteY1310" fmla="*/ 2387042 h 3429242"/>
                <a:gd name="connsiteX1311" fmla="*/ 2097829 w 7312962"/>
                <a:gd name="connsiteY1311" fmla="*/ 2387042 h 3429242"/>
                <a:gd name="connsiteX1312" fmla="*/ 2033789 w 7312962"/>
                <a:gd name="connsiteY1312" fmla="*/ 2449016 h 3429242"/>
                <a:gd name="connsiteX1313" fmla="*/ 2097829 w 7312962"/>
                <a:gd name="connsiteY1313" fmla="*/ 2513056 h 3429242"/>
                <a:gd name="connsiteX1314" fmla="*/ 2159803 w 7312962"/>
                <a:gd name="connsiteY1314" fmla="*/ 2449016 h 3429242"/>
                <a:gd name="connsiteX1315" fmla="*/ 2097829 w 7312962"/>
                <a:gd name="connsiteY1315" fmla="*/ 2387042 h 3429242"/>
                <a:gd name="connsiteX1316" fmla="*/ 2281686 w 7312962"/>
                <a:gd name="connsiteY1316" fmla="*/ 2387042 h 3429242"/>
                <a:gd name="connsiteX1317" fmla="*/ 2217645 w 7312962"/>
                <a:gd name="connsiteY1317" fmla="*/ 2449016 h 3429242"/>
                <a:gd name="connsiteX1318" fmla="*/ 2281686 w 7312962"/>
                <a:gd name="connsiteY1318" fmla="*/ 2513056 h 3429242"/>
                <a:gd name="connsiteX1319" fmla="*/ 2343660 w 7312962"/>
                <a:gd name="connsiteY1319" fmla="*/ 2449016 h 3429242"/>
                <a:gd name="connsiteX1320" fmla="*/ 2281686 w 7312962"/>
                <a:gd name="connsiteY1320" fmla="*/ 2387042 h 3429242"/>
                <a:gd name="connsiteX1321" fmla="*/ 2463477 w 7312962"/>
                <a:gd name="connsiteY1321" fmla="*/ 2387042 h 3429242"/>
                <a:gd name="connsiteX1322" fmla="*/ 2401502 w 7312962"/>
                <a:gd name="connsiteY1322" fmla="*/ 2449016 h 3429242"/>
                <a:gd name="connsiteX1323" fmla="*/ 2463477 w 7312962"/>
                <a:gd name="connsiteY1323" fmla="*/ 2513056 h 3429242"/>
                <a:gd name="connsiteX1324" fmla="*/ 2525451 w 7312962"/>
                <a:gd name="connsiteY1324" fmla="*/ 2449016 h 3429242"/>
                <a:gd name="connsiteX1325" fmla="*/ 2463477 w 7312962"/>
                <a:gd name="connsiteY1325" fmla="*/ 2387042 h 3429242"/>
                <a:gd name="connsiteX1326" fmla="*/ 3748410 w 7312962"/>
                <a:gd name="connsiteY1326" fmla="*/ 2387042 h 3429242"/>
                <a:gd name="connsiteX1327" fmla="*/ 3686435 w 7312962"/>
                <a:gd name="connsiteY1327" fmla="*/ 2449016 h 3429242"/>
                <a:gd name="connsiteX1328" fmla="*/ 3748410 w 7312962"/>
                <a:gd name="connsiteY1328" fmla="*/ 2513056 h 3429242"/>
                <a:gd name="connsiteX1329" fmla="*/ 3812450 w 7312962"/>
                <a:gd name="connsiteY1329" fmla="*/ 2449016 h 3429242"/>
                <a:gd name="connsiteX1330" fmla="*/ 3748410 w 7312962"/>
                <a:gd name="connsiteY1330" fmla="*/ 2387042 h 3429242"/>
                <a:gd name="connsiteX1331" fmla="*/ 3932267 w 7312962"/>
                <a:gd name="connsiteY1331" fmla="*/ 2387042 h 3429242"/>
                <a:gd name="connsiteX1332" fmla="*/ 3870292 w 7312962"/>
                <a:gd name="connsiteY1332" fmla="*/ 2449016 h 3429242"/>
                <a:gd name="connsiteX1333" fmla="*/ 3932267 w 7312962"/>
                <a:gd name="connsiteY1333" fmla="*/ 2513056 h 3429242"/>
                <a:gd name="connsiteX1334" fmla="*/ 3996307 w 7312962"/>
                <a:gd name="connsiteY1334" fmla="*/ 2449016 h 3429242"/>
                <a:gd name="connsiteX1335" fmla="*/ 3932267 w 7312962"/>
                <a:gd name="connsiteY1335" fmla="*/ 2387042 h 3429242"/>
                <a:gd name="connsiteX1336" fmla="*/ 4114058 w 7312962"/>
                <a:gd name="connsiteY1336" fmla="*/ 2387042 h 3429242"/>
                <a:gd name="connsiteX1337" fmla="*/ 4052084 w 7312962"/>
                <a:gd name="connsiteY1337" fmla="*/ 2449016 h 3429242"/>
                <a:gd name="connsiteX1338" fmla="*/ 4114058 w 7312962"/>
                <a:gd name="connsiteY1338" fmla="*/ 2513056 h 3429242"/>
                <a:gd name="connsiteX1339" fmla="*/ 4178098 w 7312962"/>
                <a:gd name="connsiteY1339" fmla="*/ 2449016 h 3429242"/>
                <a:gd name="connsiteX1340" fmla="*/ 4114058 w 7312962"/>
                <a:gd name="connsiteY1340" fmla="*/ 2387042 h 3429242"/>
                <a:gd name="connsiteX1341" fmla="*/ 4297915 w 7312962"/>
                <a:gd name="connsiteY1341" fmla="*/ 2387042 h 3429242"/>
                <a:gd name="connsiteX1342" fmla="*/ 4235940 w 7312962"/>
                <a:gd name="connsiteY1342" fmla="*/ 2449016 h 3429242"/>
                <a:gd name="connsiteX1343" fmla="*/ 4297915 w 7312962"/>
                <a:gd name="connsiteY1343" fmla="*/ 2513056 h 3429242"/>
                <a:gd name="connsiteX1344" fmla="*/ 4361955 w 7312962"/>
                <a:gd name="connsiteY1344" fmla="*/ 2449016 h 3429242"/>
                <a:gd name="connsiteX1345" fmla="*/ 4297915 w 7312962"/>
                <a:gd name="connsiteY1345" fmla="*/ 2387042 h 3429242"/>
                <a:gd name="connsiteX1346" fmla="*/ 6318276 w 7312962"/>
                <a:gd name="connsiteY1346" fmla="*/ 2387042 h 3429242"/>
                <a:gd name="connsiteX1347" fmla="*/ 6254236 w 7312962"/>
                <a:gd name="connsiteY1347" fmla="*/ 2449016 h 3429242"/>
                <a:gd name="connsiteX1348" fmla="*/ 6318276 w 7312962"/>
                <a:gd name="connsiteY1348" fmla="*/ 2513056 h 3429242"/>
                <a:gd name="connsiteX1349" fmla="*/ 6380250 w 7312962"/>
                <a:gd name="connsiteY1349" fmla="*/ 2449016 h 3429242"/>
                <a:gd name="connsiteX1350" fmla="*/ 6318276 w 7312962"/>
                <a:gd name="connsiteY1350" fmla="*/ 2387042 h 3429242"/>
                <a:gd name="connsiteX1351" fmla="*/ 1730115 w 7312962"/>
                <a:gd name="connsiteY1351" fmla="*/ 2566769 h 3429242"/>
                <a:gd name="connsiteX1352" fmla="*/ 1666075 w 7312962"/>
                <a:gd name="connsiteY1352" fmla="*/ 2630808 h 3429242"/>
                <a:gd name="connsiteX1353" fmla="*/ 1730115 w 7312962"/>
                <a:gd name="connsiteY1353" fmla="*/ 2692783 h 3429242"/>
                <a:gd name="connsiteX1354" fmla="*/ 1792089 w 7312962"/>
                <a:gd name="connsiteY1354" fmla="*/ 2630808 h 3429242"/>
                <a:gd name="connsiteX1355" fmla="*/ 1730115 w 7312962"/>
                <a:gd name="connsiteY1355" fmla="*/ 2566769 h 3429242"/>
                <a:gd name="connsiteX1356" fmla="*/ 1913972 w 7312962"/>
                <a:gd name="connsiteY1356" fmla="*/ 2566769 h 3429242"/>
                <a:gd name="connsiteX1357" fmla="*/ 1849932 w 7312962"/>
                <a:gd name="connsiteY1357" fmla="*/ 2630808 h 3429242"/>
                <a:gd name="connsiteX1358" fmla="*/ 1913972 w 7312962"/>
                <a:gd name="connsiteY1358" fmla="*/ 2692783 h 3429242"/>
                <a:gd name="connsiteX1359" fmla="*/ 1975946 w 7312962"/>
                <a:gd name="connsiteY1359" fmla="*/ 2630808 h 3429242"/>
                <a:gd name="connsiteX1360" fmla="*/ 1913972 w 7312962"/>
                <a:gd name="connsiteY1360" fmla="*/ 2566769 h 3429242"/>
                <a:gd name="connsiteX1361" fmla="*/ 2097829 w 7312962"/>
                <a:gd name="connsiteY1361" fmla="*/ 2566769 h 3429242"/>
                <a:gd name="connsiteX1362" fmla="*/ 2033789 w 7312962"/>
                <a:gd name="connsiteY1362" fmla="*/ 2630808 h 3429242"/>
                <a:gd name="connsiteX1363" fmla="*/ 2097829 w 7312962"/>
                <a:gd name="connsiteY1363" fmla="*/ 2692783 h 3429242"/>
                <a:gd name="connsiteX1364" fmla="*/ 2159803 w 7312962"/>
                <a:gd name="connsiteY1364" fmla="*/ 2630808 h 3429242"/>
                <a:gd name="connsiteX1365" fmla="*/ 2097829 w 7312962"/>
                <a:gd name="connsiteY1365" fmla="*/ 2566769 h 3429242"/>
                <a:gd name="connsiteX1366" fmla="*/ 2281686 w 7312962"/>
                <a:gd name="connsiteY1366" fmla="*/ 2566769 h 3429242"/>
                <a:gd name="connsiteX1367" fmla="*/ 2217645 w 7312962"/>
                <a:gd name="connsiteY1367" fmla="*/ 2630808 h 3429242"/>
                <a:gd name="connsiteX1368" fmla="*/ 2281686 w 7312962"/>
                <a:gd name="connsiteY1368" fmla="*/ 2692783 h 3429242"/>
                <a:gd name="connsiteX1369" fmla="*/ 2343660 w 7312962"/>
                <a:gd name="connsiteY1369" fmla="*/ 2630808 h 3429242"/>
                <a:gd name="connsiteX1370" fmla="*/ 2281686 w 7312962"/>
                <a:gd name="connsiteY1370" fmla="*/ 2566769 h 3429242"/>
                <a:gd name="connsiteX1371" fmla="*/ 2463477 w 7312962"/>
                <a:gd name="connsiteY1371" fmla="*/ 2566769 h 3429242"/>
                <a:gd name="connsiteX1372" fmla="*/ 2401502 w 7312962"/>
                <a:gd name="connsiteY1372" fmla="*/ 2630808 h 3429242"/>
                <a:gd name="connsiteX1373" fmla="*/ 2463477 w 7312962"/>
                <a:gd name="connsiteY1373" fmla="*/ 2692783 h 3429242"/>
                <a:gd name="connsiteX1374" fmla="*/ 2525451 w 7312962"/>
                <a:gd name="connsiteY1374" fmla="*/ 2630808 h 3429242"/>
                <a:gd name="connsiteX1375" fmla="*/ 2463477 w 7312962"/>
                <a:gd name="connsiteY1375" fmla="*/ 2566769 h 3429242"/>
                <a:gd name="connsiteX1376" fmla="*/ 3748410 w 7312962"/>
                <a:gd name="connsiteY1376" fmla="*/ 2566769 h 3429242"/>
                <a:gd name="connsiteX1377" fmla="*/ 3686435 w 7312962"/>
                <a:gd name="connsiteY1377" fmla="*/ 2630808 h 3429242"/>
                <a:gd name="connsiteX1378" fmla="*/ 3748410 w 7312962"/>
                <a:gd name="connsiteY1378" fmla="*/ 2692783 h 3429242"/>
                <a:gd name="connsiteX1379" fmla="*/ 3812450 w 7312962"/>
                <a:gd name="connsiteY1379" fmla="*/ 2630808 h 3429242"/>
                <a:gd name="connsiteX1380" fmla="*/ 3748410 w 7312962"/>
                <a:gd name="connsiteY1380" fmla="*/ 2566769 h 3429242"/>
                <a:gd name="connsiteX1381" fmla="*/ 3932267 w 7312962"/>
                <a:gd name="connsiteY1381" fmla="*/ 2566769 h 3429242"/>
                <a:gd name="connsiteX1382" fmla="*/ 3870292 w 7312962"/>
                <a:gd name="connsiteY1382" fmla="*/ 2630808 h 3429242"/>
                <a:gd name="connsiteX1383" fmla="*/ 3932267 w 7312962"/>
                <a:gd name="connsiteY1383" fmla="*/ 2692783 h 3429242"/>
                <a:gd name="connsiteX1384" fmla="*/ 3996307 w 7312962"/>
                <a:gd name="connsiteY1384" fmla="*/ 2630808 h 3429242"/>
                <a:gd name="connsiteX1385" fmla="*/ 3932267 w 7312962"/>
                <a:gd name="connsiteY1385" fmla="*/ 2566769 h 3429242"/>
                <a:gd name="connsiteX1386" fmla="*/ 4114058 w 7312962"/>
                <a:gd name="connsiteY1386" fmla="*/ 2566769 h 3429242"/>
                <a:gd name="connsiteX1387" fmla="*/ 4052084 w 7312962"/>
                <a:gd name="connsiteY1387" fmla="*/ 2630808 h 3429242"/>
                <a:gd name="connsiteX1388" fmla="*/ 4114058 w 7312962"/>
                <a:gd name="connsiteY1388" fmla="*/ 2692783 h 3429242"/>
                <a:gd name="connsiteX1389" fmla="*/ 4178098 w 7312962"/>
                <a:gd name="connsiteY1389" fmla="*/ 2630808 h 3429242"/>
                <a:gd name="connsiteX1390" fmla="*/ 4114058 w 7312962"/>
                <a:gd name="connsiteY1390" fmla="*/ 2566769 h 3429242"/>
                <a:gd name="connsiteX1391" fmla="*/ 4297915 w 7312962"/>
                <a:gd name="connsiteY1391" fmla="*/ 2566769 h 3429242"/>
                <a:gd name="connsiteX1392" fmla="*/ 4235940 w 7312962"/>
                <a:gd name="connsiteY1392" fmla="*/ 2630808 h 3429242"/>
                <a:gd name="connsiteX1393" fmla="*/ 4297915 w 7312962"/>
                <a:gd name="connsiteY1393" fmla="*/ 2692783 h 3429242"/>
                <a:gd name="connsiteX1394" fmla="*/ 4361955 w 7312962"/>
                <a:gd name="connsiteY1394" fmla="*/ 2630808 h 3429242"/>
                <a:gd name="connsiteX1395" fmla="*/ 4297915 w 7312962"/>
                <a:gd name="connsiteY1395" fmla="*/ 2566769 h 3429242"/>
                <a:gd name="connsiteX1396" fmla="*/ 4665629 w 7312962"/>
                <a:gd name="connsiteY1396" fmla="*/ 2566769 h 3429242"/>
                <a:gd name="connsiteX1397" fmla="*/ 4603654 w 7312962"/>
                <a:gd name="connsiteY1397" fmla="*/ 2630808 h 3429242"/>
                <a:gd name="connsiteX1398" fmla="*/ 4665629 w 7312962"/>
                <a:gd name="connsiteY1398" fmla="*/ 2692783 h 3429242"/>
                <a:gd name="connsiteX1399" fmla="*/ 4729669 w 7312962"/>
                <a:gd name="connsiteY1399" fmla="*/ 2630808 h 3429242"/>
                <a:gd name="connsiteX1400" fmla="*/ 4665629 w 7312962"/>
                <a:gd name="connsiteY1400" fmla="*/ 2566769 h 3429242"/>
                <a:gd name="connsiteX1401" fmla="*/ 5950562 w 7312962"/>
                <a:gd name="connsiteY1401" fmla="*/ 2566769 h 3429242"/>
                <a:gd name="connsiteX1402" fmla="*/ 5886521 w 7312962"/>
                <a:gd name="connsiteY1402" fmla="*/ 2630808 h 3429242"/>
                <a:gd name="connsiteX1403" fmla="*/ 5950562 w 7312962"/>
                <a:gd name="connsiteY1403" fmla="*/ 2692783 h 3429242"/>
                <a:gd name="connsiteX1404" fmla="*/ 6012536 w 7312962"/>
                <a:gd name="connsiteY1404" fmla="*/ 2630808 h 3429242"/>
                <a:gd name="connsiteX1405" fmla="*/ 5950562 w 7312962"/>
                <a:gd name="connsiteY1405" fmla="*/ 2566769 h 3429242"/>
                <a:gd name="connsiteX1406" fmla="*/ 6134418 w 7312962"/>
                <a:gd name="connsiteY1406" fmla="*/ 2566769 h 3429242"/>
                <a:gd name="connsiteX1407" fmla="*/ 6070379 w 7312962"/>
                <a:gd name="connsiteY1407" fmla="*/ 2630808 h 3429242"/>
                <a:gd name="connsiteX1408" fmla="*/ 6134418 w 7312962"/>
                <a:gd name="connsiteY1408" fmla="*/ 2692783 h 3429242"/>
                <a:gd name="connsiteX1409" fmla="*/ 6196393 w 7312962"/>
                <a:gd name="connsiteY1409" fmla="*/ 2630808 h 3429242"/>
                <a:gd name="connsiteX1410" fmla="*/ 6134418 w 7312962"/>
                <a:gd name="connsiteY1410" fmla="*/ 2566769 h 3429242"/>
                <a:gd name="connsiteX1411" fmla="*/ 6318276 w 7312962"/>
                <a:gd name="connsiteY1411" fmla="*/ 2566769 h 3429242"/>
                <a:gd name="connsiteX1412" fmla="*/ 6254236 w 7312962"/>
                <a:gd name="connsiteY1412" fmla="*/ 2630808 h 3429242"/>
                <a:gd name="connsiteX1413" fmla="*/ 6318276 w 7312962"/>
                <a:gd name="connsiteY1413" fmla="*/ 2692783 h 3429242"/>
                <a:gd name="connsiteX1414" fmla="*/ 6380250 w 7312962"/>
                <a:gd name="connsiteY1414" fmla="*/ 2630808 h 3429242"/>
                <a:gd name="connsiteX1415" fmla="*/ 6318276 w 7312962"/>
                <a:gd name="connsiteY1415" fmla="*/ 2566769 h 3429242"/>
                <a:gd name="connsiteX1416" fmla="*/ 6502133 w 7312962"/>
                <a:gd name="connsiteY1416" fmla="*/ 2566769 h 3429242"/>
                <a:gd name="connsiteX1417" fmla="*/ 6438092 w 7312962"/>
                <a:gd name="connsiteY1417" fmla="*/ 2630808 h 3429242"/>
                <a:gd name="connsiteX1418" fmla="*/ 6502133 w 7312962"/>
                <a:gd name="connsiteY1418" fmla="*/ 2692783 h 3429242"/>
                <a:gd name="connsiteX1419" fmla="*/ 6564107 w 7312962"/>
                <a:gd name="connsiteY1419" fmla="*/ 2630808 h 3429242"/>
                <a:gd name="connsiteX1420" fmla="*/ 6502133 w 7312962"/>
                <a:gd name="connsiteY1420" fmla="*/ 2566769 h 3429242"/>
                <a:gd name="connsiteX1421" fmla="*/ 6683924 w 7312962"/>
                <a:gd name="connsiteY1421" fmla="*/ 2566769 h 3429242"/>
                <a:gd name="connsiteX1422" fmla="*/ 6619883 w 7312962"/>
                <a:gd name="connsiteY1422" fmla="*/ 2630808 h 3429242"/>
                <a:gd name="connsiteX1423" fmla="*/ 6683924 w 7312962"/>
                <a:gd name="connsiteY1423" fmla="*/ 2692783 h 3429242"/>
                <a:gd name="connsiteX1424" fmla="*/ 6745898 w 7312962"/>
                <a:gd name="connsiteY1424" fmla="*/ 2630808 h 3429242"/>
                <a:gd name="connsiteX1425" fmla="*/ 6683924 w 7312962"/>
                <a:gd name="connsiteY1425" fmla="*/ 2566769 h 3429242"/>
                <a:gd name="connsiteX1426" fmla="*/ 1730115 w 7312962"/>
                <a:gd name="connsiteY1426" fmla="*/ 2750624 h 3429242"/>
                <a:gd name="connsiteX1427" fmla="*/ 1666075 w 7312962"/>
                <a:gd name="connsiteY1427" fmla="*/ 2812598 h 3429242"/>
                <a:gd name="connsiteX1428" fmla="*/ 1730115 w 7312962"/>
                <a:gd name="connsiteY1428" fmla="*/ 2876640 h 3429242"/>
                <a:gd name="connsiteX1429" fmla="*/ 1792089 w 7312962"/>
                <a:gd name="connsiteY1429" fmla="*/ 2812598 h 3429242"/>
                <a:gd name="connsiteX1430" fmla="*/ 1730115 w 7312962"/>
                <a:gd name="connsiteY1430" fmla="*/ 2750624 h 3429242"/>
                <a:gd name="connsiteX1431" fmla="*/ 1913972 w 7312962"/>
                <a:gd name="connsiteY1431" fmla="*/ 2750624 h 3429242"/>
                <a:gd name="connsiteX1432" fmla="*/ 1849932 w 7312962"/>
                <a:gd name="connsiteY1432" fmla="*/ 2812598 h 3429242"/>
                <a:gd name="connsiteX1433" fmla="*/ 1913972 w 7312962"/>
                <a:gd name="connsiteY1433" fmla="*/ 2876640 h 3429242"/>
                <a:gd name="connsiteX1434" fmla="*/ 1975946 w 7312962"/>
                <a:gd name="connsiteY1434" fmla="*/ 2812598 h 3429242"/>
                <a:gd name="connsiteX1435" fmla="*/ 1913972 w 7312962"/>
                <a:gd name="connsiteY1435" fmla="*/ 2750624 h 3429242"/>
                <a:gd name="connsiteX1436" fmla="*/ 2097829 w 7312962"/>
                <a:gd name="connsiteY1436" fmla="*/ 2750624 h 3429242"/>
                <a:gd name="connsiteX1437" fmla="*/ 2033789 w 7312962"/>
                <a:gd name="connsiteY1437" fmla="*/ 2812598 h 3429242"/>
                <a:gd name="connsiteX1438" fmla="*/ 2097829 w 7312962"/>
                <a:gd name="connsiteY1438" fmla="*/ 2876640 h 3429242"/>
                <a:gd name="connsiteX1439" fmla="*/ 2159803 w 7312962"/>
                <a:gd name="connsiteY1439" fmla="*/ 2812598 h 3429242"/>
                <a:gd name="connsiteX1440" fmla="*/ 2097829 w 7312962"/>
                <a:gd name="connsiteY1440" fmla="*/ 2750624 h 3429242"/>
                <a:gd name="connsiteX1441" fmla="*/ 2281686 w 7312962"/>
                <a:gd name="connsiteY1441" fmla="*/ 2750624 h 3429242"/>
                <a:gd name="connsiteX1442" fmla="*/ 2217645 w 7312962"/>
                <a:gd name="connsiteY1442" fmla="*/ 2812598 h 3429242"/>
                <a:gd name="connsiteX1443" fmla="*/ 2281686 w 7312962"/>
                <a:gd name="connsiteY1443" fmla="*/ 2876640 h 3429242"/>
                <a:gd name="connsiteX1444" fmla="*/ 2343660 w 7312962"/>
                <a:gd name="connsiteY1444" fmla="*/ 2812598 h 3429242"/>
                <a:gd name="connsiteX1445" fmla="*/ 2281686 w 7312962"/>
                <a:gd name="connsiteY1445" fmla="*/ 2750624 h 3429242"/>
                <a:gd name="connsiteX1446" fmla="*/ 3932267 w 7312962"/>
                <a:gd name="connsiteY1446" fmla="*/ 2750624 h 3429242"/>
                <a:gd name="connsiteX1447" fmla="*/ 3870292 w 7312962"/>
                <a:gd name="connsiteY1447" fmla="*/ 2812598 h 3429242"/>
                <a:gd name="connsiteX1448" fmla="*/ 3932267 w 7312962"/>
                <a:gd name="connsiteY1448" fmla="*/ 2876640 h 3429242"/>
                <a:gd name="connsiteX1449" fmla="*/ 3996307 w 7312962"/>
                <a:gd name="connsiteY1449" fmla="*/ 2812598 h 3429242"/>
                <a:gd name="connsiteX1450" fmla="*/ 3932267 w 7312962"/>
                <a:gd name="connsiteY1450" fmla="*/ 2750624 h 3429242"/>
                <a:gd name="connsiteX1451" fmla="*/ 4114058 w 7312962"/>
                <a:gd name="connsiteY1451" fmla="*/ 2750624 h 3429242"/>
                <a:gd name="connsiteX1452" fmla="*/ 4052084 w 7312962"/>
                <a:gd name="connsiteY1452" fmla="*/ 2812598 h 3429242"/>
                <a:gd name="connsiteX1453" fmla="*/ 4114058 w 7312962"/>
                <a:gd name="connsiteY1453" fmla="*/ 2876640 h 3429242"/>
                <a:gd name="connsiteX1454" fmla="*/ 4178098 w 7312962"/>
                <a:gd name="connsiteY1454" fmla="*/ 2812598 h 3429242"/>
                <a:gd name="connsiteX1455" fmla="*/ 4114058 w 7312962"/>
                <a:gd name="connsiteY1455" fmla="*/ 2750624 h 3429242"/>
                <a:gd name="connsiteX1456" fmla="*/ 4481772 w 7312962"/>
                <a:gd name="connsiteY1456" fmla="*/ 2750624 h 3429242"/>
                <a:gd name="connsiteX1457" fmla="*/ 4419798 w 7312962"/>
                <a:gd name="connsiteY1457" fmla="*/ 2812598 h 3429242"/>
                <a:gd name="connsiteX1458" fmla="*/ 4481772 w 7312962"/>
                <a:gd name="connsiteY1458" fmla="*/ 2876640 h 3429242"/>
                <a:gd name="connsiteX1459" fmla="*/ 4545812 w 7312962"/>
                <a:gd name="connsiteY1459" fmla="*/ 2812598 h 3429242"/>
                <a:gd name="connsiteX1460" fmla="*/ 4481772 w 7312962"/>
                <a:gd name="connsiteY1460" fmla="*/ 2750624 h 3429242"/>
                <a:gd name="connsiteX1461" fmla="*/ 5950562 w 7312962"/>
                <a:gd name="connsiteY1461" fmla="*/ 2750624 h 3429242"/>
                <a:gd name="connsiteX1462" fmla="*/ 5886521 w 7312962"/>
                <a:gd name="connsiteY1462" fmla="*/ 2812598 h 3429242"/>
                <a:gd name="connsiteX1463" fmla="*/ 5950562 w 7312962"/>
                <a:gd name="connsiteY1463" fmla="*/ 2876640 h 3429242"/>
                <a:gd name="connsiteX1464" fmla="*/ 6012536 w 7312962"/>
                <a:gd name="connsiteY1464" fmla="*/ 2812598 h 3429242"/>
                <a:gd name="connsiteX1465" fmla="*/ 5950562 w 7312962"/>
                <a:gd name="connsiteY1465" fmla="*/ 2750624 h 3429242"/>
                <a:gd name="connsiteX1466" fmla="*/ 6134418 w 7312962"/>
                <a:gd name="connsiteY1466" fmla="*/ 2750624 h 3429242"/>
                <a:gd name="connsiteX1467" fmla="*/ 6070379 w 7312962"/>
                <a:gd name="connsiteY1467" fmla="*/ 2812598 h 3429242"/>
                <a:gd name="connsiteX1468" fmla="*/ 6134418 w 7312962"/>
                <a:gd name="connsiteY1468" fmla="*/ 2876640 h 3429242"/>
                <a:gd name="connsiteX1469" fmla="*/ 6196393 w 7312962"/>
                <a:gd name="connsiteY1469" fmla="*/ 2812598 h 3429242"/>
                <a:gd name="connsiteX1470" fmla="*/ 6134418 w 7312962"/>
                <a:gd name="connsiteY1470" fmla="*/ 2750624 h 3429242"/>
                <a:gd name="connsiteX1471" fmla="*/ 6318276 w 7312962"/>
                <a:gd name="connsiteY1471" fmla="*/ 2750624 h 3429242"/>
                <a:gd name="connsiteX1472" fmla="*/ 6254236 w 7312962"/>
                <a:gd name="connsiteY1472" fmla="*/ 2812598 h 3429242"/>
                <a:gd name="connsiteX1473" fmla="*/ 6318276 w 7312962"/>
                <a:gd name="connsiteY1473" fmla="*/ 2876640 h 3429242"/>
                <a:gd name="connsiteX1474" fmla="*/ 6380250 w 7312962"/>
                <a:gd name="connsiteY1474" fmla="*/ 2812598 h 3429242"/>
                <a:gd name="connsiteX1475" fmla="*/ 6318276 w 7312962"/>
                <a:gd name="connsiteY1475" fmla="*/ 2750624 h 3429242"/>
                <a:gd name="connsiteX1476" fmla="*/ 6502133 w 7312962"/>
                <a:gd name="connsiteY1476" fmla="*/ 2750624 h 3429242"/>
                <a:gd name="connsiteX1477" fmla="*/ 6438092 w 7312962"/>
                <a:gd name="connsiteY1477" fmla="*/ 2812598 h 3429242"/>
                <a:gd name="connsiteX1478" fmla="*/ 6502133 w 7312962"/>
                <a:gd name="connsiteY1478" fmla="*/ 2876640 h 3429242"/>
                <a:gd name="connsiteX1479" fmla="*/ 6564107 w 7312962"/>
                <a:gd name="connsiteY1479" fmla="*/ 2812598 h 3429242"/>
                <a:gd name="connsiteX1480" fmla="*/ 6502133 w 7312962"/>
                <a:gd name="connsiteY1480" fmla="*/ 2750624 h 3429242"/>
                <a:gd name="connsiteX1481" fmla="*/ 6683924 w 7312962"/>
                <a:gd name="connsiteY1481" fmla="*/ 2750624 h 3429242"/>
                <a:gd name="connsiteX1482" fmla="*/ 6619883 w 7312962"/>
                <a:gd name="connsiteY1482" fmla="*/ 2812598 h 3429242"/>
                <a:gd name="connsiteX1483" fmla="*/ 6683924 w 7312962"/>
                <a:gd name="connsiteY1483" fmla="*/ 2876640 h 3429242"/>
                <a:gd name="connsiteX1484" fmla="*/ 6745898 w 7312962"/>
                <a:gd name="connsiteY1484" fmla="*/ 2812598 h 3429242"/>
                <a:gd name="connsiteX1485" fmla="*/ 6683924 w 7312962"/>
                <a:gd name="connsiteY1485" fmla="*/ 2750624 h 3429242"/>
                <a:gd name="connsiteX1486" fmla="*/ 1730115 w 7312962"/>
                <a:gd name="connsiteY1486" fmla="*/ 2934481 h 3429242"/>
                <a:gd name="connsiteX1487" fmla="*/ 1666075 w 7312962"/>
                <a:gd name="connsiteY1487" fmla="*/ 2996455 h 3429242"/>
                <a:gd name="connsiteX1488" fmla="*/ 1730115 w 7312962"/>
                <a:gd name="connsiteY1488" fmla="*/ 3058430 h 3429242"/>
                <a:gd name="connsiteX1489" fmla="*/ 1792089 w 7312962"/>
                <a:gd name="connsiteY1489" fmla="*/ 2996455 h 3429242"/>
                <a:gd name="connsiteX1490" fmla="*/ 1730115 w 7312962"/>
                <a:gd name="connsiteY1490" fmla="*/ 2934481 h 3429242"/>
                <a:gd name="connsiteX1491" fmla="*/ 1913972 w 7312962"/>
                <a:gd name="connsiteY1491" fmla="*/ 2934481 h 3429242"/>
                <a:gd name="connsiteX1492" fmla="*/ 1849932 w 7312962"/>
                <a:gd name="connsiteY1492" fmla="*/ 2996455 h 3429242"/>
                <a:gd name="connsiteX1493" fmla="*/ 1913972 w 7312962"/>
                <a:gd name="connsiteY1493" fmla="*/ 3058430 h 3429242"/>
                <a:gd name="connsiteX1494" fmla="*/ 1975946 w 7312962"/>
                <a:gd name="connsiteY1494" fmla="*/ 2996455 h 3429242"/>
                <a:gd name="connsiteX1495" fmla="*/ 1913972 w 7312962"/>
                <a:gd name="connsiteY1495" fmla="*/ 2934481 h 3429242"/>
                <a:gd name="connsiteX1496" fmla="*/ 2097829 w 7312962"/>
                <a:gd name="connsiteY1496" fmla="*/ 2934481 h 3429242"/>
                <a:gd name="connsiteX1497" fmla="*/ 2033789 w 7312962"/>
                <a:gd name="connsiteY1497" fmla="*/ 2996455 h 3429242"/>
                <a:gd name="connsiteX1498" fmla="*/ 2097829 w 7312962"/>
                <a:gd name="connsiteY1498" fmla="*/ 3058430 h 3429242"/>
                <a:gd name="connsiteX1499" fmla="*/ 2159803 w 7312962"/>
                <a:gd name="connsiteY1499" fmla="*/ 2996455 h 3429242"/>
                <a:gd name="connsiteX1500" fmla="*/ 2097829 w 7312962"/>
                <a:gd name="connsiteY1500" fmla="*/ 2934481 h 3429242"/>
                <a:gd name="connsiteX1501" fmla="*/ 3932267 w 7312962"/>
                <a:gd name="connsiteY1501" fmla="*/ 2934481 h 3429242"/>
                <a:gd name="connsiteX1502" fmla="*/ 3870292 w 7312962"/>
                <a:gd name="connsiteY1502" fmla="*/ 2996455 h 3429242"/>
                <a:gd name="connsiteX1503" fmla="*/ 3932267 w 7312962"/>
                <a:gd name="connsiteY1503" fmla="*/ 3058430 h 3429242"/>
                <a:gd name="connsiteX1504" fmla="*/ 3996307 w 7312962"/>
                <a:gd name="connsiteY1504" fmla="*/ 2996455 h 3429242"/>
                <a:gd name="connsiteX1505" fmla="*/ 3932267 w 7312962"/>
                <a:gd name="connsiteY1505" fmla="*/ 2934481 h 3429242"/>
                <a:gd name="connsiteX1506" fmla="*/ 4114058 w 7312962"/>
                <a:gd name="connsiteY1506" fmla="*/ 2934481 h 3429242"/>
                <a:gd name="connsiteX1507" fmla="*/ 4052084 w 7312962"/>
                <a:gd name="connsiteY1507" fmla="*/ 2996455 h 3429242"/>
                <a:gd name="connsiteX1508" fmla="*/ 4114058 w 7312962"/>
                <a:gd name="connsiteY1508" fmla="*/ 3058430 h 3429242"/>
                <a:gd name="connsiteX1509" fmla="*/ 4178098 w 7312962"/>
                <a:gd name="connsiteY1509" fmla="*/ 2996455 h 3429242"/>
                <a:gd name="connsiteX1510" fmla="*/ 4114058 w 7312962"/>
                <a:gd name="connsiteY1510" fmla="*/ 2934481 h 3429242"/>
                <a:gd name="connsiteX1511" fmla="*/ 5950562 w 7312962"/>
                <a:gd name="connsiteY1511" fmla="*/ 2934481 h 3429242"/>
                <a:gd name="connsiteX1512" fmla="*/ 5886521 w 7312962"/>
                <a:gd name="connsiteY1512" fmla="*/ 2996455 h 3429242"/>
                <a:gd name="connsiteX1513" fmla="*/ 5950562 w 7312962"/>
                <a:gd name="connsiteY1513" fmla="*/ 3058430 h 3429242"/>
                <a:gd name="connsiteX1514" fmla="*/ 6012536 w 7312962"/>
                <a:gd name="connsiteY1514" fmla="*/ 2996455 h 3429242"/>
                <a:gd name="connsiteX1515" fmla="*/ 5950562 w 7312962"/>
                <a:gd name="connsiteY1515" fmla="*/ 2934481 h 3429242"/>
                <a:gd name="connsiteX1516" fmla="*/ 6134418 w 7312962"/>
                <a:gd name="connsiteY1516" fmla="*/ 2934481 h 3429242"/>
                <a:gd name="connsiteX1517" fmla="*/ 6070379 w 7312962"/>
                <a:gd name="connsiteY1517" fmla="*/ 2996455 h 3429242"/>
                <a:gd name="connsiteX1518" fmla="*/ 6134418 w 7312962"/>
                <a:gd name="connsiteY1518" fmla="*/ 3058430 h 3429242"/>
                <a:gd name="connsiteX1519" fmla="*/ 6196393 w 7312962"/>
                <a:gd name="connsiteY1519" fmla="*/ 2996455 h 3429242"/>
                <a:gd name="connsiteX1520" fmla="*/ 6134418 w 7312962"/>
                <a:gd name="connsiteY1520" fmla="*/ 2934481 h 3429242"/>
                <a:gd name="connsiteX1521" fmla="*/ 6318276 w 7312962"/>
                <a:gd name="connsiteY1521" fmla="*/ 2934481 h 3429242"/>
                <a:gd name="connsiteX1522" fmla="*/ 6254236 w 7312962"/>
                <a:gd name="connsiteY1522" fmla="*/ 2996455 h 3429242"/>
                <a:gd name="connsiteX1523" fmla="*/ 6318276 w 7312962"/>
                <a:gd name="connsiteY1523" fmla="*/ 3058430 h 3429242"/>
                <a:gd name="connsiteX1524" fmla="*/ 6380250 w 7312962"/>
                <a:gd name="connsiteY1524" fmla="*/ 2996455 h 3429242"/>
                <a:gd name="connsiteX1525" fmla="*/ 6318276 w 7312962"/>
                <a:gd name="connsiteY1525" fmla="*/ 2934481 h 3429242"/>
                <a:gd name="connsiteX1526" fmla="*/ 6502133 w 7312962"/>
                <a:gd name="connsiteY1526" fmla="*/ 2934481 h 3429242"/>
                <a:gd name="connsiteX1527" fmla="*/ 6438092 w 7312962"/>
                <a:gd name="connsiteY1527" fmla="*/ 2996455 h 3429242"/>
                <a:gd name="connsiteX1528" fmla="*/ 6502133 w 7312962"/>
                <a:gd name="connsiteY1528" fmla="*/ 3058430 h 3429242"/>
                <a:gd name="connsiteX1529" fmla="*/ 6564107 w 7312962"/>
                <a:gd name="connsiteY1529" fmla="*/ 2996455 h 3429242"/>
                <a:gd name="connsiteX1530" fmla="*/ 6502133 w 7312962"/>
                <a:gd name="connsiteY1530" fmla="*/ 2934481 h 3429242"/>
                <a:gd name="connsiteX1531" fmla="*/ 6683924 w 7312962"/>
                <a:gd name="connsiteY1531" fmla="*/ 2934481 h 3429242"/>
                <a:gd name="connsiteX1532" fmla="*/ 6619883 w 7312962"/>
                <a:gd name="connsiteY1532" fmla="*/ 2996455 h 3429242"/>
                <a:gd name="connsiteX1533" fmla="*/ 6683924 w 7312962"/>
                <a:gd name="connsiteY1533" fmla="*/ 3058430 h 3429242"/>
                <a:gd name="connsiteX1534" fmla="*/ 6745898 w 7312962"/>
                <a:gd name="connsiteY1534" fmla="*/ 2996455 h 3429242"/>
                <a:gd name="connsiteX1535" fmla="*/ 6683924 w 7312962"/>
                <a:gd name="connsiteY1535" fmla="*/ 2934481 h 3429242"/>
                <a:gd name="connsiteX1536" fmla="*/ 1730115 w 7312962"/>
                <a:gd name="connsiteY1536" fmla="*/ 3114208 h 3429242"/>
                <a:gd name="connsiteX1537" fmla="*/ 1666075 w 7312962"/>
                <a:gd name="connsiteY1537" fmla="*/ 3178248 h 3429242"/>
                <a:gd name="connsiteX1538" fmla="*/ 1730115 w 7312962"/>
                <a:gd name="connsiteY1538" fmla="*/ 3240222 h 3429242"/>
                <a:gd name="connsiteX1539" fmla="*/ 1792089 w 7312962"/>
                <a:gd name="connsiteY1539" fmla="*/ 3178248 h 3429242"/>
                <a:gd name="connsiteX1540" fmla="*/ 1730115 w 7312962"/>
                <a:gd name="connsiteY1540" fmla="*/ 3114208 h 3429242"/>
                <a:gd name="connsiteX1541" fmla="*/ 1913972 w 7312962"/>
                <a:gd name="connsiteY1541" fmla="*/ 3114208 h 3429242"/>
                <a:gd name="connsiteX1542" fmla="*/ 1849932 w 7312962"/>
                <a:gd name="connsiteY1542" fmla="*/ 3178248 h 3429242"/>
                <a:gd name="connsiteX1543" fmla="*/ 1913972 w 7312962"/>
                <a:gd name="connsiteY1543" fmla="*/ 3240222 h 3429242"/>
                <a:gd name="connsiteX1544" fmla="*/ 1975946 w 7312962"/>
                <a:gd name="connsiteY1544" fmla="*/ 3178248 h 3429242"/>
                <a:gd name="connsiteX1545" fmla="*/ 1913972 w 7312962"/>
                <a:gd name="connsiteY1545" fmla="*/ 3114208 h 3429242"/>
                <a:gd name="connsiteX1546" fmla="*/ 6683924 w 7312962"/>
                <a:gd name="connsiteY1546" fmla="*/ 3114208 h 3429242"/>
                <a:gd name="connsiteX1547" fmla="*/ 6619883 w 7312962"/>
                <a:gd name="connsiteY1547" fmla="*/ 3178248 h 3429242"/>
                <a:gd name="connsiteX1548" fmla="*/ 6683924 w 7312962"/>
                <a:gd name="connsiteY1548" fmla="*/ 3240222 h 3429242"/>
                <a:gd name="connsiteX1549" fmla="*/ 6745898 w 7312962"/>
                <a:gd name="connsiteY1549" fmla="*/ 3178248 h 3429242"/>
                <a:gd name="connsiteX1550" fmla="*/ 6683924 w 7312962"/>
                <a:gd name="connsiteY1550" fmla="*/ 3114208 h 3429242"/>
                <a:gd name="connsiteX1551" fmla="*/ 1913972 w 7312962"/>
                <a:gd name="connsiteY1551" fmla="*/ 3298063 h 3429242"/>
                <a:gd name="connsiteX1552" fmla="*/ 1849932 w 7312962"/>
                <a:gd name="connsiteY1552" fmla="*/ 3360037 h 3429242"/>
                <a:gd name="connsiteX1553" fmla="*/ 1913972 w 7312962"/>
                <a:gd name="connsiteY1553" fmla="*/ 3424079 h 3429242"/>
                <a:gd name="connsiteX1554" fmla="*/ 1975946 w 7312962"/>
                <a:gd name="connsiteY1554" fmla="*/ 3360037 h 3429242"/>
                <a:gd name="connsiteX1555" fmla="*/ 1913972 w 7312962"/>
                <a:gd name="connsiteY1555" fmla="*/ 3298063 h 342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Lst>
              <a:rect l="l" t="t" r="r" b="b"/>
              <a:pathLst>
                <a:path w="7312962" h="3429242">
                  <a:moveTo>
                    <a:pt x="2281686" y="15494"/>
                  </a:moveTo>
                  <a:cubicBezTo>
                    <a:pt x="2246567" y="15494"/>
                    <a:pt x="2217645" y="42349"/>
                    <a:pt x="2217645" y="77468"/>
                  </a:cubicBezTo>
                  <a:cubicBezTo>
                    <a:pt x="2217645" y="112587"/>
                    <a:pt x="2246567" y="141509"/>
                    <a:pt x="2281686" y="141509"/>
                  </a:cubicBezTo>
                  <a:cubicBezTo>
                    <a:pt x="2316804" y="141509"/>
                    <a:pt x="2343660" y="112587"/>
                    <a:pt x="2343660" y="77468"/>
                  </a:cubicBezTo>
                  <a:cubicBezTo>
                    <a:pt x="2343660" y="42349"/>
                    <a:pt x="2316804" y="15494"/>
                    <a:pt x="2281686" y="15494"/>
                  </a:cubicBezTo>
                  <a:close/>
                  <a:moveTo>
                    <a:pt x="2463477" y="15494"/>
                  </a:moveTo>
                  <a:cubicBezTo>
                    <a:pt x="2428358" y="15494"/>
                    <a:pt x="2401502" y="42349"/>
                    <a:pt x="2401502" y="77468"/>
                  </a:cubicBezTo>
                  <a:cubicBezTo>
                    <a:pt x="2401502" y="112587"/>
                    <a:pt x="2428358" y="141509"/>
                    <a:pt x="2463477" y="141509"/>
                  </a:cubicBezTo>
                  <a:cubicBezTo>
                    <a:pt x="2498596" y="141509"/>
                    <a:pt x="2525451" y="112587"/>
                    <a:pt x="2525451" y="77468"/>
                  </a:cubicBezTo>
                  <a:cubicBezTo>
                    <a:pt x="2525451" y="42349"/>
                    <a:pt x="2498596" y="15494"/>
                    <a:pt x="2463477" y="15494"/>
                  </a:cubicBezTo>
                  <a:close/>
                  <a:moveTo>
                    <a:pt x="2647334" y="15494"/>
                  </a:moveTo>
                  <a:cubicBezTo>
                    <a:pt x="2612215" y="15494"/>
                    <a:pt x="2585359" y="42349"/>
                    <a:pt x="2585359" y="77468"/>
                  </a:cubicBezTo>
                  <a:cubicBezTo>
                    <a:pt x="2585359" y="112587"/>
                    <a:pt x="2612215" y="141509"/>
                    <a:pt x="2647334" y="141509"/>
                  </a:cubicBezTo>
                  <a:cubicBezTo>
                    <a:pt x="2682452" y="141509"/>
                    <a:pt x="2709308" y="112587"/>
                    <a:pt x="2709308" y="77468"/>
                  </a:cubicBezTo>
                  <a:cubicBezTo>
                    <a:pt x="2709308" y="42349"/>
                    <a:pt x="2682452" y="15494"/>
                    <a:pt x="2647334" y="15494"/>
                  </a:cubicBezTo>
                  <a:close/>
                  <a:moveTo>
                    <a:pt x="2831191" y="15494"/>
                  </a:moveTo>
                  <a:cubicBezTo>
                    <a:pt x="2796072" y="15494"/>
                    <a:pt x="2769216" y="42349"/>
                    <a:pt x="2769216" y="77468"/>
                  </a:cubicBezTo>
                  <a:cubicBezTo>
                    <a:pt x="2769216" y="112587"/>
                    <a:pt x="2796072" y="141509"/>
                    <a:pt x="2831191" y="141509"/>
                  </a:cubicBezTo>
                  <a:cubicBezTo>
                    <a:pt x="2866310" y="141509"/>
                    <a:pt x="2893165" y="112587"/>
                    <a:pt x="2893165" y="77468"/>
                  </a:cubicBezTo>
                  <a:cubicBezTo>
                    <a:pt x="2893165" y="42349"/>
                    <a:pt x="2866310" y="15494"/>
                    <a:pt x="2831191" y="15494"/>
                  </a:cubicBezTo>
                  <a:close/>
                  <a:moveTo>
                    <a:pt x="3015048" y="15494"/>
                  </a:moveTo>
                  <a:cubicBezTo>
                    <a:pt x="2979929" y="15494"/>
                    <a:pt x="2953073" y="42349"/>
                    <a:pt x="2953073" y="77468"/>
                  </a:cubicBezTo>
                  <a:cubicBezTo>
                    <a:pt x="2953073" y="112587"/>
                    <a:pt x="2979929" y="141509"/>
                    <a:pt x="3015048" y="141509"/>
                  </a:cubicBezTo>
                  <a:cubicBezTo>
                    <a:pt x="3050166" y="141509"/>
                    <a:pt x="3077022" y="112587"/>
                    <a:pt x="3077022" y="77468"/>
                  </a:cubicBezTo>
                  <a:cubicBezTo>
                    <a:pt x="3077022" y="42349"/>
                    <a:pt x="3050166" y="15494"/>
                    <a:pt x="3015048" y="15494"/>
                  </a:cubicBezTo>
                  <a:close/>
                  <a:moveTo>
                    <a:pt x="3198905" y="15494"/>
                  </a:moveTo>
                  <a:cubicBezTo>
                    <a:pt x="3163786" y="15494"/>
                    <a:pt x="3136930" y="42349"/>
                    <a:pt x="3136930" y="77468"/>
                  </a:cubicBezTo>
                  <a:cubicBezTo>
                    <a:pt x="3136930" y="112587"/>
                    <a:pt x="3163786" y="141509"/>
                    <a:pt x="3198905" y="141509"/>
                  </a:cubicBezTo>
                  <a:cubicBezTo>
                    <a:pt x="3234023" y="141509"/>
                    <a:pt x="3260879" y="112587"/>
                    <a:pt x="3260879" y="77468"/>
                  </a:cubicBezTo>
                  <a:cubicBezTo>
                    <a:pt x="3260879" y="42349"/>
                    <a:pt x="3231958" y="15494"/>
                    <a:pt x="3198905" y="15494"/>
                  </a:cubicBezTo>
                  <a:close/>
                  <a:moveTo>
                    <a:pt x="5215134" y="15494"/>
                  </a:moveTo>
                  <a:cubicBezTo>
                    <a:pt x="5180015" y="15494"/>
                    <a:pt x="5153159" y="42349"/>
                    <a:pt x="5153159" y="77468"/>
                  </a:cubicBezTo>
                  <a:cubicBezTo>
                    <a:pt x="5153159" y="112587"/>
                    <a:pt x="5180015" y="141509"/>
                    <a:pt x="5215134" y="141509"/>
                  </a:cubicBezTo>
                  <a:cubicBezTo>
                    <a:pt x="5250253" y="141509"/>
                    <a:pt x="5279174" y="112587"/>
                    <a:pt x="5279174" y="77468"/>
                  </a:cubicBezTo>
                  <a:cubicBezTo>
                    <a:pt x="5279174" y="42349"/>
                    <a:pt x="5250253" y="15494"/>
                    <a:pt x="5215134" y="15494"/>
                  </a:cubicBezTo>
                  <a:close/>
                  <a:moveTo>
                    <a:pt x="5401056" y="15494"/>
                  </a:moveTo>
                  <a:cubicBezTo>
                    <a:pt x="5365938" y="15494"/>
                    <a:pt x="5337017" y="42349"/>
                    <a:pt x="5337017" y="77468"/>
                  </a:cubicBezTo>
                  <a:cubicBezTo>
                    <a:pt x="5337017" y="112587"/>
                    <a:pt x="5365938" y="141509"/>
                    <a:pt x="5401056" y="141509"/>
                  </a:cubicBezTo>
                  <a:cubicBezTo>
                    <a:pt x="5436175" y="141509"/>
                    <a:pt x="5463031" y="112587"/>
                    <a:pt x="5463031" y="77468"/>
                  </a:cubicBezTo>
                  <a:cubicBezTo>
                    <a:pt x="5463031" y="42349"/>
                    <a:pt x="5436175" y="15494"/>
                    <a:pt x="5401056" y="15494"/>
                  </a:cubicBezTo>
                  <a:close/>
                  <a:moveTo>
                    <a:pt x="5584914" y="15494"/>
                  </a:moveTo>
                  <a:cubicBezTo>
                    <a:pt x="5549795" y="15494"/>
                    <a:pt x="5520874" y="42349"/>
                    <a:pt x="5520874" y="77468"/>
                  </a:cubicBezTo>
                  <a:cubicBezTo>
                    <a:pt x="5520874" y="112587"/>
                    <a:pt x="5549795" y="141509"/>
                    <a:pt x="5584914" y="141509"/>
                  </a:cubicBezTo>
                  <a:cubicBezTo>
                    <a:pt x="5620032" y="141509"/>
                    <a:pt x="5646888" y="112587"/>
                    <a:pt x="5646888" y="77468"/>
                  </a:cubicBezTo>
                  <a:cubicBezTo>
                    <a:pt x="5646888" y="42349"/>
                    <a:pt x="5620032" y="15494"/>
                    <a:pt x="5584914" y="15494"/>
                  </a:cubicBezTo>
                  <a:close/>
                  <a:moveTo>
                    <a:pt x="5768771" y="15494"/>
                  </a:moveTo>
                  <a:cubicBezTo>
                    <a:pt x="5733652" y="15494"/>
                    <a:pt x="5704730" y="42349"/>
                    <a:pt x="5704730" y="77468"/>
                  </a:cubicBezTo>
                  <a:cubicBezTo>
                    <a:pt x="5704730" y="112587"/>
                    <a:pt x="5733652" y="141509"/>
                    <a:pt x="5768771" y="141509"/>
                  </a:cubicBezTo>
                  <a:cubicBezTo>
                    <a:pt x="5803889" y="141509"/>
                    <a:pt x="5830745" y="112587"/>
                    <a:pt x="5830745" y="77468"/>
                  </a:cubicBezTo>
                  <a:cubicBezTo>
                    <a:pt x="5830745" y="42349"/>
                    <a:pt x="5801824" y="15494"/>
                    <a:pt x="5768771" y="15494"/>
                  </a:cubicBezTo>
                  <a:close/>
                  <a:moveTo>
                    <a:pt x="5950562" y="15494"/>
                  </a:moveTo>
                  <a:cubicBezTo>
                    <a:pt x="5915443" y="15494"/>
                    <a:pt x="5886521" y="42349"/>
                    <a:pt x="5886521" y="77468"/>
                  </a:cubicBezTo>
                  <a:cubicBezTo>
                    <a:pt x="5886521" y="112587"/>
                    <a:pt x="5915443" y="141509"/>
                    <a:pt x="5950562" y="141509"/>
                  </a:cubicBezTo>
                  <a:cubicBezTo>
                    <a:pt x="5985681" y="141509"/>
                    <a:pt x="6012536" y="112587"/>
                    <a:pt x="6012536" y="77468"/>
                  </a:cubicBezTo>
                  <a:cubicBezTo>
                    <a:pt x="6012536" y="42349"/>
                    <a:pt x="5985681" y="15494"/>
                    <a:pt x="5950562" y="15494"/>
                  </a:cubicBezTo>
                  <a:close/>
                  <a:moveTo>
                    <a:pt x="6134418" y="15494"/>
                  </a:moveTo>
                  <a:cubicBezTo>
                    <a:pt x="6099300" y="15494"/>
                    <a:pt x="6070379" y="42349"/>
                    <a:pt x="6070379" y="77468"/>
                  </a:cubicBezTo>
                  <a:cubicBezTo>
                    <a:pt x="6070379" y="112587"/>
                    <a:pt x="6099300" y="141509"/>
                    <a:pt x="6134418" y="141509"/>
                  </a:cubicBezTo>
                  <a:cubicBezTo>
                    <a:pt x="6169537" y="141509"/>
                    <a:pt x="6196393" y="112587"/>
                    <a:pt x="6196393" y="77468"/>
                  </a:cubicBezTo>
                  <a:cubicBezTo>
                    <a:pt x="6196393" y="42349"/>
                    <a:pt x="6169537" y="15494"/>
                    <a:pt x="6134418" y="15494"/>
                  </a:cubicBezTo>
                  <a:close/>
                  <a:moveTo>
                    <a:pt x="631105" y="199351"/>
                  </a:moveTo>
                  <a:cubicBezTo>
                    <a:pt x="595986" y="199351"/>
                    <a:pt x="567064" y="226206"/>
                    <a:pt x="567064" y="261325"/>
                  </a:cubicBezTo>
                  <a:cubicBezTo>
                    <a:pt x="567064" y="296444"/>
                    <a:pt x="595986" y="323300"/>
                    <a:pt x="631105" y="323300"/>
                  </a:cubicBezTo>
                  <a:cubicBezTo>
                    <a:pt x="666223" y="323300"/>
                    <a:pt x="693079" y="296444"/>
                    <a:pt x="693079" y="261325"/>
                  </a:cubicBezTo>
                  <a:cubicBezTo>
                    <a:pt x="693079" y="226206"/>
                    <a:pt x="666223" y="199351"/>
                    <a:pt x="631105" y="199351"/>
                  </a:cubicBezTo>
                  <a:close/>
                  <a:moveTo>
                    <a:pt x="814961" y="199351"/>
                  </a:moveTo>
                  <a:cubicBezTo>
                    <a:pt x="779843" y="199351"/>
                    <a:pt x="750921" y="226206"/>
                    <a:pt x="750921" y="261325"/>
                  </a:cubicBezTo>
                  <a:cubicBezTo>
                    <a:pt x="750921" y="296444"/>
                    <a:pt x="779843" y="323300"/>
                    <a:pt x="814961" y="323300"/>
                  </a:cubicBezTo>
                  <a:cubicBezTo>
                    <a:pt x="850080" y="323300"/>
                    <a:pt x="876936" y="296444"/>
                    <a:pt x="876936" y="261325"/>
                  </a:cubicBezTo>
                  <a:cubicBezTo>
                    <a:pt x="876936" y="226206"/>
                    <a:pt x="848014" y="199351"/>
                    <a:pt x="814961" y="199351"/>
                  </a:cubicBezTo>
                  <a:close/>
                  <a:moveTo>
                    <a:pt x="996753" y="199351"/>
                  </a:moveTo>
                  <a:cubicBezTo>
                    <a:pt x="961634" y="199351"/>
                    <a:pt x="932713" y="226206"/>
                    <a:pt x="932713" y="261325"/>
                  </a:cubicBezTo>
                  <a:cubicBezTo>
                    <a:pt x="932713" y="296444"/>
                    <a:pt x="961634" y="323300"/>
                    <a:pt x="996753" y="323300"/>
                  </a:cubicBezTo>
                  <a:cubicBezTo>
                    <a:pt x="1031871" y="323300"/>
                    <a:pt x="1058727" y="296444"/>
                    <a:pt x="1058727" y="261325"/>
                  </a:cubicBezTo>
                  <a:cubicBezTo>
                    <a:pt x="1058727" y="226206"/>
                    <a:pt x="1031871" y="199351"/>
                    <a:pt x="996753" y="199351"/>
                  </a:cubicBezTo>
                  <a:close/>
                  <a:moveTo>
                    <a:pt x="1180610" y="199351"/>
                  </a:moveTo>
                  <a:cubicBezTo>
                    <a:pt x="1145491" y="199351"/>
                    <a:pt x="1116570" y="226206"/>
                    <a:pt x="1116570" y="261325"/>
                  </a:cubicBezTo>
                  <a:cubicBezTo>
                    <a:pt x="1116570" y="296444"/>
                    <a:pt x="1145491" y="323300"/>
                    <a:pt x="1180610" y="323300"/>
                  </a:cubicBezTo>
                  <a:cubicBezTo>
                    <a:pt x="1215728" y="323300"/>
                    <a:pt x="1242584" y="296444"/>
                    <a:pt x="1242584" y="261325"/>
                  </a:cubicBezTo>
                  <a:cubicBezTo>
                    <a:pt x="1242584" y="226206"/>
                    <a:pt x="1215728" y="199351"/>
                    <a:pt x="1180610" y="199351"/>
                  </a:cubicBezTo>
                  <a:close/>
                  <a:moveTo>
                    <a:pt x="1364467" y="199351"/>
                  </a:moveTo>
                  <a:cubicBezTo>
                    <a:pt x="1329348" y="199351"/>
                    <a:pt x="1300427" y="226206"/>
                    <a:pt x="1300427" y="261325"/>
                  </a:cubicBezTo>
                  <a:cubicBezTo>
                    <a:pt x="1300427" y="296444"/>
                    <a:pt x="1329348" y="323300"/>
                    <a:pt x="1364467" y="323300"/>
                  </a:cubicBezTo>
                  <a:cubicBezTo>
                    <a:pt x="1399585" y="323300"/>
                    <a:pt x="1426441" y="296444"/>
                    <a:pt x="1426441" y="261325"/>
                  </a:cubicBezTo>
                  <a:cubicBezTo>
                    <a:pt x="1426441" y="226206"/>
                    <a:pt x="1399585" y="199351"/>
                    <a:pt x="1364467" y="199351"/>
                  </a:cubicBezTo>
                  <a:close/>
                  <a:moveTo>
                    <a:pt x="1548324" y="199351"/>
                  </a:moveTo>
                  <a:cubicBezTo>
                    <a:pt x="1513205" y="199351"/>
                    <a:pt x="1484283" y="226206"/>
                    <a:pt x="1484283" y="261325"/>
                  </a:cubicBezTo>
                  <a:cubicBezTo>
                    <a:pt x="1484283" y="296444"/>
                    <a:pt x="1513205" y="323300"/>
                    <a:pt x="1548324" y="323300"/>
                  </a:cubicBezTo>
                  <a:cubicBezTo>
                    <a:pt x="1583442" y="323300"/>
                    <a:pt x="1610298" y="296444"/>
                    <a:pt x="1610298" y="261325"/>
                  </a:cubicBezTo>
                  <a:cubicBezTo>
                    <a:pt x="1610298" y="226206"/>
                    <a:pt x="1581377" y="199351"/>
                    <a:pt x="1548324" y="199351"/>
                  </a:cubicBezTo>
                  <a:close/>
                  <a:moveTo>
                    <a:pt x="1730115" y="199351"/>
                  </a:moveTo>
                  <a:cubicBezTo>
                    <a:pt x="1694996" y="199351"/>
                    <a:pt x="1666075" y="226206"/>
                    <a:pt x="1666075" y="261325"/>
                  </a:cubicBezTo>
                  <a:cubicBezTo>
                    <a:pt x="1666075" y="296444"/>
                    <a:pt x="1694996" y="323300"/>
                    <a:pt x="1730115" y="323300"/>
                  </a:cubicBezTo>
                  <a:cubicBezTo>
                    <a:pt x="1765233" y="323300"/>
                    <a:pt x="1792089" y="296444"/>
                    <a:pt x="1792089" y="261325"/>
                  </a:cubicBezTo>
                  <a:cubicBezTo>
                    <a:pt x="1792089" y="226206"/>
                    <a:pt x="1765233" y="199351"/>
                    <a:pt x="1730115" y="199351"/>
                  </a:cubicBezTo>
                  <a:close/>
                  <a:moveTo>
                    <a:pt x="1913972" y="199351"/>
                  </a:moveTo>
                  <a:cubicBezTo>
                    <a:pt x="1878853" y="199351"/>
                    <a:pt x="1849932" y="226206"/>
                    <a:pt x="1849932" y="261325"/>
                  </a:cubicBezTo>
                  <a:cubicBezTo>
                    <a:pt x="1849932" y="296444"/>
                    <a:pt x="1878853" y="323300"/>
                    <a:pt x="1913972" y="323300"/>
                  </a:cubicBezTo>
                  <a:cubicBezTo>
                    <a:pt x="1949090" y="323300"/>
                    <a:pt x="1975946" y="296444"/>
                    <a:pt x="1975946" y="261325"/>
                  </a:cubicBezTo>
                  <a:cubicBezTo>
                    <a:pt x="1975946" y="226206"/>
                    <a:pt x="1949090" y="199351"/>
                    <a:pt x="1913972" y="199351"/>
                  </a:cubicBezTo>
                  <a:close/>
                  <a:moveTo>
                    <a:pt x="2097829" y="199351"/>
                  </a:moveTo>
                  <a:cubicBezTo>
                    <a:pt x="2062710" y="199351"/>
                    <a:pt x="2033789" y="226206"/>
                    <a:pt x="2033789" y="261325"/>
                  </a:cubicBezTo>
                  <a:cubicBezTo>
                    <a:pt x="2033789" y="296444"/>
                    <a:pt x="2062710" y="323300"/>
                    <a:pt x="2097829" y="323300"/>
                  </a:cubicBezTo>
                  <a:cubicBezTo>
                    <a:pt x="2132947" y="323300"/>
                    <a:pt x="2159803" y="296444"/>
                    <a:pt x="2159803" y="261325"/>
                  </a:cubicBezTo>
                  <a:cubicBezTo>
                    <a:pt x="2159803" y="226206"/>
                    <a:pt x="2132947" y="199351"/>
                    <a:pt x="2097829" y="199351"/>
                  </a:cubicBezTo>
                  <a:close/>
                  <a:moveTo>
                    <a:pt x="2281686" y="199351"/>
                  </a:moveTo>
                  <a:cubicBezTo>
                    <a:pt x="2246567" y="199351"/>
                    <a:pt x="2217645" y="226206"/>
                    <a:pt x="2217645" y="261325"/>
                  </a:cubicBezTo>
                  <a:cubicBezTo>
                    <a:pt x="2217645" y="296444"/>
                    <a:pt x="2246567" y="323300"/>
                    <a:pt x="2281686" y="323300"/>
                  </a:cubicBezTo>
                  <a:cubicBezTo>
                    <a:pt x="2316804" y="323300"/>
                    <a:pt x="2343660" y="296444"/>
                    <a:pt x="2343660" y="261325"/>
                  </a:cubicBezTo>
                  <a:cubicBezTo>
                    <a:pt x="2343660" y="226206"/>
                    <a:pt x="2316804" y="199351"/>
                    <a:pt x="2281686" y="199351"/>
                  </a:cubicBezTo>
                  <a:close/>
                  <a:moveTo>
                    <a:pt x="2463477" y="199351"/>
                  </a:moveTo>
                  <a:cubicBezTo>
                    <a:pt x="2428358" y="199351"/>
                    <a:pt x="2401502" y="226206"/>
                    <a:pt x="2401502" y="261325"/>
                  </a:cubicBezTo>
                  <a:cubicBezTo>
                    <a:pt x="2401502" y="296444"/>
                    <a:pt x="2428358" y="323300"/>
                    <a:pt x="2463477" y="323300"/>
                  </a:cubicBezTo>
                  <a:cubicBezTo>
                    <a:pt x="2498596" y="323300"/>
                    <a:pt x="2525451" y="296444"/>
                    <a:pt x="2525451" y="261325"/>
                  </a:cubicBezTo>
                  <a:cubicBezTo>
                    <a:pt x="2525451" y="226206"/>
                    <a:pt x="2498596" y="199351"/>
                    <a:pt x="2463477" y="199351"/>
                  </a:cubicBezTo>
                  <a:close/>
                  <a:moveTo>
                    <a:pt x="2647334" y="199351"/>
                  </a:moveTo>
                  <a:cubicBezTo>
                    <a:pt x="2612215" y="199351"/>
                    <a:pt x="2585359" y="226206"/>
                    <a:pt x="2585359" y="261325"/>
                  </a:cubicBezTo>
                  <a:cubicBezTo>
                    <a:pt x="2585359" y="296444"/>
                    <a:pt x="2612215" y="323300"/>
                    <a:pt x="2647334" y="323300"/>
                  </a:cubicBezTo>
                  <a:cubicBezTo>
                    <a:pt x="2682452" y="323300"/>
                    <a:pt x="2709308" y="296444"/>
                    <a:pt x="2709308" y="261325"/>
                  </a:cubicBezTo>
                  <a:cubicBezTo>
                    <a:pt x="2709308" y="226206"/>
                    <a:pt x="2682452" y="199351"/>
                    <a:pt x="2647334" y="199351"/>
                  </a:cubicBezTo>
                  <a:close/>
                  <a:moveTo>
                    <a:pt x="2831191" y="199351"/>
                  </a:moveTo>
                  <a:cubicBezTo>
                    <a:pt x="2796072" y="199351"/>
                    <a:pt x="2769216" y="226206"/>
                    <a:pt x="2769216" y="261325"/>
                  </a:cubicBezTo>
                  <a:cubicBezTo>
                    <a:pt x="2769216" y="296444"/>
                    <a:pt x="2796072" y="323300"/>
                    <a:pt x="2831191" y="323300"/>
                  </a:cubicBezTo>
                  <a:cubicBezTo>
                    <a:pt x="2866310" y="323300"/>
                    <a:pt x="2893165" y="296444"/>
                    <a:pt x="2893165" y="261325"/>
                  </a:cubicBezTo>
                  <a:cubicBezTo>
                    <a:pt x="2893165" y="226206"/>
                    <a:pt x="2866310" y="199351"/>
                    <a:pt x="2831191" y="199351"/>
                  </a:cubicBezTo>
                  <a:close/>
                  <a:moveTo>
                    <a:pt x="3015048" y="199351"/>
                  </a:moveTo>
                  <a:cubicBezTo>
                    <a:pt x="2979929" y="199351"/>
                    <a:pt x="2953073" y="226206"/>
                    <a:pt x="2953073" y="261325"/>
                  </a:cubicBezTo>
                  <a:cubicBezTo>
                    <a:pt x="2953073" y="296444"/>
                    <a:pt x="2979929" y="323300"/>
                    <a:pt x="3015048" y="323300"/>
                  </a:cubicBezTo>
                  <a:cubicBezTo>
                    <a:pt x="3050166" y="323300"/>
                    <a:pt x="3077022" y="296444"/>
                    <a:pt x="3077022" y="261325"/>
                  </a:cubicBezTo>
                  <a:cubicBezTo>
                    <a:pt x="3077022" y="226206"/>
                    <a:pt x="3050166" y="199351"/>
                    <a:pt x="3015048" y="199351"/>
                  </a:cubicBezTo>
                  <a:close/>
                  <a:moveTo>
                    <a:pt x="3932267" y="199351"/>
                  </a:moveTo>
                  <a:cubicBezTo>
                    <a:pt x="3897148" y="199351"/>
                    <a:pt x="3870292" y="226206"/>
                    <a:pt x="3870292" y="261325"/>
                  </a:cubicBezTo>
                  <a:cubicBezTo>
                    <a:pt x="3870292" y="296444"/>
                    <a:pt x="3897148" y="323300"/>
                    <a:pt x="3932267" y="323300"/>
                  </a:cubicBezTo>
                  <a:cubicBezTo>
                    <a:pt x="3967385" y="323300"/>
                    <a:pt x="3996307" y="296444"/>
                    <a:pt x="3996307" y="261325"/>
                  </a:cubicBezTo>
                  <a:cubicBezTo>
                    <a:pt x="3996307" y="226206"/>
                    <a:pt x="3965320" y="199351"/>
                    <a:pt x="3932267" y="199351"/>
                  </a:cubicBezTo>
                  <a:close/>
                  <a:moveTo>
                    <a:pt x="4114058" y="199351"/>
                  </a:moveTo>
                  <a:cubicBezTo>
                    <a:pt x="4078939" y="199351"/>
                    <a:pt x="4052084" y="226206"/>
                    <a:pt x="4052084" y="261325"/>
                  </a:cubicBezTo>
                  <a:cubicBezTo>
                    <a:pt x="4052084" y="296444"/>
                    <a:pt x="4078939" y="323300"/>
                    <a:pt x="4114058" y="323300"/>
                  </a:cubicBezTo>
                  <a:cubicBezTo>
                    <a:pt x="4149176" y="323300"/>
                    <a:pt x="4178098" y="296444"/>
                    <a:pt x="4178098" y="261325"/>
                  </a:cubicBezTo>
                  <a:cubicBezTo>
                    <a:pt x="4180164" y="226206"/>
                    <a:pt x="4149176" y="199351"/>
                    <a:pt x="4114058" y="199351"/>
                  </a:cubicBezTo>
                  <a:close/>
                  <a:moveTo>
                    <a:pt x="4481772" y="199351"/>
                  </a:moveTo>
                  <a:cubicBezTo>
                    <a:pt x="4446653" y="199351"/>
                    <a:pt x="4419798" y="226206"/>
                    <a:pt x="4419798" y="261325"/>
                  </a:cubicBezTo>
                  <a:cubicBezTo>
                    <a:pt x="4419798" y="296444"/>
                    <a:pt x="4446653" y="323300"/>
                    <a:pt x="4481772" y="323300"/>
                  </a:cubicBezTo>
                  <a:cubicBezTo>
                    <a:pt x="4516891" y="323300"/>
                    <a:pt x="4545812" y="296444"/>
                    <a:pt x="4545812" y="261325"/>
                  </a:cubicBezTo>
                  <a:cubicBezTo>
                    <a:pt x="4545812" y="226206"/>
                    <a:pt x="4516891" y="199351"/>
                    <a:pt x="4481772" y="199351"/>
                  </a:cubicBezTo>
                  <a:close/>
                  <a:moveTo>
                    <a:pt x="4665629" y="199351"/>
                  </a:moveTo>
                  <a:cubicBezTo>
                    <a:pt x="4630510" y="199351"/>
                    <a:pt x="4603654" y="226206"/>
                    <a:pt x="4603654" y="261325"/>
                  </a:cubicBezTo>
                  <a:cubicBezTo>
                    <a:pt x="4603654" y="296444"/>
                    <a:pt x="4630510" y="323300"/>
                    <a:pt x="4665629" y="323300"/>
                  </a:cubicBezTo>
                  <a:cubicBezTo>
                    <a:pt x="4700747" y="323300"/>
                    <a:pt x="4729669" y="296444"/>
                    <a:pt x="4729669" y="261325"/>
                  </a:cubicBezTo>
                  <a:cubicBezTo>
                    <a:pt x="4729669" y="226206"/>
                    <a:pt x="4700747" y="199351"/>
                    <a:pt x="4665629" y="199351"/>
                  </a:cubicBezTo>
                  <a:close/>
                  <a:moveTo>
                    <a:pt x="4847420" y="199351"/>
                  </a:moveTo>
                  <a:cubicBezTo>
                    <a:pt x="4812301" y="199351"/>
                    <a:pt x="4785446" y="226206"/>
                    <a:pt x="4785446" y="261325"/>
                  </a:cubicBezTo>
                  <a:cubicBezTo>
                    <a:pt x="4785446" y="296444"/>
                    <a:pt x="4812301" y="323300"/>
                    <a:pt x="4847420" y="323300"/>
                  </a:cubicBezTo>
                  <a:cubicBezTo>
                    <a:pt x="4882539" y="323300"/>
                    <a:pt x="4911460" y="296444"/>
                    <a:pt x="4911460" y="261325"/>
                  </a:cubicBezTo>
                  <a:cubicBezTo>
                    <a:pt x="4913526" y="226206"/>
                    <a:pt x="4882539" y="199351"/>
                    <a:pt x="4847420" y="199351"/>
                  </a:cubicBezTo>
                  <a:close/>
                  <a:moveTo>
                    <a:pt x="5031277" y="199351"/>
                  </a:moveTo>
                  <a:cubicBezTo>
                    <a:pt x="4996158" y="199351"/>
                    <a:pt x="4969302" y="226206"/>
                    <a:pt x="4969302" y="261325"/>
                  </a:cubicBezTo>
                  <a:cubicBezTo>
                    <a:pt x="4969302" y="296444"/>
                    <a:pt x="4996158" y="323300"/>
                    <a:pt x="5031277" y="323300"/>
                  </a:cubicBezTo>
                  <a:cubicBezTo>
                    <a:pt x="5066396" y="323300"/>
                    <a:pt x="5095317" y="296444"/>
                    <a:pt x="5095317" y="261325"/>
                  </a:cubicBezTo>
                  <a:cubicBezTo>
                    <a:pt x="5097383" y="226206"/>
                    <a:pt x="5066396" y="199351"/>
                    <a:pt x="5031277" y="199351"/>
                  </a:cubicBezTo>
                  <a:close/>
                  <a:moveTo>
                    <a:pt x="5215134" y="199351"/>
                  </a:moveTo>
                  <a:cubicBezTo>
                    <a:pt x="5180015" y="199351"/>
                    <a:pt x="5153159" y="226206"/>
                    <a:pt x="5153159" y="261325"/>
                  </a:cubicBezTo>
                  <a:cubicBezTo>
                    <a:pt x="5153159" y="296444"/>
                    <a:pt x="5180015" y="323300"/>
                    <a:pt x="5215134" y="323300"/>
                  </a:cubicBezTo>
                  <a:cubicBezTo>
                    <a:pt x="5250253" y="323300"/>
                    <a:pt x="5279174" y="296444"/>
                    <a:pt x="5279174" y="261325"/>
                  </a:cubicBezTo>
                  <a:cubicBezTo>
                    <a:pt x="5279174" y="226206"/>
                    <a:pt x="5250253" y="199351"/>
                    <a:pt x="5215134" y="199351"/>
                  </a:cubicBezTo>
                  <a:close/>
                  <a:moveTo>
                    <a:pt x="5401056" y="199351"/>
                  </a:moveTo>
                  <a:cubicBezTo>
                    <a:pt x="5365938" y="199351"/>
                    <a:pt x="5337017" y="226206"/>
                    <a:pt x="5337017" y="261325"/>
                  </a:cubicBezTo>
                  <a:cubicBezTo>
                    <a:pt x="5337017" y="296444"/>
                    <a:pt x="5365938" y="323300"/>
                    <a:pt x="5401056" y="323300"/>
                  </a:cubicBezTo>
                  <a:cubicBezTo>
                    <a:pt x="5436175" y="323300"/>
                    <a:pt x="5463031" y="296444"/>
                    <a:pt x="5463031" y="261325"/>
                  </a:cubicBezTo>
                  <a:cubicBezTo>
                    <a:pt x="5463031" y="226206"/>
                    <a:pt x="5436175" y="199351"/>
                    <a:pt x="5401056" y="199351"/>
                  </a:cubicBezTo>
                  <a:close/>
                  <a:moveTo>
                    <a:pt x="5584914" y="199351"/>
                  </a:moveTo>
                  <a:cubicBezTo>
                    <a:pt x="5549795" y="199351"/>
                    <a:pt x="5520874" y="226206"/>
                    <a:pt x="5520874" y="261325"/>
                  </a:cubicBezTo>
                  <a:cubicBezTo>
                    <a:pt x="5520874" y="296444"/>
                    <a:pt x="5549795" y="323300"/>
                    <a:pt x="5584914" y="323300"/>
                  </a:cubicBezTo>
                  <a:cubicBezTo>
                    <a:pt x="5620032" y="323300"/>
                    <a:pt x="5646888" y="296444"/>
                    <a:pt x="5646888" y="261325"/>
                  </a:cubicBezTo>
                  <a:cubicBezTo>
                    <a:pt x="5646888" y="226206"/>
                    <a:pt x="5620032" y="199351"/>
                    <a:pt x="5584914" y="199351"/>
                  </a:cubicBezTo>
                  <a:close/>
                  <a:moveTo>
                    <a:pt x="5768771" y="199351"/>
                  </a:moveTo>
                  <a:cubicBezTo>
                    <a:pt x="5733652" y="199351"/>
                    <a:pt x="5704730" y="226206"/>
                    <a:pt x="5704730" y="261325"/>
                  </a:cubicBezTo>
                  <a:cubicBezTo>
                    <a:pt x="5704730" y="296444"/>
                    <a:pt x="5733652" y="323300"/>
                    <a:pt x="5768771" y="323300"/>
                  </a:cubicBezTo>
                  <a:cubicBezTo>
                    <a:pt x="5803889" y="323300"/>
                    <a:pt x="5830745" y="296444"/>
                    <a:pt x="5830745" y="261325"/>
                  </a:cubicBezTo>
                  <a:cubicBezTo>
                    <a:pt x="5830745" y="226206"/>
                    <a:pt x="5801824" y="199351"/>
                    <a:pt x="5768771" y="199351"/>
                  </a:cubicBezTo>
                  <a:close/>
                  <a:moveTo>
                    <a:pt x="5950562" y="199351"/>
                  </a:moveTo>
                  <a:cubicBezTo>
                    <a:pt x="5915443" y="199351"/>
                    <a:pt x="5886521" y="226206"/>
                    <a:pt x="5886521" y="261325"/>
                  </a:cubicBezTo>
                  <a:cubicBezTo>
                    <a:pt x="5886521" y="296444"/>
                    <a:pt x="5915443" y="323300"/>
                    <a:pt x="5950562" y="323300"/>
                  </a:cubicBezTo>
                  <a:cubicBezTo>
                    <a:pt x="5985681" y="323300"/>
                    <a:pt x="6012536" y="296444"/>
                    <a:pt x="6012536" y="261325"/>
                  </a:cubicBezTo>
                  <a:cubicBezTo>
                    <a:pt x="6012536" y="226206"/>
                    <a:pt x="5985681" y="199351"/>
                    <a:pt x="5950562" y="199351"/>
                  </a:cubicBezTo>
                  <a:close/>
                  <a:moveTo>
                    <a:pt x="6134418" y="199351"/>
                  </a:moveTo>
                  <a:cubicBezTo>
                    <a:pt x="6099300" y="199351"/>
                    <a:pt x="6070379" y="226206"/>
                    <a:pt x="6070379" y="261325"/>
                  </a:cubicBezTo>
                  <a:cubicBezTo>
                    <a:pt x="6070379" y="296444"/>
                    <a:pt x="6099300" y="323300"/>
                    <a:pt x="6134418" y="323300"/>
                  </a:cubicBezTo>
                  <a:cubicBezTo>
                    <a:pt x="6169537" y="323300"/>
                    <a:pt x="6196393" y="296444"/>
                    <a:pt x="6196393" y="261325"/>
                  </a:cubicBezTo>
                  <a:cubicBezTo>
                    <a:pt x="6196393" y="226206"/>
                    <a:pt x="6169537" y="199351"/>
                    <a:pt x="6134418" y="199351"/>
                  </a:cubicBezTo>
                  <a:close/>
                  <a:moveTo>
                    <a:pt x="6318276" y="199351"/>
                  </a:moveTo>
                  <a:cubicBezTo>
                    <a:pt x="6283157" y="199351"/>
                    <a:pt x="6254236" y="226206"/>
                    <a:pt x="6254236" y="261325"/>
                  </a:cubicBezTo>
                  <a:cubicBezTo>
                    <a:pt x="6254236" y="296444"/>
                    <a:pt x="6283157" y="323300"/>
                    <a:pt x="6318276" y="323300"/>
                  </a:cubicBezTo>
                  <a:cubicBezTo>
                    <a:pt x="6353394" y="323300"/>
                    <a:pt x="6380250" y="296444"/>
                    <a:pt x="6380250" y="261325"/>
                  </a:cubicBezTo>
                  <a:cubicBezTo>
                    <a:pt x="6380250" y="226206"/>
                    <a:pt x="6353394" y="199351"/>
                    <a:pt x="6318276" y="199351"/>
                  </a:cubicBezTo>
                  <a:close/>
                  <a:moveTo>
                    <a:pt x="6502133" y="199351"/>
                  </a:moveTo>
                  <a:cubicBezTo>
                    <a:pt x="6467014" y="199351"/>
                    <a:pt x="6438092" y="226206"/>
                    <a:pt x="6438092" y="261325"/>
                  </a:cubicBezTo>
                  <a:cubicBezTo>
                    <a:pt x="6438092" y="296444"/>
                    <a:pt x="6467014" y="323300"/>
                    <a:pt x="6502133" y="323300"/>
                  </a:cubicBezTo>
                  <a:cubicBezTo>
                    <a:pt x="6537251" y="323300"/>
                    <a:pt x="6564107" y="296444"/>
                    <a:pt x="6564107" y="261325"/>
                  </a:cubicBezTo>
                  <a:cubicBezTo>
                    <a:pt x="6564107" y="226206"/>
                    <a:pt x="6537251" y="199351"/>
                    <a:pt x="6502133" y="199351"/>
                  </a:cubicBezTo>
                  <a:close/>
                  <a:moveTo>
                    <a:pt x="6683924" y="199351"/>
                  </a:moveTo>
                  <a:cubicBezTo>
                    <a:pt x="6648805" y="199351"/>
                    <a:pt x="6619883" y="226206"/>
                    <a:pt x="6619883" y="261325"/>
                  </a:cubicBezTo>
                  <a:cubicBezTo>
                    <a:pt x="6619883" y="296444"/>
                    <a:pt x="6648805" y="323300"/>
                    <a:pt x="6683924" y="323300"/>
                  </a:cubicBezTo>
                  <a:cubicBezTo>
                    <a:pt x="6719043" y="323300"/>
                    <a:pt x="6745898" y="296444"/>
                    <a:pt x="6745898" y="261325"/>
                  </a:cubicBezTo>
                  <a:cubicBezTo>
                    <a:pt x="6745898" y="226206"/>
                    <a:pt x="6719043" y="199351"/>
                    <a:pt x="6683924" y="199351"/>
                  </a:cubicBezTo>
                  <a:close/>
                  <a:moveTo>
                    <a:pt x="6867780" y="199351"/>
                  </a:moveTo>
                  <a:cubicBezTo>
                    <a:pt x="6832662" y="199351"/>
                    <a:pt x="6803741" y="226206"/>
                    <a:pt x="6803741" y="261325"/>
                  </a:cubicBezTo>
                  <a:cubicBezTo>
                    <a:pt x="6803741" y="296444"/>
                    <a:pt x="6832662" y="323300"/>
                    <a:pt x="6867780" y="323300"/>
                  </a:cubicBezTo>
                  <a:cubicBezTo>
                    <a:pt x="6902899" y="323300"/>
                    <a:pt x="6929755" y="296444"/>
                    <a:pt x="6929755" y="261325"/>
                  </a:cubicBezTo>
                  <a:cubicBezTo>
                    <a:pt x="6929755" y="226206"/>
                    <a:pt x="6902899" y="199351"/>
                    <a:pt x="6867780" y="199351"/>
                  </a:cubicBezTo>
                  <a:close/>
                  <a:moveTo>
                    <a:pt x="7051638" y="199351"/>
                  </a:moveTo>
                  <a:cubicBezTo>
                    <a:pt x="7016519" y="199351"/>
                    <a:pt x="6987598" y="226206"/>
                    <a:pt x="6987598" y="261325"/>
                  </a:cubicBezTo>
                  <a:cubicBezTo>
                    <a:pt x="6987598" y="296444"/>
                    <a:pt x="7016519" y="323300"/>
                    <a:pt x="7051638" y="323300"/>
                  </a:cubicBezTo>
                  <a:cubicBezTo>
                    <a:pt x="7086756" y="323300"/>
                    <a:pt x="7113612" y="296444"/>
                    <a:pt x="7113612" y="261325"/>
                  </a:cubicBezTo>
                  <a:cubicBezTo>
                    <a:pt x="7113612" y="226206"/>
                    <a:pt x="7086756" y="199351"/>
                    <a:pt x="7051638" y="199351"/>
                  </a:cubicBezTo>
                  <a:close/>
                  <a:moveTo>
                    <a:pt x="7235495" y="199351"/>
                  </a:moveTo>
                  <a:cubicBezTo>
                    <a:pt x="7200376" y="199351"/>
                    <a:pt x="7171454" y="226206"/>
                    <a:pt x="7171454" y="261325"/>
                  </a:cubicBezTo>
                  <a:cubicBezTo>
                    <a:pt x="7171454" y="296444"/>
                    <a:pt x="7200376" y="323300"/>
                    <a:pt x="7235495" y="323300"/>
                  </a:cubicBezTo>
                  <a:cubicBezTo>
                    <a:pt x="7270613" y="323300"/>
                    <a:pt x="7297469" y="296444"/>
                    <a:pt x="7297469" y="261325"/>
                  </a:cubicBezTo>
                  <a:cubicBezTo>
                    <a:pt x="7297469" y="226206"/>
                    <a:pt x="7270613" y="199351"/>
                    <a:pt x="7235495" y="199351"/>
                  </a:cubicBezTo>
                  <a:close/>
                  <a:moveTo>
                    <a:pt x="261325" y="379077"/>
                  </a:moveTo>
                  <a:cubicBezTo>
                    <a:pt x="226206" y="379077"/>
                    <a:pt x="199351" y="407997"/>
                    <a:pt x="199351" y="443116"/>
                  </a:cubicBezTo>
                  <a:cubicBezTo>
                    <a:pt x="199351" y="478235"/>
                    <a:pt x="226206" y="505090"/>
                    <a:pt x="261325" y="505090"/>
                  </a:cubicBezTo>
                  <a:cubicBezTo>
                    <a:pt x="296444" y="505090"/>
                    <a:pt x="325365" y="478235"/>
                    <a:pt x="325365" y="443116"/>
                  </a:cubicBezTo>
                  <a:cubicBezTo>
                    <a:pt x="325365" y="410064"/>
                    <a:pt x="296444" y="379077"/>
                    <a:pt x="261325" y="379077"/>
                  </a:cubicBezTo>
                  <a:close/>
                  <a:moveTo>
                    <a:pt x="447248" y="379077"/>
                  </a:moveTo>
                  <a:cubicBezTo>
                    <a:pt x="412129" y="379077"/>
                    <a:pt x="383207" y="407997"/>
                    <a:pt x="383207" y="443116"/>
                  </a:cubicBezTo>
                  <a:cubicBezTo>
                    <a:pt x="383207" y="478235"/>
                    <a:pt x="412129" y="505090"/>
                    <a:pt x="447248" y="505090"/>
                  </a:cubicBezTo>
                  <a:cubicBezTo>
                    <a:pt x="482366" y="505090"/>
                    <a:pt x="509222" y="478235"/>
                    <a:pt x="509222" y="443116"/>
                  </a:cubicBezTo>
                  <a:cubicBezTo>
                    <a:pt x="509222" y="410064"/>
                    <a:pt x="482366" y="379077"/>
                    <a:pt x="447248" y="379077"/>
                  </a:cubicBezTo>
                  <a:close/>
                  <a:moveTo>
                    <a:pt x="631105" y="379077"/>
                  </a:moveTo>
                  <a:cubicBezTo>
                    <a:pt x="595986" y="379077"/>
                    <a:pt x="567064" y="407997"/>
                    <a:pt x="567064" y="443116"/>
                  </a:cubicBezTo>
                  <a:cubicBezTo>
                    <a:pt x="567064" y="478235"/>
                    <a:pt x="595986" y="505090"/>
                    <a:pt x="631105" y="505090"/>
                  </a:cubicBezTo>
                  <a:cubicBezTo>
                    <a:pt x="666223" y="505090"/>
                    <a:pt x="693079" y="478235"/>
                    <a:pt x="693079" y="443116"/>
                  </a:cubicBezTo>
                  <a:cubicBezTo>
                    <a:pt x="693079" y="410064"/>
                    <a:pt x="666223" y="379077"/>
                    <a:pt x="631105" y="379077"/>
                  </a:cubicBezTo>
                  <a:close/>
                  <a:moveTo>
                    <a:pt x="814961" y="379077"/>
                  </a:moveTo>
                  <a:cubicBezTo>
                    <a:pt x="779843" y="379077"/>
                    <a:pt x="750921" y="407997"/>
                    <a:pt x="750921" y="443116"/>
                  </a:cubicBezTo>
                  <a:cubicBezTo>
                    <a:pt x="750921" y="478235"/>
                    <a:pt x="779843" y="505090"/>
                    <a:pt x="814961" y="505090"/>
                  </a:cubicBezTo>
                  <a:cubicBezTo>
                    <a:pt x="850080" y="505090"/>
                    <a:pt x="876936" y="478235"/>
                    <a:pt x="876936" y="443116"/>
                  </a:cubicBezTo>
                  <a:cubicBezTo>
                    <a:pt x="876936" y="410064"/>
                    <a:pt x="848014" y="379077"/>
                    <a:pt x="814961" y="379077"/>
                  </a:cubicBezTo>
                  <a:close/>
                  <a:moveTo>
                    <a:pt x="996753" y="379077"/>
                  </a:moveTo>
                  <a:cubicBezTo>
                    <a:pt x="961634" y="379077"/>
                    <a:pt x="932713" y="407997"/>
                    <a:pt x="932713" y="443116"/>
                  </a:cubicBezTo>
                  <a:cubicBezTo>
                    <a:pt x="932713" y="478235"/>
                    <a:pt x="961634" y="505090"/>
                    <a:pt x="996753" y="505090"/>
                  </a:cubicBezTo>
                  <a:cubicBezTo>
                    <a:pt x="1031871" y="505090"/>
                    <a:pt x="1058727" y="478235"/>
                    <a:pt x="1058727" y="443116"/>
                  </a:cubicBezTo>
                  <a:cubicBezTo>
                    <a:pt x="1058727" y="410064"/>
                    <a:pt x="1031871" y="379077"/>
                    <a:pt x="996753" y="379077"/>
                  </a:cubicBezTo>
                  <a:close/>
                  <a:moveTo>
                    <a:pt x="1180610" y="379077"/>
                  </a:moveTo>
                  <a:cubicBezTo>
                    <a:pt x="1145491" y="379077"/>
                    <a:pt x="1116570" y="407997"/>
                    <a:pt x="1116570" y="443116"/>
                  </a:cubicBezTo>
                  <a:cubicBezTo>
                    <a:pt x="1116570" y="478235"/>
                    <a:pt x="1145491" y="505090"/>
                    <a:pt x="1180610" y="505090"/>
                  </a:cubicBezTo>
                  <a:cubicBezTo>
                    <a:pt x="1215728" y="505090"/>
                    <a:pt x="1242584" y="478235"/>
                    <a:pt x="1242584" y="443116"/>
                  </a:cubicBezTo>
                  <a:cubicBezTo>
                    <a:pt x="1242584" y="410064"/>
                    <a:pt x="1215728" y="379077"/>
                    <a:pt x="1180610" y="379077"/>
                  </a:cubicBezTo>
                  <a:close/>
                  <a:moveTo>
                    <a:pt x="1364467" y="379077"/>
                  </a:moveTo>
                  <a:cubicBezTo>
                    <a:pt x="1329348" y="379077"/>
                    <a:pt x="1300427" y="407997"/>
                    <a:pt x="1300427" y="443116"/>
                  </a:cubicBezTo>
                  <a:cubicBezTo>
                    <a:pt x="1300427" y="478235"/>
                    <a:pt x="1329348" y="505090"/>
                    <a:pt x="1364467" y="505090"/>
                  </a:cubicBezTo>
                  <a:cubicBezTo>
                    <a:pt x="1399585" y="505090"/>
                    <a:pt x="1426441" y="478235"/>
                    <a:pt x="1426441" y="443116"/>
                  </a:cubicBezTo>
                  <a:cubicBezTo>
                    <a:pt x="1426441" y="410064"/>
                    <a:pt x="1399585" y="379077"/>
                    <a:pt x="1364467" y="379077"/>
                  </a:cubicBezTo>
                  <a:close/>
                  <a:moveTo>
                    <a:pt x="1548324" y="379077"/>
                  </a:moveTo>
                  <a:cubicBezTo>
                    <a:pt x="1513205" y="379077"/>
                    <a:pt x="1484283" y="407997"/>
                    <a:pt x="1484283" y="443116"/>
                  </a:cubicBezTo>
                  <a:cubicBezTo>
                    <a:pt x="1484283" y="478235"/>
                    <a:pt x="1513205" y="505090"/>
                    <a:pt x="1548324" y="505090"/>
                  </a:cubicBezTo>
                  <a:cubicBezTo>
                    <a:pt x="1583442" y="505090"/>
                    <a:pt x="1610298" y="478235"/>
                    <a:pt x="1610298" y="443116"/>
                  </a:cubicBezTo>
                  <a:cubicBezTo>
                    <a:pt x="1610298" y="410064"/>
                    <a:pt x="1581377" y="379077"/>
                    <a:pt x="1548324" y="379077"/>
                  </a:cubicBezTo>
                  <a:close/>
                  <a:moveTo>
                    <a:pt x="1730115" y="379077"/>
                  </a:moveTo>
                  <a:cubicBezTo>
                    <a:pt x="1694996" y="379077"/>
                    <a:pt x="1666075" y="407997"/>
                    <a:pt x="1666075" y="443116"/>
                  </a:cubicBezTo>
                  <a:cubicBezTo>
                    <a:pt x="1666075" y="478235"/>
                    <a:pt x="1694996" y="505090"/>
                    <a:pt x="1730115" y="505090"/>
                  </a:cubicBezTo>
                  <a:cubicBezTo>
                    <a:pt x="1765233" y="505090"/>
                    <a:pt x="1792089" y="478235"/>
                    <a:pt x="1792089" y="443116"/>
                  </a:cubicBezTo>
                  <a:cubicBezTo>
                    <a:pt x="1792089" y="410064"/>
                    <a:pt x="1765233" y="379077"/>
                    <a:pt x="1730115" y="379077"/>
                  </a:cubicBezTo>
                  <a:close/>
                  <a:moveTo>
                    <a:pt x="2281686" y="379077"/>
                  </a:moveTo>
                  <a:cubicBezTo>
                    <a:pt x="2246567" y="379077"/>
                    <a:pt x="2217645" y="407997"/>
                    <a:pt x="2217645" y="443116"/>
                  </a:cubicBezTo>
                  <a:cubicBezTo>
                    <a:pt x="2217645" y="478235"/>
                    <a:pt x="2246567" y="505090"/>
                    <a:pt x="2281686" y="505090"/>
                  </a:cubicBezTo>
                  <a:cubicBezTo>
                    <a:pt x="2316804" y="505090"/>
                    <a:pt x="2343660" y="478235"/>
                    <a:pt x="2343660" y="443116"/>
                  </a:cubicBezTo>
                  <a:cubicBezTo>
                    <a:pt x="2343660" y="410064"/>
                    <a:pt x="2316804" y="379077"/>
                    <a:pt x="2281686" y="379077"/>
                  </a:cubicBezTo>
                  <a:close/>
                  <a:moveTo>
                    <a:pt x="2463477" y="379077"/>
                  </a:moveTo>
                  <a:cubicBezTo>
                    <a:pt x="2428358" y="379077"/>
                    <a:pt x="2401502" y="407997"/>
                    <a:pt x="2401502" y="443116"/>
                  </a:cubicBezTo>
                  <a:cubicBezTo>
                    <a:pt x="2401502" y="478235"/>
                    <a:pt x="2428358" y="505090"/>
                    <a:pt x="2463477" y="505090"/>
                  </a:cubicBezTo>
                  <a:cubicBezTo>
                    <a:pt x="2498596" y="505090"/>
                    <a:pt x="2525451" y="478235"/>
                    <a:pt x="2525451" y="443116"/>
                  </a:cubicBezTo>
                  <a:cubicBezTo>
                    <a:pt x="2525451" y="410064"/>
                    <a:pt x="2498596" y="379077"/>
                    <a:pt x="2463477" y="379077"/>
                  </a:cubicBezTo>
                  <a:close/>
                  <a:moveTo>
                    <a:pt x="3198905" y="379077"/>
                  </a:moveTo>
                  <a:cubicBezTo>
                    <a:pt x="3190641" y="379077"/>
                    <a:pt x="3182378" y="381142"/>
                    <a:pt x="3174115" y="385274"/>
                  </a:cubicBezTo>
                  <a:cubicBezTo>
                    <a:pt x="3151391" y="395603"/>
                    <a:pt x="3136930" y="418326"/>
                    <a:pt x="3136930" y="445182"/>
                  </a:cubicBezTo>
                  <a:cubicBezTo>
                    <a:pt x="3136930" y="480301"/>
                    <a:pt x="3163786" y="507156"/>
                    <a:pt x="3198905" y="507156"/>
                  </a:cubicBezTo>
                  <a:cubicBezTo>
                    <a:pt x="3234023" y="507156"/>
                    <a:pt x="3260879" y="480301"/>
                    <a:pt x="3260879" y="445182"/>
                  </a:cubicBezTo>
                  <a:cubicBezTo>
                    <a:pt x="3260879" y="410064"/>
                    <a:pt x="3231958" y="379077"/>
                    <a:pt x="3198905" y="379077"/>
                  </a:cubicBezTo>
                  <a:close/>
                  <a:moveTo>
                    <a:pt x="3748410" y="379077"/>
                  </a:moveTo>
                  <a:cubicBezTo>
                    <a:pt x="3713291" y="379077"/>
                    <a:pt x="3686435" y="407997"/>
                    <a:pt x="3686435" y="443116"/>
                  </a:cubicBezTo>
                  <a:cubicBezTo>
                    <a:pt x="3686435" y="478235"/>
                    <a:pt x="3713291" y="505090"/>
                    <a:pt x="3748410" y="505090"/>
                  </a:cubicBezTo>
                  <a:cubicBezTo>
                    <a:pt x="3783528" y="505090"/>
                    <a:pt x="3812450" y="478235"/>
                    <a:pt x="3812450" y="443116"/>
                  </a:cubicBezTo>
                  <a:cubicBezTo>
                    <a:pt x="3812450" y="410064"/>
                    <a:pt x="3783528" y="379077"/>
                    <a:pt x="3748410" y="379077"/>
                  </a:cubicBezTo>
                  <a:close/>
                  <a:moveTo>
                    <a:pt x="3932267" y="379077"/>
                  </a:moveTo>
                  <a:cubicBezTo>
                    <a:pt x="3897148" y="379077"/>
                    <a:pt x="3870292" y="407997"/>
                    <a:pt x="3870292" y="443116"/>
                  </a:cubicBezTo>
                  <a:cubicBezTo>
                    <a:pt x="3870292" y="478235"/>
                    <a:pt x="3897148" y="505090"/>
                    <a:pt x="3932267" y="505090"/>
                  </a:cubicBezTo>
                  <a:cubicBezTo>
                    <a:pt x="3967385" y="505090"/>
                    <a:pt x="3996307" y="478235"/>
                    <a:pt x="3996307" y="443116"/>
                  </a:cubicBezTo>
                  <a:cubicBezTo>
                    <a:pt x="3996307" y="410064"/>
                    <a:pt x="3965320" y="379077"/>
                    <a:pt x="3932267" y="379077"/>
                  </a:cubicBezTo>
                  <a:close/>
                  <a:moveTo>
                    <a:pt x="4114058" y="379077"/>
                  </a:moveTo>
                  <a:cubicBezTo>
                    <a:pt x="4078939" y="379077"/>
                    <a:pt x="4052084" y="407997"/>
                    <a:pt x="4052084" y="443116"/>
                  </a:cubicBezTo>
                  <a:cubicBezTo>
                    <a:pt x="4052084" y="478235"/>
                    <a:pt x="4078939" y="505090"/>
                    <a:pt x="4114058" y="505090"/>
                  </a:cubicBezTo>
                  <a:cubicBezTo>
                    <a:pt x="4149176" y="505090"/>
                    <a:pt x="4178098" y="478235"/>
                    <a:pt x="4178098" y="443116"/>
                  </a:cubicBezTo>
                  <a:cubicBezTo>
                    <a:pt x="4180164" y="410064"/>
                    <a:pt x="4149176" y="379077"/>
                    <a:pt x="4114058" y="379077"/>
                  </a:cubicBezTo>
                  <a:close/>
                  <a:moveTo>
                    <a:pt x="4297915" y="379077"/>
                  </a:moveTo>
                  <a:cubicBezTo>
                    <a:pt x="4262796" y="379077"/>
                    <a:pt x="4235940" y="407997"/>
                    <a:pt x="4235940" y="443116"/>
                  </a:cubicBezTo>
                  <a:cubicBezTo>
                    <a:pt x="4235940" y="478235"/>
                    <a:pt x="4262796" y="505090"/>
                    <a:pt x="4297915" y="505090"/>
                  </a:cubicBezTo>
                  <a:cubicBezTo>
                    <a:pt x="4333034" y="505090"/>
                    <a:pt x="4361955" y="478235"/>
                    <a:pt x="4361955" y="443116"/>
                  </a:cubicBezTo>
                  <a:cubicBezTo>
                    <a:pt x="4361955" y="410064"/>
                    <a:pt x="4333034" y="379077"/>
                    <a:pt x="4297915" y="379077"/>
                  </a:cubicBezTo>
                  <a:close/>
                  <a:moveTo>
                    <a:pt x="4481772" y="379077"/>
                  </a:moveTo>
                  <a:cubicBezTo>
                    <a:pt x="4446653" y="379077"/>
                    <a:pt x="4419798" y="407997"/>
                    <a:pt x="4419798" y="443116"/>
                  </a:cubicBezTo>
                  <a:cubicBezTo>
                    <a:pt x="4419798" y="478235"/>
                    <a:pt x="4446653" y="505090"/>
                    <a:pt x="4481772" y="505090"/>
                  </a:cubicBezTo>
                  <a:cubicBezTo>
                    <a:pt x="4516891" y="505090"/>
                    <a:pt x="4545812" y="478235"/>
                    <a:pt x="4545812" y="443116"/>
                  </a:cubicBezTo>
                  <a:cubicBezTo>
                    <a:pt x="4545812" y="410064"/>
                    <a:pt x="4516891" y="379077"/>
                    <a:pt x="4481772" y="379077"/>
                  </a:cubicBezTo>
                  <a:close/>
                  <a:moveTo>
                    <a:pt x="4665629" y="379077"/>
                  </a:moveTo>
                  <a:cubicBezTo>
                    <a:pt x="4630510" y="379077"/>
                    <a:pt x="4603654" y="407997"/>
                    <a:pt x="4603654" y="443116"/>
                  </a:cubicBezTo>
                  <a:cubicBezTo>
                    <a:pt x="4603654" y="478235"/>
                    <a:pt x="4630510" y="505090"/>
                    <a:pt x="4665629" y="505090"/>
                  </a:cubicBezTo>
                  <a:cubicBezTo>
                    <a:pt x="4700747" y="505090"/>
                    <a:pt x="4729669" y="478235"/>
                    <a:pt x="4729669" y="443116"/>
                  </a:cubicBezTo>
                  <a:cubicBezTo>
                    <a:pt x="4729669" y="410064"/>
                    <a:pt x="4700747" y="379077"/>
                    <a:pt x="4665629" y="379077"/>
                  </a:cubicBezTo>
                  <a:close/>
                  <a:moveTo>
                    <a:pt x="4847420" y="379077"/>
                  </a:moveTo>
                  <a:cubicBezTo>
                    <a:pt x="4812301" y="379077"/>
                    <a:pt x="4785446" y="407997"/>
                    <a:pt x="4785446" y="443116"/>
                  </a:cubicBezTo>
                  <a:cubicBezTo>
                    <a:pt x="4785446" y="478235"/>
                    <a:pt x="4812301" y="505090"/>
                    <a:pt x="4847420" y="505090"/>
                  </a:cubicBezTo>
                  <a:cubicBezTo>
                    <a:pt x="4882539" y="505090"/>
                    <a:pt x="4911460" y="478235"/>
                    <a:pt x="4911460" y="443116"/>
                  </a:cubicBezTo>
                  <a:cubicBezTo>
                    <a:pt x="4913526" y="410064"/>
                    <a:pt x="4882539" y="379077"/>
                    <a:pt x="4847420" y="379077"/>
                  </a:cubicBezTo>
                  <a:close/>
                  <a:moveTo>
                    <a:pt x="5031277" y="379077"/>
                  </a:moveTo>
                  <a:cubicBezTo>
                    <a:pt x="4996158" y="379077"/>
                    <a:pt x="4969302" y="407997"/>
                    <a:pt x="4969302" y="443116"/>
                  </a:cubicBezTo>
                  <a:cubicBezTo>
                    <a:pt x="4969302" y="478235"/>
                    <a:pt x="4996158" y="505090"/>
                    <a:pt x="5031277" y="505090"/>
                  </a:cubicBezTo>
                  <a:cubicBezTo>
                    <a:pt x="5066396" y="505090"/>
                    <a:pt x="5095317" y="478235"/>
                    <a:pt x="5095317" y="443116"/>
                  </a:cubicBezTo>
                  <a:cubicBezTo>
                    <a:pt x="5097383" y="410064"/>
                    <a:pt x="5066396" y="379077"/>
                    <a:pt x="5031277" y="379077"/>
                  </a:cubicBezTo>
                  <a:close/>
                  <a:moveTo>
                    <a:pt x="5215134" y="379077"/>
                  </a:moveTo>
                  <a:cubicBezTo>
                    <a:pt x="5180015" y="379077"/>
                    <a:pt x="5153159" y="407997"/>
                    <a:pt x="5153159" y="443116"/>
                  </a:cubicBezTo>
                  <a:cubicBezTo>
                    <a:pt x="5153159" y="478235"/>
                    <a:pt x="5180015" y="505090"/>
                    <a:pt x="5215134" y="505090"/>
                  </a:cubicBezTo>
                  <a:cubicBezTo>
                    <a:pt x="5250253" y="505090"/>
                    <a:pt x="5279174" y="478235"/>
                    <a:pt x="5279174" y="443116"/>
                  </a:cubicBezTo>
                  <a:cubicBezTo>
                    <a:pt x="5279174" y="410064"/>
                    <a:pt x="5250253" y="379077"/>
                    <a:pt x="5215134" y="379077"/>
                  </a:cubicBezTo>
                  <a:close/>
                  <a:moveTo>
                    <a:pt x="5401056" y="379077"/>
                  </a:moveTo>
                  <a:cubicBezTo>
                    <a:pt x="5365938" y="379077"/>
                    <a:pt x="5337017" y="407997"/>
                    <a:pt x="5337017" y="443116"/>
                  </a:cubicBezTo>
                  <a:cubicBezTo>
                    <a:pt x="5337017" y="478235"/>
                    <a:pt x="5365938" y="505090"/>
                    <a:pt x="5401056" y="505090"/>
                  </a:cubicBezTo>
                  <a:cubicBezTo>
                    <a:pt x="5436175" y="505090"/>
                    <a:pt x="5463031" y="478235"/>
                    <a:pt x="5463031" y="443116"/>
                  </a:cubicBezTo>
                  <a:cubicBezTo>
                    <a:pt x="5463031" y="410064"/>
                    <a:pt x="5436175" y="379077"/>
                    <a:pt x="5401056" y="379077"/>
                  </a:cubicBezTo>
                  <a:close/>
                  <a:moveTo>
                    <a:pt x="5584914" y="379077"/>
                  </a:moveTo>
                  <a:cubicBezTo>
                    <a:pt x="5549795" y="379077"/>
                    <a:pt x="5520874" y="407997"/>
                    <a:pt x="5520874" y="443116"/>
                  </a:cubicBezTo>
                  <a:cubicBezTo>
                    <a:pt x="5520874" y="478235"/>
                    <a:pt x="5549795" y="505090"/>
                    <a:pt x="5584914" y="505090"/>
                  </a:cubicBezTo>
                  <a:cubicBezTo>
                    <a:pt x="5620032" y="505090"/>
                    <a:pt x="5646888" y="478235"/>
                    <a:pt x="5646888" y="443116"/>
                  </a:cubicBezTo>
                  <a:cubicBezTo>
                    <a:pt x="5646888" y="410064"/>
                    <a:pt x="5620032" y="379077"/>
                    <a:pt x="5584914" y="379077"/>
                  </a:cubicBezTo>
                  <a:close/>
                  <a:moveTo>
                    <a:pt x="5768771" y="379077"/>
                  </a:moveTo>
                  <a:cubicBezTo>
                    <a:pt x="5733652" y="379077"/>
                    <a:pt x="5704730" y="407997"/>
                    <a:pt x="5704730" y="443116"/>
                  </a:cubicBezTo>
                  <a:cubicBezTo>
                    <a:pt x="5704730" y="478235"/>
                    <a:pt x="5733652" y="505090"/>
                    <a:pt x="5768771" y="505090"/>
                  </a:cubicBezTo>
                  <a:cubicBezTo>
                    <a:pt x="5803889" y="505090"/>
                    <a:pt x="5830745" y="478235"/>
                    <a:pt x="5830745" y="443116"/>
                  </a:cubicBezTo>
                  <a:cubicBezTo>
                    <a:pt x="5830745" y="410064"/>
                    <a:pt x="5801824" y="379077"/>
                    <a:pt x="5768771" y="379077"/>
                  </a:cubicBezTo>
                  <a:close/>
                  <a:moveTo>
                    <a:pt x="5950562" y="379077"/>
                  </a:moveTo>
                  <a:cubicBezTo>
                    <a:pt x="5915443" y="379077"/>
                    <a:pt x="5886521" y="407997"/>
                    <a:pt x="5886521" y="443116"/>
                  </a:cubicBezTo>
                  <a:cubicBezTo>
                    <a:pt x="5886521" y="478235"/>
                    <a:pt x="5915443" y="505090"/>
                    <a:pt x="5950562" y="505090"/>
                  </a:cubicBezTo>
                  <a:cubicBezTo>
                    <a:pt x="5985681" y="505090"/>
                    <a:pt x="6012536" y="478235"/>
                    <a:pt x="6012536" y="443116"/>
                  </a:cubicBezTo>
                  <a:cubicBezTo>
                    <a:pt x="6012536" y="410064"/>
                    <a:pt x="5985681" y="379077"/>
                    <a:pt x="5950562" y="379077"/>
                  </a:cubicBezTo>
                  <a:close/>
                  <a:moveTo>
                    <a:pt x="6134418" y="379077"/>
                  </a:moveTo>
                  <a:cubicBezTo>
                    <a:pt x="6099300" y="379077"/>
                    <a:pt x="6070379" y="407997"/>
                    <a:pt x="6070379" y="443116"/>
                  </a:cubicBezTo>
                  <a:cubicBezTo>
                    <a:pt x="6070379" y="478235"/>
                    <a:pt x="6099300" y="505090"/>
                    <a:pt x="6134418" y="505090"/>
                  </a:cubicBezTo>
                  <a:cubicBezTo>
                    <a:pt x="6169537" y="505090"/>
                    <a:pt x="6196393" y="478235"/>
                    <a:pt x="6196393" y="443116"/>
                  </a:cubicBezTo>
                  <a:cubicBezTo>
                    <a:pt x="6196393" y="410064"/>
                    <a:pt x="6169537" y="379077"/>
                    <a:pt x="6134418" y="379077"/>
                  </a:cubicBezTo>
                  <a:close/>
                  <a:moveTo>
                    <a:pt x="6318276" y="379077"/>
                  </a:moveTo>
                  <a:cubicBezTo>
                    <a:pt x="6283157" y="379077"/>
                    <a:pt x="6254236" y="407997"/>
                    <a:pt x="6254236" y="443116"/>
                  </a:cubicBezTo>
                  <a:cubicBezTo>
                    <a:pt x="6254236" y="478235"/>
                    <a:pt x="6283157" y="505090"/>
                    <a:pt x="6318276" y="505090"/>
                  </a:cubicBezTo>
                  <a:cubicBezTo>
                    <a:pt x="6353394" y="505090"/>
                    <a:pt x="6380250" y="478235"/>
                    <a:pt x="6380250" y="443116"/>
                  </a:cubicBezTo>
                  <a:cubicBezTo>
                    <a:pt x="6380250" y="410064"/>
                    <a:pt x="6353394" y="379077"/>
                    <a:pt x="6318276" y="379077"/>
                  </a:cubicBezTo>
                  <a:close/>
                  <a:moveTo>
                    <a:pt x="6502133" y="379077"/>
                  </a:moveTo>
                  <a:cubicBezTo>
                    <a:pt x="6467014" y="379077"/>
                    <a:pt x="6438092" y="407997"/>
                    <a:pt x="6438092" y="443116"/>
                  </a:cubicBezTo>
                  <a:cubicBezTo>
                    <a:pt x="6438092" y="478235"/>
                    <a:pt x="6467014" y="505090"/>
                    <a:pt x="6502133" y="505090"/>
                  </a:cubicBezTo>
                  <a:cubicBezTo>
                    <a:pt x="6537251" y="505090"/>
                    <a:pt x="6564107" y="478235"/>
                    <a:pt x="6564107" y="443116"/>
                  </a:cubicBezTo>
                  <a:cubicBezTo>
                    <a:pt x="6564107" y="410064"/>
                    <a:pt x="6537251" y="379077"/>
                    <a:pt x="6502133" y="379077"/>
                  </a:cubicBezTo>
                  <a:close/>
                  <a:moveTo>
                    <a:pt x="6683924" y="379077"/>
                  </a:moveTo>
                  <a:cubicBezTo>
                    <a:pt x="6648805" y="379077"/>
                    <a:pt x="6619883" y="407997"/>
                    <a:pt x="6619883" y="443116"/>
                  </a:cubicBezTo>
                  <a:cubicBezTo>
                    <a:pt x="6619883" y="478235"/>
                    <a:pt x="6648805" y="505090"/>
                    <a:pt x="6683924" y="505090"/>
                  </a:cubicBezTo>
                  <a:cubicBezTo>
                    <a:pt x="6719043" y="505090"/>
                    <a:pt x="6745898" y="478235"/>
                    <a:pt x="6745898" y="443116"/>
                  </a:cubicBezTo>
                  <a:cubicBezTo>
                    <a:pt x="6745898" y="410064"/>
                    <a:pt x="6719043" y="379077"/>
                    <a:pt x="6683924" y="379077"/>
                  </a:cubicBezTo>
                  <a:close/>
                  <a:moveTo>
                    <a:pt x="6867780" y="379077"/>
                  </a:moveTo>
                  <a:cubicBezTo>
                    <a:pt x="6832662" y="379077"/>
                    <a:pt x="6803741" y="407997"/>
                    <a:pt x="6803741" y="443116"/>
                  </a:cubicBezTo>
                  <a:cubicBezTo>
                    <a:pt x="6803741" y="478235"/>
                    <a:pt x="6832662" y="505090"/>
                    <a:pt x="6867780" y="505090"/>
                  </a:cubicBezTo>
                  <a:cubicBezTo>
                    <a:pt x="6902899" y="505090"/>
                    <a:pt x="6929755" y="478235"/>
                    <a:pt x="6929755" y="443116"/>
                  </a:cubicBezTo>
                  <a:cubicBezTo>
                    <a:pt x="6929755" y="410064"/>
                    <a:pt x="6902899" y="379077"/>
                    <a:pt x="6867780" y="379077"/>
                  </a:cubicBezTo>
                  <a:close/>
                  <a:moveTo>
                    <a:pt x="7051638" y="379077"/>
                  </a:moveTo>
                  <a:cubicBezTo>
                    <a:pt x="7016519" y="379077"/>
                    <a:pt x="6987598" y="407997"/>
                    <a:pt x="6987598" y="443116"/>
                  </a:cubicBezTo>
                  <a:cubicBezTo>
                    <a:pt x="6987598" y="478235"/>
                    <a:pt x="7016519" y="505090"/>
                    <a:pt x="7051638" y="505090"/>
                  </a:cubicBezTo>
                  <a:cubicBezTo>
                    <a:pt x="7086756" y="505090"/>
                    <a:pt x="7113612" y="478235"/>
                    <a:pt x="7113612" y="443116"/>
                  </a:cubicBezTo>
                  <a:cubicBezTo>
                    <a:pt x="7113612" y="410064"/>
                    <a:pt x="7086756" y="379077"/>
                    <a:pt x="7051638" y="379077"/>
                  </a:cubicBezTo>
                  <a:close/>
                  <a:moveTo>
                    <a:pt x="77468" y="562933"/>
                  </a:moveTo>
                  <a:cubicBezTo>
                    <a:pt x="42349" y="562933"/>
                    <a:pt x="15494" y="589788"/>
                    <a:pt x="15494" y="624907"/>
                  </a:cubicBezTo>
                  <a:cubicBezTo>
                    <a:pt x="15494" y="660026"/>
                    <a:pt x="42349" y="688948"/>
                    <a:pt x="77468" y="688948"/>
                  </a:cubicBezTo>
                  <a:cubicBezTo>
                    <a:pt x="112587" y="688948"/>
                    <a:pt x="141508" y="660026"/>
                    <a:pt x="141508" y="624907"/>
                  </a:cubicBezTo>
                  <a:cubicBezTo>
                    <a:pt x="141508" y="589788"/>
                    <a:pt x="112587" y="562933"/>
                    <a:pt x="77468" y="562933"/>
                  </a:cubicBezTo>
                  <a:close/>
                  <a:moveTo>
                    <a:pt x="814961" y="562933"/>
                  </a:moveTo>
                  <a:cubicBezTo>
                    <a:pt x="779843" y="562933"/>
                    <a:pt x="750921" y="589788"/>
                    <a:pt x="750921" y="624907"/>
                  </a:cubicBezTo>
                  <a:cubicBezTo>
                    <a:pt x="750921" y="660026"/>
                    <a:pt x="779843" y="688948"/>
                    <a:pt x="814961" y="688948"/>
                  </a:cubicBezTo>
                  <a:cubicBezTo>
                    <a:pt x="850080" y="688948"/>
                    <a:pt x="876936" y="660026"/>
                    <a:pt x="876936" y="624907"/>
                  </a:cubicBezTo>
                  <a:cubicBezTo>
                    <a:pt x="876936" y="589788"/>
                    <a:pt x="848014" y="562933"/>
                    <a:pt x="814961" y="562933"/>
                  </a:cubicBezTo>
                  <a:close/>
                  <a:moveTo>
                    <a:pt x="996753" y="562933"/>
                  </a:moveTo>
                  <a:cubicBezTo>
                    <a:pt x="961634" y="562933"/>
                    <a:pt x="932713" y="589788"/>
                    <a:pt x="932713" y="624907"/>
                  </a:cubicBezTo>
                  <a:cubicBezTo>
                    <a:pt x="932713" y="660026"/>
                    <a:pt x="961634" y="688948"/>
                    <a:pt x="996753" y="688948"/>
                  </a:cubicBezTo>
                  <a:cubicBezTo>
                    <a:pt x="1031871" y="688948"/>
                    <a:pt x="1058727" y="660026"/>
                    <a:pt x="1058727" y="624907"/>
                  </a:cubicBezTo>
                  <a:cubicBezTo>
                    <a:pt x="1058727" y="589788"/>
                    <a:pt x="1031871" y="562933"/>
                    <a:pt x="996753" y="562933"/>
                  </a:cubicBezTo>
                  <a:close/>
                  <a:moveTo>
                    <a:pt x="1180610" y="562933"/>
                  </a:moveTo>
                  <a:cubicBezTo>
                    <a:pt x="1145491" y="562933"/>
                    <a:pt x="1116570" y="589788"/>
                    <a:pt x="1116570" y="624907"/>
                  </a:cubicBezTo>
                  <a:cubicBezTo>
                    <a:pt x="1116570" y="660026"/>
                    <a:pt x="1145491" y="688948"/>
                    <a:pt x="1180610" y="688948"/>
                  </a:cubicBezTo>
                  <a:cubicBezTo>
                    <a:pt x="1215728" y="688948"/>
                    <a:pt x="1242584" y="660026"/>
                    <a:pt x="1242584" y="624907"/>
                  </a:cubicBezTo>
                  <a:cubicBezTo>
                    <a:pt x="1242584" y="589788"/>
                    <a:pt x="1215728" y="562933"/>
                    <a:pt x="1180610" y="562933"/>
                  </a:cubicBezTo>
                  <a:close/>
                  <a:moveTo>
                    <a:pt x="1364467" y="562933"/>
                  </a:moveTo>
                  <a:cubicBezTo>
                    <a:pt x="1329348" y="562933"/>
                    <a:pt x="1300427" y="589788"/>
                    <a:pt x="1300427" y="624907"/>
                  </a:cubicBezTo>
                  <a:cubicBezTo>
                    <a:pt x="1300427" y="660026"/>
                    <a:pt x="1329348" y="688948"/>
                    <a:pt x="1364467" y="688948"/>
                  </a:cubicBezTo>
                  <a:cubicBezTo>
                    <a:pt x="1399585" y="688948"/>
                    <a:pt x="1426441" y="660026"/>
                    <a:pt x="1426441" y="624907"/>
                  </a:cubicBezTo>
                  <a:cubicBezTo>
                    <a:pt x="1426441" y="589788"/>
                    <a:pt x="1399585" y="562933"/>
                    <a:pt x="1364467" y="562933"/>
                  </a:cubicBezTo>
                  <a:close/>
                  <a:moveTo>
                    <a:pt x="1548324" y="562933"/>
                  </a:moveTo>
                  <a:cubicBezTo>
                    <a:pt x="1513205" y="562933"/>
                    <a:pt x="1484283" y="589788"/>
                    <a:pt x="1484283" y="624907"/>
                  </a:cubicBezTo>
                  <a:cubicBezTo>
                    <a:pt x="1484283" y="660026"/>
                    <a:pt x="1513205" y="688948"/>
                    <a:pt x="1548324" y="688948"/>
                  </a:cubicBezTo>
                  <a:cubicBezTo>
                    <a:pt x="1583442" y="688948"/>
                    <a:pt x="1610298" y="660026"/>
                    <a:pt x="1610298" y="624907"/>
                  </a:cubicBezTo>
                  <a:cubicBezTo>
                    <a:pt x="1610298" y="589788"/>
                    <a:pt x="1581377" y="562933"/>
                    <a:pt x="1548324" y="562933"/>
                  </a:cubicBezTo>
                  <a:close/>
                  <a:moveTo>
                    <a:pt x="1913972" y="562933"/>
                  </a:moveTo>
                  <a:cubicBezTo>
                    <a:pt x="1878853" y="562933"/>
                    <a:pt x="1849932" y="589788"/>
                    <a:pt x="1849932" y="624907"/>
                  </a:cubicBezTo>
                  <a:cubicBezTo>
                    <a:pt x="1849932" y="660026"/>
                    <a:pt x="1878853" y="688948"/>
                    <a:pt x="1913972" y="688948"/>
                  </a:cubicBezTo>
                  <a:cubicBezTo>
                    <a:pt x="1949090" y="688948"/>
                    <a:pt x="1975946" y="660026"/>
                    <a:pt x="1975946" y="624907"/>
                  </a:cubicBezTo>
                  <a:cubicBezTo>
                    <a:pt x="1975946" y="589788"/>
                    <a:pt x="1949090" y="562933"/>
                    <a:pt x="1913972" y="562933"/>
                  </a:cubicBezTo>
                  <a:close/>
                  <a:moveTo>
                    <a:pt x="2097829" y="562933"/>
                  </a:moveTo>
                  <a:cubicBezTo>
                    <a:pt x="2062710" y="562933"/>
                    <a:pt x="2033789" y="589788"/>
                    <a:pt x="2033789" y="624907"/>
                  </a:cubicBezTo>
                  <a:cubicBezTo>
                    <a:pt x="2033789" y="660026"/>
                    <a:pt x="2062710" y="688948"/>
                    <a:pt x="2097829" y="688948"/>
                  </a:cubicBezTo>
                  <a:cubicBezTo>
                    <a:pt x="2132947" y="688948"/>
                    <a:pt x="2159803" y="660026"/>
                    <a:pt x="2159803" y="624907"/>
                  </a:cubicBezTo>
                  <a:cubicBezTo>
                    <a:pt x="2159803" y="589788"/>
                    <a:pt x="2132947" y="562933"/>
                    <a:pt x="2097829" y="562933"/>
                  </a:cubicBezTo>
                  <a:close/>
                  <a:moveTo>
                    <a:pt x="3380696" y="562933"/>
                  </a:moveTo>
                  <a:cubicBezTo>
                    <a:pt x="3345577" y="562933"/>
                    <a:pt x="3318721" y="589788"/>
                    <a:pt x="3318721" y="624907"/>
                  </a:cubicBezTo>
                  <a:cubicBezTo>
                    <a:pt x="3318721" y="660026"/>
                    <a:pt x="3345577" y="688948"/>
                    <a:pt x="3380696" y="688948"/>
                  </a:cubicBezTo>
                  <a:cubicBezTo>
                    <a:pt x="3415814" y="688948"/>
                    <a:pt x="3442670" y="660026"/>
                    <a:pt x="3442670" y="624907"/>
                  </a:cubicBezTo>
                  <a:cubicBezTo>
                    <a:pt x="3442670" y="589788"/>
                    <a:pt x="3415814" y="562933"/>
                    <a:pt x="3380696" y="562933"/>
                  </a:cubicBezTo>
                  <a:close/>
                  <a:moveTo>
                    <a:pt x="3748410" y="562933"/>
                  </a:moveTo>
                  <a:cubicBezTo>
                    <a:pt x="3713291" y="562933"/>
                    <a:pt x="3686435" y="589788"/>
                    <a:pt x="3686435" y="624907"/>
                  </a:cubicBezTo>
                  <a:cubicBezTo>
                    <a:pt x="3686435" y="660026"/>
                    <a:pt x="3713291" y="688948"/>
                    <a:pt x="3748410" y="688948"/>
                  </a:cubicBezTo>
                  <a:cubicBezTo>
                    <a:pt x="3783528" y="688948"/>
                    <a:pt x="3812450" y="660026"/>
                    <a:pt x="3812450" y="624907"/>
                  </a:cubicBezTo>
                  <a:cubicBezTo>
                    <a:pt x="3812450" y="589788"/>
                    <a:pt x="3783528" y="562933"/>
                    <a:pt x="3748410" y="562933"/>
                  </a:cubicBezTo>
                  <a:close/>
                  <a:moveTo>
                    <a:pt x="3932267" y="562933"/>
                  </a:moveTo>
                  <a:cubicBezTo>
                    <a:pt x="3897148" y="562933"/>
                    <a:pt x="3870292" y="589788"/>
                    <a:pt x="3870292" y="624907"/>
                  </a:cubicBezTo>
                  <a:cubicBezTo>
                    <a:pt x="3870292" y="660026"/>
                    <a:pt x="3897148" y="688948"/>
                    <a:pt x="3932267" y="688948"/>
                  </a:cubicBezTo>
                  <a:cubicBezTo>
                    <a:pt x="3967385" y="688948"/>
                    <a:pt x="3996307" y="660026"/>
                    <a:pt x="3996307" y="624907"/>
                  </a:cubicBezTo>
                  <a:cubicBezTo>
                    <a:pt x="3996307" y="589788"/>
                    <a:pt x="3965320" y="562933"/>
                    <a:pt x="3932267" y="562933"/>
                  </a:cubicBezTo>
                  <a:close/>
                  <a:moveTo>
                    <a:pt x="4114058" y="562933"/>
                  </a:moveTo>
                  <a:cubicBezTo>
                    <a:pt x="4078939" y="562933"/>
                    <a:pt x="4052084" y="589788"/>
                    <a:pt x="4052084" y="624907"/>
                  </a:cubicBezTo>
                  <a:cubicBezTo>
                    <a:pt x="4052084" y="660026"/>
                    <a:pt x="4078939" y="688948"/>
                    <a:pt x="4114058" y="688948"/>
                  </a:cubicBezTo>
                  <a:cubicBezTo>
                    <a:pt x="4149176" y="688948"/>
                    <a:pt x="4178098" y="660026"/>
                    <a:pt x="4178098" y="624907"/>
                  </a:cubicBezTo>
                  <a:cubicBezTo>
                    <a:pt x="4180164" y="589788"/>
                    <a:pt x="4149176" y="562933"/>
                    <a:pt x="4114058" y="562933"/>
                  </a:cubicBezTo>
                  <a:close/>
                  <a:moveTo>
                    <a:pt x="4297915" y="562933"/>
                  </a:moveTo>
                  <a:cubicBezTo>
                    <a:pt x="4262796" y="562933"/>
                    <a:pt x="4235940" y="589788"/>
                    <a:pt x="4235940" y="624907"/>
                  </a:cubicBezTo>
                  <a:cubicBezTo>
                    <a:pt x="4235940" y="660026"/>
                    <a:pt x="4262796" y="688948"/>
                    <a:pt x="4297915" y="688948"/>
                  </a:cubicBezTo>
                  <a:cubicBezTo>
                    <a:pt x="4333034" y="688948"/>
                    <a:pt x="4361955" y="660026"/>
                    <a:pt x="4361955" y="624907"/>
                  </a:cubicBezTo>
                  <a:cubicBezTo>
                    <a:pt x="4361955" y="589788"/>
                    <a:pt x="4333034" y="562933"/>
                    <a:pt x="4297915" y="562933"/>
                  </a:cubicBezTo>
                  <a:close/>
                  <a:moveTo>
                    <a:pt x="4481772" y="562933"/>
                  </a:moveTo>
                  <a:cubicBezTo>
                    <a:pt x="4446653" y="562933"/>
                    <a:pt x="4419798" y="589788"/>
                    <a:pt x="4419798" y="624907"/>
                  </a:cubicBezTo>
                  <a:cubicBezTo>
                    <a:pt x="4419798" y="660026"/>
                    <a:pt x="4446653" y="688948"/>
                    <a:pt x="4481772" y="688948"/>
                  </a:cubicBezTo>
                  <a:cubicBezTo>
                    <a:pt x="4516891" y="688948"/>
                    <a:pt x="4545812" y="660026"/>
                    <a:pt x="4545812" y="624907"/>
                  </a:cubicBezTo>
                  <a:cubicBezTo>
                    <a:pt x="4545812" y="589788"/>
                    <a:pt x="4516891" y="562933"/>
                    <a:pt x="4481772" y="562933"/>
                  </a:cubicBezTo>
                  <a:close/>
                  <a:moveTo>
                    <a:pt x="4665629" y="562933"/>
                  </a:moveTo>
                  <a:cubicBezTo>
                    <a:pt x="4630510" y="562933"/>
                    <a:pt x="4603654" y="589788"/>
                    <a:pt x="4603654" y="624907"/>
                  </a:cubicBezTo>
                  <a:cubicBezTo>
                    <a:pt x="4603654" y="660026"/>
                    <a:pt x="4630510" y="688948"/>
                    <a:pt x="4665629" y="688948"/>
                  </a:cubicBezTo>
                  <a:cubicBezTo>
                    <a:pt x="4700747" y="688948"/>
                    <a:pt x="4729669" y="660026"/>
                    <a:pt x="4729669" y="624907"/>
                  </a:cubicBezTo>
                  <a:cubicBezTo>
                    <a:pt x="4729669" y="589788"/>
                    <a:pt x="4700747" y="562933"/>
                    <a:pt x="4665629" y="562933"/>
                  </a:cubicBezTo>
                  <a:close/>
                  <a:moveTo>
                    <a:pt x="4847420" y="562933"/>
                  </a:moveTo>
                  <a:cubicBezTo>
                    <a:pt x="4812301" y="562933"/>
                    <a:pt x="4785446" y="589788"/>
                    <a:pt x="4785446" y="624907"/>
                  </a:cubicBezTo>
                  <a:cubicBezTo>
                    <a:pt x="4785446" y="660026"/>
                    <a:pt x="4777183" y="688948"/>
                    <a:pt x="4812301" y="688948"/>
                  </a:cubicBezTo>
                  <a:cubicBezTo>
                    <a:pt x="4847420" y="688948"/>
                    <a:pt x="4911460" y="660026"/>
                    <a:pt x="4911460" y="624907"/>
                  </a:cubicBezTo>
                  <a:cubicBezTo>
                    <a:pt x="4913526" y="589788"/>
                    <a:pt x="4882539" y="562933"/>
                    <a:pt x="4847420" y="562933"/>
                  </a:cubicBezTo>
                  <a:close/>
                  <a:moveTo>
                    <a:pt x="5031277" y="562933"/>
                  </a:moveTo>
                  <a:cubicBezTo>
                    <a:pt x="4996158" y="562933"/>
                    <a:pt x="4969302" y="589788"/>
                    <a:pt x="4969302" y="624907"/>
                  </a:cubicBezTo>
                  <a:cubicBezTo>
                    <a:pt x="4969302" y="660026"/>
                    <a:pt x="4996158" y="688948"/>
                    <a:pt x="5031277" y="688948"/>
                  </a:cubicBezTo>
                  <a:cubicBezTo>
                    <a:pt x="5066396" y="688948"/>
                    <a:pt x="5095317" y="660026"/>
                    <a:pt x="5095317" y="624907"/>
                  </a:cubicBezTo>
                  <a:cubicBezTo>
                    <a:pt x="5097383" y="589788"/>
                    <a:pt x="5066396" y="562933"/>
                    <a:pt x="5031277" y="562933"/>
                  </a:cubicBezTo>
                  <a:close/>
                  <a:moveTo>
                    <a:pt x="5215134" y="562933"/>
                  </a:moveTo>
                  <a:cubicBezTo>
                    <a:pt x="5180015" y="562933"/>
                    <a:pt x="5153159" y="589788"/>
                    <a:pt x="5153159" y="624907"/>
                  </a:cubicBezTo>
                  <a:cubicBezTo>
                    <a:pt x="5153159" y="660026"/>
                    <a:pt x="5180015" y="688948"/>
                    <a:pt x="5215134" y="688948"/>
                  </a:cubicBezTo>
                  <a:cubicBezTo>
                    <a:pt x="5250253" y="688948"/>
                    <a:pt x="5279174" y="660026"/>
                    <a:pt x="5279174" y="624907"/>
                  </a:cubicBezTo>
                  <a:cubicBezTo>
                    <a:pt x="5279174" y="589788"/>
                    <a:pt x="5250253" y="562933"/>
                    <a:pt x="5215134" y="562933"/>
                  </a:cubicBezTo>
                  <a:close/>
                  <a:moveTo>
                    <a:pt x="5401056" y="562933"/>
                  </a:moveTo>
                  <a:cubicBezTo>
                    <a:pt x="5365938" y="562933"/>
                    <a:pt x="5337017" y="589788"/>
                    <a:pt x="5337017" y="624907"/>
                  </a:cubicBezTo>
                  <a:cubicBezTo>
                    <a:pt x="5337017" y="660026"/>
                    <a:pt x="5365938" y="688948"/>
                    <a:pt x="5401056" y="688948"/>
                  </a:cubicBezTo>
                  <a:cubicBezTo>
                    <a:pt x="5436175" y="688948"/>
                    <a:pt x="5463031" y="660026"/>
                    <a:pt x="5463031" y="624907"/>
                  </a:cubicBezTo>
                  <a:cubicBezTo>
                    <a:pt x="5463031" y="589788"/>
                    <a:pt x="5436175" y="562933"/>
                    <a:pt x="5401056" y="562933"/>
                  </a:cubicBezTo>
                  <a:close/>
                  <a:moveTo>
                    <a:pt x="5584914" y="562933"/>
                  </a:moveTo>
                  <a:cubicBezTo>
                    <a:pt x="5549795" y="562933"/>
                    <a:pt x="5520874" y="589788"/>
                    <a:pt x="5520874" y="624907"/>
                  </a:cubicBezTo>
                  <a:cubicBezTo>
                    <a:pt x="5520874" y="660026"/>
                    <a:pt x="5549795" y="688948"/>
                    <a:pt x="5584914" y="688948"/>
                  </a:cubicBezTo>
                  <a:cubicBezTo>
                    <a:pt x="5620032" y="688948"/>
                    <a:pt x="5646888" y="660026"/>
                    <a:pt x="5646888" y="624907"/>
                  </a:cubicBezTo>
                  <a:cubicBezTo>
                    <a:pt x="5646888" y="589788"/>
                    <a:pt x="5620032" y="562933"/>
                    <a:pt x="5584914" y="562933"/>
                  </a:cubicBezTo>
                  <a:close/>
                  <a:moveTo>
                    <a:pt x="5768771" y="562933"/>
                  </a:moveTo>
                  <a:cubicBezTo>
                    <a:pt x="5733652" y="562933"/>
                    <a:pt x="5704730" y="589788"/>
                    <a:pt x="5704730" y="624907"/>
                  </a:cubicBezTo>
                  <a:cubicBezTo>
                    <a:pt x="5704730" y="660026"/>
                    <a:pt x="5733652" y="688948"/>
                    <a:pt x="5768771" y="688948"/>
                  </a:cubicBezTo>
                  <a:cubicBezTo>
                    <a:pt x="5803889" y="688948"/>
                    <a:pt x="5830745" y="660026"/>
                    <a:pt x="5830745" y="624907"/>
                  </a:cubicBezTo>
                  <a:cubicBezTo>
                    <a:pt x="5830745" y="589788"/>
                    <a:pt x="5801824" y="562933"/>
                    <a:pt x="5768771" y="562933"/>
                  </a:cubicBezTo>
                  <a:close/>
                  <a:moveTo>
                    <a:pt x="5950562" y="562933"/>
                  </a:moveTo>
                  <a:cubicBezTo>
                    <a:pt x="5915443" y="562933"/>
                    <a:pt x="5886521" y="589788"/>
                    <a:pt x="5886521" y="624907"/>
                  </a:cubicBezTo>
                  <a:cubicBezTo>
                    <a:pt x="5886521" y="660026"/>
                    <a:pt x="5915443" y="688948"/>
                    <a:pt x="5950562" y="688948"/>
                  </a:cubicBezTo>
                  <a:cubicBezTo>
                    <a:pt x="5985681" y="688948"/>
                    <a:pt x="6012536" y="660026"/>
                    <a:pt x="6012536" y="624907"/>
                  </a:cubicBezTo>
                  <a:cubicBezTo>
                    <a:pt x="6012536" y="589788"/>
                    <a:pt x="5985681" y="562933"/>
                    <a:pt x="5950562" y="562933"/>
                  </a:cubicBezTo>
                  <a:close/>
                  <a:moveTo>
                    <a:pt x="6134418" y="562933"/>
                  </a:moveTo>
                  <a:cubicBezTo>
                    <a:pt x="6099300" y="562933"/>
                    <a:pt x="6070379" y="589788"/>
                    <a:pt x="6070379" y="624907"/>
                  </a:cubicBezTo>
                  <a:cubicBezTo>
                    <a:pt x="6070379" y="660026"/>
                    <a:pt x="6099300" y="688948"/>
                    <a:pt x="6134418" y="688948"/>
                  </a:cubicBezTo>
                  <a:cubicBezTo>
                    <a:pt x="6169537" y="688948"/>
                    <a:pt x="6196393" y="660026"/>
                    <a:pt x="6196393" y="624907"/>
                  </a:cubicBezTo>
                  <a:cubicBezTo>
                    <a:pt x="6196393" y="589788"/>
                    <a:pt x="6169537" y="562933"/>
                    <a:pt x="6134418" y="562933"/>
                  </a:cubicBezTo>
                  <a:close/>
                  <a:moveTo>
                    <a:pt x="6318276" y="562933"/>
                  </a:moveTo>
                  <a:cubicBezTo>
                    <a:pt x="6283157" y="562933"/>
                    <a:pt x="6254236" y="589788"/>
                    <a:pt x="6254236" y="624907"/>
                  </a:cubicBezTo>
                  <a:cubicBezTo>
                    <a:pt x="6254236" y="660026"/>
                    <a:pt x="6283157" y="688948"/>
                    <a:pt x="6318276" y="688948"/>
                  </a:cubicBezTo>
                  <a:cubicBezTo>
                    <a:pt x="6353394" y="688948"/>
                    <a:pt x="6380250" y="660026"/>
                    <a:pt x="6380250" y="624907"/>
                  </a:cubicBezTo>
                  <a:cubicBezTo>
                    <a:pt x="6380250" y="589788"/>
                    <a:pt x="6353394" y="562933"/>
                    <a:pt x="6318276" y="562933"/>
                  </a:cubicBezTo>
                  <a:close/>
                  <a:moveTo>
                    <a:pt x="6502133" y="562933"/>
                  </a:moveTo>
                  <a:cubicBezTo>
                    <a:pt x="6467014" y="562933"/>
                    <a:pt x="6438092" y="589788"/>
                    <a:pt x="6438092" y="624907"/>
                  </a:cubicBezTo>
                  <a:cubicBezTo>
                    <a:pt x="6438092" y="660026"/>
                    <a:pt x="6467014" y="688948"/>
                    <a:pt x="6502133" y="688948"/>
                  </a:cubicBezTo>
                  <a:cubicBezTo>
                    <a:pt x="6537251" y="688948"/>
                    <a:pt x="6564107" y="660026"/>
                    <a:pt x="6564107" y="624907"/>
                  </a:cubicBezTo>
                  <a:cubicBezTo>
                    <a:pt x="6564107" y="589788"/>
                    <a:pt x="6537251" y="562933"/>
                    <a:pt x="6502133" y="562933"/>
                  </a:cubicBezTo>
                  <a:close/>
                  <a:moveTo>
                    <a:pt x="814961" y="744724"/>
                  </a:moveTo>
                  <a:cubicBezTo>
                    <a:pt x="779843" y="744724"/>
                    <a:pt x="750921" y="773646"/>
                    <a:pt x="750921" y="808765"/>
                  </a:cubicBezTo>
                  <a:cubicBezTo>
                    <a:pt x="750921" y="843884"/>
                    <a:pt x="779843" y="870739"/>
                    <a:pt x="814961" y="870739"/>
                  </a:cubicBezTo>
                  <a:cubicBezTo>
                    <a:pt x="850080" y="870739"/>
                    <a:pt x="876936" y="843884"/>
                    <a:pt x="876936" y="808765"/>
                  </a:cubicBezTo>
                  <a:cubicBezTo>
                    <a:pt x="876936" y="773646"/>
                    <a:pt x="848014" y="744724"/>
                    <a:pt x="814961" y="744724"/>
                  </a:cubicBezTo>
                  <a:close/>
                  <a:moveTo>
                    <a:pt x="996753" y="744724"/>
                  </a:moveTo>
                  <a:cubicBezTo>
                    <a:pt x="961634" y="744724"/>
                    <a:pt x="932713" y="773646"/>
                    <a:pt x="932713" y="808765"/>
                  </a:cubicBezTo>
                  <a:cubicBezTo>
                    <a:pt x="932713" y="843884"/>
                    <a:pt x="961634" y="870739"/>
                    <a:pt x="996753" y="870739"/>
                  </a:cubicBezTo>
                  <a:cubicBezTo>
                    <a:pt x="1031871" y="870739"/>
                    <a:pt x="1058727" y="843884"/>
                    <a:pt x="1058727" y="808765"/>
                  </a:cubicBezTo>
                  <a:cubicBezTo>
                    <a:pt x="1058727" y="773646"/>
                    <a:pt x="1031871" y="744724"/>
                    <a:pt x="996753" y="744724"/>
                  </a:cubicBezTo>
                  <a:close/>
                  <a:moveTo>
                    <a:pt x="1180610" y="744724"/>
                  </a:moveTo>
                  <a:cubicBezTo>
                    <a:pt x="1145491" y="744724"/>
                    <a:pt x="1116570" y="773646"/>
                    <a:pt x="1116570" y="808765"/>
                  </a:cubicBezTo>
                  <a:cubicBezTo>
                    <a:pt x="1116570" y="843884"/>
                    <a:pt x="1145491" y="870739"/>
                    <a:pt x="1180610" y="870739"/>
                  </a:cubicBezTo>
                  <a:cubicBezTo>
                    <a:pt x="1215728" y="870739"/>
                    <a:pt x="1242584" y="843884"/>
                    <a:pt x="1242584" y="808765"/>
                  </a:cubicBezTo>
                  <a:cubicBezTo>
                    <a:pt x="1242584" y="773646"/>
                    <a:pt x="1215728" y="744724"/>
                    <a:pt x="1180610" y="744724"/>
                  </a:cubicBezTo>
                  <a:close/>
                  <a:moveTo>
                    <a:pt x="1364467" y="744724"/>
                  </a:moveTo>
                  <a:cubicBezTo>
                    <a:pt x="1329348" y="744724"/>
                    <a:pt x="1300427" y="773646"/>
                    <a:pt x="1300427" y="808765"/>
                  </a:cubicBezTo>
                  <a:cubicBezTo>
                    <a:pt x="1300427" y="843884"/>
                    <a:pt x="1329348" y="870739"/>
                    <a:pt x="1364467" y="870739"/>
                  </a:cubicBezTo>
                  <a:cubicBezTo>
                    <a:pt x="1399585" y="870739"/>
                    <a:pt x="1426441" y="843884"/>
                    <a:pt x="1426441" y="808765"/>
                  </a:cubicBezTo>
                  <a:cubicBezTo>
                    <a:pt x="1426441" y="773646"/>
                    <a:pt x="1399585" y="744724"/>
                    <a:pt x="1364467" y="744724"/>
                  </a:cubicBezTo>
                  <a:close/>
                  <a:moveTo>
                    <a:pt x="1548324" y="744724"/>
                  </a:moveTo>
                  <a:cubicBezTo>
                    <a:pt x="1513205" y="744724"/>
                    <a:pt x="1484283" y="773646"/>
                    <a:pt x="1484283" y="808765"/>
                  </a:cubicBezTo>
                  <a:cubicBezTo>
                    <a:pt x="1484283" y="843884"/>
                    <a:pt x="1513205" y="870739"/>
                    <a:pt x="1548324" y="870739"/>
                  </a:cubicBezTo>
                  <a:cubicBezTo>
                    <a:pt x="1583442" y="870739"/>
                    <a:pt x="1610298" y="843884"/>
                    <a:pt x="1610298" y="808765"/>
                  </a:cubicBezTo>
                  <a:cubicBezTo>
                    <a:pt x="1610298" y="773646"/>
                    <a:pt x="1581377" y="744724"/>
                    <a:pt x="1548324" y="744724"/>
                  </a:cubicBezTo>
                  <a:close/>
                  <a:moveTo>
                    <a:pt x="1730115" y="744724"/>
                  </a:moveTo>
                  <a:cubicBezTo>
                    <a:pt x="1694996" y="744724"/>
                    <a:pt x="1666075" y="773646"/>
                    <a:pt x="1666075" y="808765"/>
                  </a:cubicBezTo>
                  <a:cubicBezTo>
                    <a:pt x="1666075" y="843884"/>
                    <a:pt x="1694996" y="870739"/>
                    <a:pt x="1730115" y="870739"/>
                  </a:cubicBezTo>
                  <a:cubicBezTo>
                    <a:pt x="1765233" y="870739"/>
                    <a:pt x="1792089" y="843884"/>
                    <a:pt x="1792089" y="808765"/>
                  </a:cubicBezTo>
                  <a:cubicBezTo>
                    <a:pt x="1792089" y="773646"/>
                    <a:pt x="1765233" y="744724"/>
                    <a:pt x="1730115" y="744724"/>
                  </a:cubicBezTo>
                  <a:close/>
                  <a:moveTo>
                    <a:pt x="1913972" y="744724"/>
                  </a:moveTo>
                  <a:cubicBezTo>
                    <a:pt x="1878853" y="744724"/>
                    <a:pt x="1849932" y="773646"/>
                    <a:pt x="1849932" y="808765"/>
                  </a:cubicBezTo>
                  <a:cubicBezTo>
                    <a:pt x="1849932" y="843884"/>
                    <a:pt x="1878853" y="870739"/>
                    <a:pt x="1913972" y="870739"/>
                  </a:cubicBezTo>
                  <a:cubicBezTo>
                    <a:pt x="1949090" y="870739"/>
                    <a:pt x="1975946" y="843884"/>
                    <a:pt x="1975946" y="808765"/>
                  </a:cubicBezTo>
                  <a:cubicBezTo>
                    <a:pt x="1975946" y="773646"/>
                    <a:pt x="1949090" y="744724"/>
                    <a:pt x="1913972" y="744724"/>
                  </a:cubicBezTo>
                  <a:close/>
                  <a:moveTo>
                    <a:pt x="3380696" y="744724"/>
                  </a:moveTo>
                  <a:cubicBezTo>
                    <a:pt x="3345577" y="744724"/>
                    <a:pt x="3318721" y="773646"/>
                    <a:pt x="3318721" y="808765"/>
                  </a:cubicBezTo>
                  <a:cubicBezTo>
                    <a:pt x="3318721" y="843884"/>
                    <a:pt x="3345577" y="870739"/>
                    <a:pt x="3380696" y="870739"/>
                  </a:cubicBezTo>
                  <a:cubicBezTo>
                    <a:pt x="3415814" y="870739"/>
                    <a:pt x="3442670" y="843884"/>
                    <a:pt x="3442670" y="808765"/>
                  </a:cubicBezTo>
                  <a:cubicBezTo>
                    <a:pt x="3442670" y="773646"/>
                    <a:pt x="3415814" y="744724"/>
                    <a:pt x="3380696" y="744724"/>
                  </a:cubicBezTo>
                  <a:close/>
                  <a:moveTo>
                    <a:pt x="3564553" y="744724"/>
                  </a:moveTo>
                  <a:cubicBezTo>
                    <a:pt x="3529434" y="744724"/>
                    <a:pt x="3502578" y="773646"/>
                    <a:pt x="3502578" y="808765"/>
                  </a:cubicBezTo>
                  <a:cubicBezTo>
                    <a:pt x="3502578" y="843884"/>
                    <a:pt x="3529434" y="870739"/>
                    <a:pt x="3564553" y="870739"/>
                  </a:cubicBezTo>
                  <a:cubicBezTo>
                    <a:pt x="3599672" y="870739"/>
                    <a:pt x="3628593" y="843884"/>
                    <a:pt x="3628593" y="808765"/>
                  </a:cubicBezTo>
                  <a:cubicBezTo>
                    <a:pt x="3628593" y="773646"/>
                    <a:pt x="3599672" y="744724"/>
                    <a:pt x="3564553" y="744724"/>
                  </a:cubicBezTo>
                  <a:close/>
                  <a:moveTo>
                    <a:pt x="3748410" y="744724"/>
                  </a:moveTo>
                  <a:cubicBezTo>
                    <a:pt x="3713291" y="744724"/>
                    <a:pt x="3686435" y="773646"/>
                    <a:pt x="3686435" y="808765"/>
                  </a:cubicBezTo>
                  <a:cubicBezTo>
                    <a:pt x="3686435" y="843884"/>
                    <a:pt x="3713291" y="870739"/>
                    <a:pt x="3748410" y="870739"/>
                  </a:cubicBezTo>
                  <a:cubicBezTo>
                    <a:pt x="3783528" y="870739"/>
                    <a:pt x="3812450" y="843884"/>
                    <a:pt x="3812450" y="808765"/>
                  </a:cubicBezTo>
                  <a:cubicBezTo>
                    <a:pt x="3812450" y="773646"/>
                    <a:pt x="3783528" y="744724"/>
                    <a:pt x="3748410" y="744724"/>
                  </a:cubicBezTo>
                  <a:close/>
                  <a:moveTo>
                    <a:pt x="3932267" y="744724"/>
                  </a:moveTo>
                  <a:cubicBezTo>
                    <a:pt x="3897148" y="744724"/>
                    <a:pt x="3870292" y="773646"/>
                    <a:pt x="3870292" y="808765"/>
                  </a:cubicBezTo>
                  <a:cubicBezTo>
                    <a:pt x="3870292" y="843884"/>
                    <a:pt x="3897148" y="870739"/>
                    <a:pt x="3932267" y="870739"/>
                  </a:cubicBezTo>
                  <a:cubicBezTo>
                    <a:pt x="3967385" y="870739"/>
                    <a:pt x="3996307" y="843884"/>
                    <a:pt x="3996307" y="808765"/>
                  </a:cubicBezTo>
                  <a:cubicBezTo>
                    <a:pt x="3996307" y="773646"/>
                    <a:pt x="3965320" y="744724"/>
                    <a:pt x="3932267" y="744724"/>
                  </a:cubicBezTo>
                  <a:close/>
                  <a:moveTo>
                    <a:pt x="4114058" y="744724"/>
                  </a:moveTo>
                  <a:cubicBezTo>
                    <a:pt x="4078939" y="744724"/>
                    <a:pt x="4052084" y="773646"/>
                    <a:pt x="4052084" y="808765"/>
                  </a:cubicBezTo>
                  <a:cubicBezTo>
                    <a:pt x="4052084" y="843884"/>
                    <a:pt x="4078939" y="870739"/>
                    <a:pt x="4114058" y="870739"/>
                  </a:cubicBezTo>
                  <a:cubicBezTo>
                    <a:pt x="4149176" y="870739"/>
                    <a:pt x="4178098" y="843884"/>
                    <a:pt x="4178098" y="808765"/>
                  </a:cubicBezTo>
                  <a:cubicBezTo>
                    <a:pt x="4180164" y="773646"/>
                    <a:pt x="4149176" y="744724"/>
                    <a:pt x="4114058" y="744724"/>
                  </a:cubicBezTo>
                  <a:close/>
                  <a:moveTo>
                    <a:pt x="4297915" y="744724"/>
                  </a:moveTo>
                  <a:cubicBezTo>
                    <a:pt x="4262796" y="744724"/>
                    <a:pt x="4235940" y="773646"/>
                    <a:pt x="4235940" y="808765"/>
                  </a:cubicBezTo>
                  <a:cubicBezTo>
                    <a:pt x="4235940" y="843884"/>
                    <a:pt x="4262796" y="870739"/>
                    <a:pt x="4297915" y="870739"/>
                  </a:cubicBezTo>
                  <a:cubicBezTo>
                    <a:pt x="4333034" y="870739"/>
                    <a:pt x="4361955" y="843884"/>
                    <a:pt x="4361955" y="808765"/>
                  </a:cubicBezTo>
                  <a:cubicBezTo>
                    <a:pt x="4361955" y="773646"/>
                    <a:pt x="4333034" y="744724"/>
                    <a:pt x="4297915" y="744724"/>
                  </a:cubicBezTo>
                  <a:close/>
                  <a:moveTo>
                    <a:pt x="4481772" y="744724"/>
                  </a:moveTo>
                  <a:cubicBezTo>
                    <a:pt x="4446653" y="744724"/>
                    <a:pt x="4419798" y="773646"/>
                    <a:pt x="4419798" y="808765"/>
                  </a:cubicBezTo>
                  <a:cubicBezTo>
                    <a:pt x="4419798" y="843884"/>
                    <a:pt x="4446653" y="870739"/>
                    <a:pt x="4481772" y="870739"/>
                  </a:cubicBezTo>
                  <a:cubicBezTo>
                    <a:pt x="4516891" y="870739"/>
                    <a:pt x="4545812" y="843884"/>
                    <a:pt x="4545812" y="808765"/>
                  </a:cubicBezTo>
                  <a:cubicBezTo>
                    <a:pt x="4545812" y="773646"/>
                    <a:pt x="4516891" y="744724"/>
                    <a:pt x="4481772" y="744724"/>
                  </a:cubicBezTo>
                  <a:close/>
                  <a:moveTo>
                    <a:pt x="4665629" y="744724"/>
                  </a:moveTo>
                  <a:cubicBezTo>
                    <a:pt x="4630510" y="744724"/>
                    <a:pt x="4603654" y="773646"/>
                    <a:pt x="4603654" y="808765"/>
                  </a:cubicBezTo>
                  <a:cubicBezTo>
                    <a:pt x="4603654" y="843884"/>
                    <a:pt x="4630510" y="870739"/>
                    <a:pt x="4665629" y="870739"/>
                  </a:cubicBezTo>
                  <a:cubicBezTo>
                    <a:pt x="4700747" y="870739"/>
                    <a:pt x="4729669" y="843884"/>
                    <a:pt x="4729669" y="808765"/>
                  </a:cubicBezTo>
                  <a:cubicBezTo>
                    <a:pt x="4729669" y="773646"/>
                    <a:pt x="4700747" y="744724"/>
                    <a:pt x="4665629" y="744724"/>
                  </a:cubicBezTo>
                  <a:close/>
                  <a:moveTo>
                    <a:pt x="4847420" y="744724"/>
                  </a:moveTo>
                  <a:cubicBezTo>
                    <a:pt x="4812301" y="744724"/>
                    <a:pt x="4785446" y="773646"/>
                    <a:pt x="4785446" y="808765"/>
                  </a:cubicBezTo>
                  <a:cubicBezTo>
                    <a:pt x="4785446" y="843884"/>
                    <a:pt x="4812301" y="870739"/>
                    <a:pt x="4847420" y="870739"/>
                  </a:cubicBezTo>
                  <a:cubicBezTo>
                    <a:pt x="4882539" y="870739"/>
                    <a:pt x="4911460" y="843884"/>
                    <a:pt x="4911460" y="808765"/>
                  </a:cubicBezTo>
                  <a:cubicBezTo>
                    <a:pt x="4913526" y="773646"/>
                    <a:pt x="4882539" y="744724"/>
                    <a:pt x="4847420" y="744724"/>
                  </a:cubicBezTo>
                  <a:close/>
                  <a:moveTo>
                    <a:pt x="5031277" y="744724"/>
                  </a:moveTo>
                  <a:cubicBezTo>
                    <a:pt x="4996158" y="744724"/>
                    <a:pt x="4969302" y="773646"/>
                    <a:pt x="4969302" y="808765"/>
                  </a:cubicBezTo>
                  <a:cubicBezTo>
                    <a:pt x="4969302" y="843884"/>
                    <a:pt x="4996158" y="870739"/>
                    <a:pt x="5031277" y="870739"/>
                  </a:cubicBezTo>
                  <a:cubicBezTo>
                    <a:pt x="5066396" y="870739"/>
                    <a:pt x="5095317" y="843884"/>
                    <a:pt x="5095317" y="808765"/>
                  </a:cubicBezTo>
                  <a:cubicBezTo>
                    <a:pt x="5097383" y="773646"/>
                    <a:pt x="5066396" y="744724"/>
                    <a:pt x="5031277" y="744724"/>
                  </a:cubicBezTo>
                  <a:close/>
                  <a:moveTo>
                    <a:pt x="5215134" y="744724"/>
                  </a:moveTo>
                  <a:cubicBezTo>
                    <a:pt x="5180015" y="744724"/>
                    <a:pt x="5153159" y="773646"/>
                    <a:pt x="5153159" y="808765"/>
                  </a:cubicBezTo>
                  <a:cubicBezTo>
                    <a:pt x="5153159" y="843884"/>
                    <a:pt x="5180015" y="870739"/>
                    <a:pt x="5215134" y="870739"/>
                  </a:cubicBezTo>
                  <a:cubicBezTo>
                    <a:pt x="5250253" y="870739"/>
                    <a:pt x="5279174" y="843884"/>
                    <a:pt x="5279174" y="808765"/>
                  </a:cubicBezTo>
                  <a:cubicBezTo>
                    <a:pt x="5279174" y="773646"/>
                    <a:pt x="5250253" y="744724"/>
                    <a:pt x="5215134" y="744724"/>
                  </a:cubicBezTo>
                  <a:close/>
                  <a:moveTo>
                    <a:pt x="5401056" y="744724"/>
                  </a:moveTo>
                  <a:cubicBezTo>
                    <a:pt x="5365938" y="744724"/>
                    <a:pt x="5337017" y="773646"/>
                    <a:pt x="5337017" y="808765"/>
                  </a:cubicBezTo>
                  <a:cubicBezTo>
                    <a:pt x="5337017" y="843884"/>
                    <a:pt x="5365938" y="870739"/>
                    <a:pt x="5401056" y="870739"/>
                  </a:cubicBezTo>
                  <a:cubicBezTo>
                    <a:pt x="5436175" y="870739"/>
                    <a:pt x="5463031" y="843884"/>
                    <a:pt x="5463031" y="808765"/>
                  </a:cubicBezTo>
                  <a:cubicBezTo>
                    <a:pt x="5463031" y="773646"/>
                    <a:pt x="5436175" y="744724"/>
                    <a:pt x="5401056" y="744724"/>
                  </a:cubicBezTo>
                  <a:close/>
                  <a:moveTo>
                    <a:pt x="5584914" y="744724"/>
                  </a:moveTo>
                  <a:cubicBezTo>
                    <a:pt x="5549795" y="744724"/>
                    <a:pt x="5520874" y="773646"/>
                    <a:pt x="5520874" y="808765"/>
                  </a:cubicBezTo>
                  <a:cubicBezTo>
                    <a:pt x="5520874" y="843884"/>
                    <a:pt x="5549795" y="870739"/>
                    <a:pt x="5584914" y="870739"/>
                  </a:cubicBezTo>
                  <a:cubicBezTo>
                    <a:pt x="5620032" y="870739"/>
                    <a:pt x="5646888" y="843884"/>
                    <a:pt x="5646888" y="808765"/>
                  </a:cubicBezTo>
                  <a:cubicBezTo>
                    <a:pt x="5646888" y="773646"/>
                    <a:pt x="5620032" y="744724"/>
                    <a:pt x="5584914" y="744724"/>
                  </a:cubicBezTo>
                  <a:close/>
                  <a:moveTo>
                    <a:pt x="5768771" y="744724"/>
                  </a:moveTo>
                  <a:cubicBezTo>
                    <a:pt x="5733652" y="744724"/>
                    <a:pt x="5704730" y="773646"/>
                    <a:pt x="5704730" y="808765"/>
                  </a:cubicBezTo>
                  <a:cubicBezTo>
                    <a:pt x="5704730" y="843884"/>
                    <a:pt x="5733652" y="870739"/>
                    <a:pt x="5768771" y="870739"/>
                  </a:cubicBezTo>
                  <a:cubicBezTo>
                    <a:pt x="5803889" y="870739"/>
                    <a:pt x="5830745" y="843884"/>
                    <a:pt x="5830745" y="808765"/>
                  </a:cubicBezTo>
                  <a:cubicBezTo>
                    <a:pt x="5830745" y="773646"/>
                    <a:pt x="5801824" y="744724"/>
                    <a:pt x="5768771" y="744724"/>
                  </a:cubicBezTo>
                  <a:close/>
                  <a:moveTo>
                    <a:pt x="5950562" y="744724"/>
                  </a:moveTo>
                  <a:cubicBezTo>
                    <a:pt x="5915443" y="744724"/>
                    <a:pt x="5886521" y="773646"/>
                    <a:pt x="5886521" y="808765"/>
                  </a:cubicBezTo>
                  <a:cubicBezTo>
                    <a:pt x="5886521" y="843884"/>
                    <a:pt x="5915443" y="870739"/>
                    <a:pt x="5950562" y="870739"/>
                  </a:cubicBezTo>
                  <a:cubicBezTo>
                    <a:pt x="5985681" y="870739"/>
                    <a:pt x="6012536" y="843884"/>
                    <a:pt x="6012536" y="808765"/>
                  </a:cubicBezTo>
                  <a:cubicBezTo>
                    <a:pt x="6012536" y="773646"/>
                    <a:pt x="5985681" y="744724"/>
                    <a:pt x="5950562" y="744724"/>
                  </a:cubicBezTo>
                  <a:close/>
                  <a:moveTo>
                    <a:pt x="6134418" y="744724"/>
                  </a:moveTo>
                  <a:cubicBezTo>
                    <a:pt x="6099300" y="744724"/>
                    <a:pt x="6070379" y="773646"/>
                    <a:pt x="6070379" y="808765"/>
                  </a:cubicBezTo>
                  <a:cubicBezTo>
                    <a:pt x="6070379" y="843884"/>
                    <a:pt x="6099300" y="870739"/>
                    <a:pt x="6134418" y="870739"/>
                  </a:cubicBezTo>
                  <a:cubicBezTo>
                    <a:pt x="6169537" y="870739"/>
                    <a:pt x="6196393" y="843884"/>
                    <a:pt x="6196393" y="808765"/>
                  </a:cubicBezTo>
                  <a:cubicBezTo>
                    <a:pt x="6196393" y="773646"/>
                    <a:pt x="6169537" y="744724"/>
                    <a:pt x="6134418" y="744724"/>
                  </a:cubicBezTo>
                  <a:close/>
                  <a:moveTo>
                    <a:pt x="6318276" y="744724"/>
                  </a:moveTo>
                  <a:cubicBezTo>
                    <a:pt x="6283157" y="744724"/>
                    <a:pt x="6254236" y="773646"/>
                    <a:pt x="6254236" y="808765"/>
                  </a:cubicBezTo>
                  <a:cubicBezTo>
                    <a:pt x="6254236" y="843884"/>
                    <a:pt x="6283157" y="870739"/>
                    <a:pt x="6318276" y="870739"/>
                  </a:cubicBezTo>
                  <a:cubicBezTo>
                    <a:pt x="6353394" y="870739"/>
                    <a:pt x="6380250" y="843884"/>
                    <a:pt x="6380250" y="808765"/>
                  </a:cubicBezTo>
                  <a:cubicBezTo>
                    <a:pt x="6380250" y="773646"/>
                    <a:pt x="6353394" y="744724"/>
                    <a:pt x="6318276" y="744724"/>
                  </a:cubicBezTo>
                  <a:close/>
                  <a:moveTo>
                    <a:pt x="6502133" y="744724"/>
                  </a:moveTo>
                  <a:cubicBezTo>
                    <a:pt x="6467014" y="744724"/>
                    <a:pt x="6438092" y="773646"/>
                    <a:pt x="6438092" y="808765"/>
                  </a:cubicBezTo>
                  <a:cubicBezTo>
                    <a:pt x="6438092" y="843884"/>
                    <a:pt x="6467014" y="870739"/>
                    <a:pt x="6502133" y="870739"/>
                  </a:cubicBezTo>
                  <a:cubicBezTo>
                    <a:pt x="6537251" y="870739"/>
                    <a:pt x="6564107" y="843884"/>
                    <a:pt x="6564107" y="808765"/>
                  </a:cubicBezTo>
                  <a:cubicBezTo>
                    <a:pt x="6564107" y="773646"/>
                    <a:pt x="6537251" y="744724"/>
                    <a:pt x="6502133" y="744724"/>
                  </a:cubicBezTo>
                  <a:close/>
                  <a:moveTo>
                    <a:pt x="7051638" y="744724"/>
                  </a:moveTo>
                  <a:cubicBezTo>
                    <a:pt x="7016519" y="744724"/>
                    <a:pt x="6987598" y="773646"/>
                    <a:pt x="6987598" y="808765"/>
                  </a:cubicBezTo>
                  <a:cubicBezTo>
                    <a:pt x="6987598" y="843884"/>
                    <a:pt x="7016519" y="870739"/>
                    <a:pt x="7051638" y="870739"/>
                  </a:cubicBezTo>
                  <a:cubicBezTo>
                    <a:pt x="7086756" y="870739"/>
                    <a:pt x="7113612" y="843884"/>
                    <a:pt x="7113612" y="808765"/>
                  </a:cubicBezTo>
                  <a:cubicBezTo>
                    <a:pt x="7113612" y="773646"/>
                    <a:pt x="7086756" y="744724"/>
                    <a:pt x="7051638" y="744724"/>
                  </a:cubicBezTo>
                  <a:close/>
                  <a:moveTo>
                    <a:pt x="631105" y="926516"/>
                  </a:moveTo>
                  <a:cubicBezTo>
                    <a:pt x="595986" y="926516"/>
                    <a:pt x="567064" y="953370"/>
                    <a:pt x="567064" y="988490"/>
                  </a:cubicBezTo>
                  <a:cubicBezTo>
                    <a:pt x="567064" y="1023608"/>
                    <a:pt x="595986" y="1052530"/>
                    <a:pt x="631105" y="1052530"/>
                  </a:cubicBezTo>
                  <a:cubicBezTo>
                    <a:pt x="666223" y="1052530"/>
                    <a:pt x="693079" y="1023608"/>
                    <a:pt x="693079" y="988490"/>
                  </a:cubicBezTo>
                  <a:cubicBezTo>
                    <a:pt x="693079" y="953370"/>
                    <a:pt x="666223" y="926516"/>
                    <a:pt x="631105" y="926516"/>
                  </a:cubicBezTo>
                  <a:close/>
                  <a:moveTo>
                    <a:pt x="814961" y="926516"/>
                  </a:moveTo>
                  <a:cubicBezTo>
                    <a:pt x="779843" y="926516"/>
                    <a:pt x="750921" y="953370"/>
                    <a:pt x="750921" y="988490"/>
                  </a:cubicBezTo>
                  <a:cubicBezTo>
                    <a:pt x="750921" y="1023608"/>
                    <a:pt x="779843" y="1052530"/>
                    <a:pt x="814961" y="1052530"/>
                  </a:cubicBezTo>
                  <a:cubicBezTo>
                    <a:pt x="850080" y="1052530"/>
                    <a:pt x="876936" y="1023608"/>
                    <a:pt x="876936" y="988490"/>
                  </a:cubicBezTo>
                  <a:cubicBezTo>
                    <a:pt x="876936" y="953370"/>
                    <a:pt x="848014" y="926516"/>
                    <a:pt x="814961" y="926516"/>
                  </a:cubicBezTo>
                  <a:close/>
                  <a:moveTo>
                    <a:pt x="996753" y="926516"/>
                  </a:moveTo>
                  <a:cubicBezTo>
                    <a:pt x="961634" y="926516"/>
                    <a:pt x="932713" y="953370"/>
                    <a:pt x="932713" y="988490"/>
                  </a:cubicBezTo>
                  <a:cubicBezTo>
                    <a:pt x="932713" y="1023608"/>
                    <a:pt x="961634" y="1052530"/>
                    <a:pt x="996753" y="1052530"/>
                  </a:cubicBezTo>
                  <a:cubicBezTo>
                    <a:pt x="1031871" y="1052530"/>
                    <a:pt x="1058727" y="1023608"/>
                    <a:pt x="1058727" y="988490"/>
                  </a:cubicBezTo>
                  <a:cubicBezTo>
                    <a:pt x="1058727" y="953370"/>
                    <a:pt x="1031871" y="926516"/>
                    <a:pt x="996753" y="926516"/>
                  </a:cubicBezTo>
                  <a:close/>
                  <a:moveTo>
                    <a:pt x="1180610" y="926516"/>
                  </a:moveTo>
                  <a:cubicBezTo>
                    <a:pt x="1145491" y="926516"/>
                    <a:pt x="1116570" y="953370"/>
                    <a:pt x="1116570" y="988490"/>
                  </a:cubicBezTo>
                  <a:cubicBezTo>
                    <a:pt x="1116570" y="1023608"/>
                    <a:pt x="1145491" y="1052530"/>
                    <a:pt x="1180610" y="1052530"/>
                  </a:cubicBezTo>
                  <a:cubicBezTo>
                    <a:pt x="1215728" y="1052530"/>
                    <a:pt x="1242584" y="1023608"/>
                    <a:pt x="1242584" y="988490"/>
                  </a:cubicBezTo>
                  <a:cubicBezTo>
                    <a:pt x="1242584" y="953370"/>
                    <a:pt x="1215728" y="926516"/>
                    <a:pt x="1180610" y="926516"/>
                  </a:cubicBezTo>
                  <a:close/>
                  <a:moveTo>
                    <a:pt x="1364467" y="926516"/>
                  </a:moveTo>
                  <a:cubicBezTo>
                    <a:pt x="1329348" y="926516"/>
                    <a:pt x="1300427" y="953370"/>
                    <a:pt x="1300427" y="988490"/>
                  </a:cubicBezTo>
                  <a:cubicBezTo>
                    <a:pt x="1300427" y="1023608"/>
                    <a:pt x="1329348" y="1052530"/>
                    <a:pt x="1364467" y="1052530"/>
                  </a:cubicBezTo>
                  <a:cubicBezTo>
                    <a:pt x="1399585" y="1052530"/>
                    <a:pt x="1426441" y="1023608"/>
                    <a:pt x="1426441" y="988490"/>
                  </a:cubicBezTo>
                  <a:cubicBezTo>
                    <a:pt x="1426441" y="953370"/>
                    <a:pt x="1399585" y="926516"/>
                    <a:pt x="1364467" y="926516"/>
                  </a:cubicBezTo>
                  <a:close/>
                  <a:moveTo>
                    <a:pt x="1548324" y="926516"/>
                  </a:moveTo>
                  <a:cubicBezTo>
                    <a:pt x="1513205" y="926516"/>
                    <a:pt x="1484283" y="953370"/>
                    <a:pt x="1484283" y="988490"/>
                  </a:cubicBezTo>
                  <a:cubicBezTo>
                    <a:pt x="1484283" y="1023608"/>
                    <a:pt x="1513205" y="1052530"/>
                    <a:pt x="1548324" y="1052530"/>
                  </a:cubicBezTo>
                  <a:cubicBezTo>
                    <a:pt x="1583442" y="1052530"/>
                    <a:pt x="1610298" y="1023608"/>
                    <a:pt x="1610298" y="988490"/>
                  </a:cubicBezTo>
                  <a:cubicBezTo>
                    <a:pt x="1610298" y="953370"/>
                    <a:pt x="1581377" y="926516"/>
                    <a:pt x="1548324" y="926516"/>
                  </a:cubicBezTo>
                  <a:close/>
                  <a:moveTo>
                    <a:pt x="1730115" y="926516"/>
                  </a:moveTo>
                  <a:cubicBezTo>
                    <a:pt x="1694996" y="926516"/>
                    <a:pt x="1666075" y="953370"/>
                    <a:pt x="1666075" y="988490"/>
                  </a:cubicBezTo>
                  <a:cubicBezTo>
                    <a:pt x="1666075" y="1023608"/>
                    <a:pt x="1694996" y="1052530"/>
                    <a:pt x="1730115" y="1052530"/>
                  </a:cubicBezTo>
                  <a:cubicBezTo>
                    <a:pt x="1765233" y="1052530"/>
                    <a:pt x="1792089" y="1023608"/>
                    <a:pt x="1792089" y="988490"/>
                  </a:cubicBezTo>
                  <a:cubicBezTo>
                    <a:pt x="1792089" y="953370"/>
                    <a:pt x="1765233" y="926516"/>
                    <a:pt x="1730115" y="926516"/>
                  </a:cubicBezTo>
                  <a:close/>
                  <a:moveTo>
                    <a:pt x="3380696" y="926516"/>
                  </a:moveTo>
                  <a:cubicBezTo>
                    <a:pt x="3345577" y="926516"/>
                    <a:pt x="3318721" y="953370"/>
                    <a:pt x="3318721" y="988490"/>
                  </a:cubicBezTo>
                  <a:cubicBezTo>
                    <a:pt x="3318721" y="1023608"/>
                    <a:pt x="3345577" y="1052530"/>
                    <a:pt x="3380696" y="1052530"/>
                  </a:cubicBezTo>
                  <a:cubicBezTo>
                    <a:pt x="3415814" y="1052530"/>
                    <a:pt x="3442670" y="1023608"/>
                    <a:pt x="3442670" y="988490"/>
                  </a:cubicBezTo>
                  <a:cubicBezTo>
                    <a:pt x="3442670" y="953370"/>
                    <a:pt x="3415814" y="926516"/>
                    <a:pt x="3380696" y="926516"/>
                  </a:cubicBezTo>
                  <a:close/>
                  <a:moveTo>
                    <a:pt x="3748410" y="926516"/>
                  </a:moveTo>
                  <a:cubicBezTo>
                    <a:pt x="3713291" y="926516"/>
                    <a:pt x="3686435" y="953370"/>
                    <a:pt x="3686435" y="988490"/>
                  </a:cubicBezTo>
                  <a:cubicBezTo>
                    <a:pt x="3686435" y="1023608"/>
                    <a:pt x="3713291" y="1052530"/>
                    <a:pt x="3748410" y="1052530"/>
                  </a:cubicBezTo>
                  <a:cubicBezTo>
                    <a:pt x="3783528" y="1052530"/>
                    <a:pt x="3812450" y="1023608"/>
                    <a:pt x="3812450" y="988490"/>
                  </a:cubicBezTo>
                  <a:cubicBezTo>
                    <a:pt x="3812450" y="953370"/>
                    <a:pt x="3783528" y="926516"/>
                    <a:pt x="3748410" y="926516"/>
                  </a:cubicBezTo>
                  <a:close/>
                  <a:moveTo>
                    <a:pt x="3932267" y="926516"/>
                  </a:moveTo>
                  <a:cubicBezTo>
                    <a:pt x="3897148" y="926516"/>
                    <a:pt x="3870292" y="953370"/>
                    <a:pt x="3870292" y="988490"/>
                  </a:cubicBezTo>
                  <a:cubicBezTo>
                    <a:pt x="3870292" y="1023608"/>
                    <a:pt x="3897148" y="1052530"/>
                    <a:pt x="3932267" y="1052530"/>
                  </a:cubicBezTo>
                  <a:cubicBezTo>
                    <a:pt x="3967385" y="1052530"/>
                    <a:pt x="3996307" y="1023608"/>
                    <a:pt x="3996307" y="988490"/>
                  </a:cubicBezTo>
                  <a:cubicBezTo>
                    <a:pt x="3996307" y="953370"/>
                    <a:pt x="3965320" y="926516"/>
                    <a:pt x="3932267" y="926516"/>
                  </a:cubicBezTo>
                  <a:close/>
                  <a:moveTo>
                    <a:pt x="4114058" y="926516"/>
                  </a:moveTo>
                  <a:cubicBezTo>
                    <a:pt x="4078939" y="926516"/>
                    <a:pt x="4052084" y="953370"/>
                    <a:pt x="4052084" y="988490"/>
                  </a:cubicBezTo>
                  <a:cubicBezTo>
                    <a:pt x="4052084" y="1023608"/>
                    <a:pt x="4078939" y="1052530"/>
                    <a:pt x="4114058" y="1052530"/>
                  </a:cubicBezTo>
                  <a:cubicBezTo>
                    <a:pt x="4149176" y="1052530"/>
                    <a:pt x="4178098" y="1023608"/>
                    <a:pt x="4178098" y="988490"/>
                  </a:cubicBezTo>
                  <a:cubicBezTo>
                    <a:pt x="4180164" y="953370"/>
                    <a:pt x="4149176" y="926516"/>
                    <a:pt x="4114058" y="926516"/>
                  </a:cubicBezTo>
                  <a:close/>
                  <a:moveTo>
                    <a:pt x="4297915" y="926516"/>
                  </a:moveTo>
                  <a:cubicBezTo>
                    <a:pt x="4262796" y="926516"/>
                    <a:pt x="4235940" y="953370"/>
                    <a:pt x="4235940" y="988490"/>
                  </a:cubicBezTo>
                  <a:cubicBezTo>
                    <a:pt x="4235940" y="1023608"/>
                    <a:pt x="4262796" y="1052530"/>
                    <a:pt x="4297915" y="1052530"/>
                  </a:cubicBezTo>
                  <a:cubicBezTo>
                    <a:pt x="4333034" y="1052530"/>
                    <a:pt x="4361955" y="1023608"/>
                    <a:pt x="4361955" y="988490"/>
                  </a:cubicBezTo>
                  <a:cubicBezTo>
                    <a:pt x="4361955" y="953370"/>
                    <a:pt x="4333034" y="926516"/>
                    <a:pt x="4297915" y="926516"/>
                  </a:cubicBezTo>
                  <a:close/>
                  <a:moveTo>
                    <a:pt x="4481772" y="926516"/>
                  </a:moveTo>
                  <a:cubicBezTo>
                    <a:pt x="4446653" y="926516"/>
                    <a:pt x="4419798" y="953370"/>
                    <a:pt x="4419798" y="988490"/>
                  </a:cubicBezTo>
                  <a:cubicBezTo>
                    <a:pt x="4419798" y="1023608"/>
                    <a:pt x="4446653" y="1052530"/>
                    <a:pt x="4481772" y="1052530"/>
                  </a:cubicBezTo>
                  <a:cubicBezTo>
                    <a:pt x="4516891" y="1052530"/>
                    <a:pt x="4545812" y="1023608"/>
                    <a:pt x="4545812" y="988490"/>
                  </a:cubicBezTo>
                  <a:cubicBezTo>
                    <a:pt x="4545812" y="953370"/>
                    <a:pt x="4516891" y="926516"/>
                    <a:pt x="4481772" y="926516"/>
                  </a:cubicBezTo>
                  <a:close/>
                  <a:moveTo>
                    <a:pt x="4665629" y="926516"/>
                  </a:moveTo>
                  <a:cubicBezTo>
                    <a:pt x="4630510" y="926516"/>
                    <a:pt x="4603654" y="953370"/>
                    <a:pt x="4603654" y="988490"/>
                  </a:cubicBezTo>
                  <a:cubicBezTo>
                    <a:pt x="4603654" y="1023608"/>
                    <a:pt x="4630510" y="1052530"/>
                    <a:pt x="4665629" y="1052530"/>
                  </a:cubicBezTo>
                  <a:cubicBezTo>
                    <a:pt x="4700747" y="1052530"/>
                    <a:pt x="4729669" y="1023608"/>
                    <a:pt x="4729669" y="988490"/>
                  </a:cubicBezTo>
                  <a:cubicBezTo>
                    <a:pt x="4729669" y="953370"/>
                    <a:pt x="4700747" y="926516"/>
                    <a:pt x="4665629" y="926516"/>
                  </a:cubicBezTo>
                  <a:close/>
                  <a:moveTo>
                    <a:pt x="4847420" y="926516"/>
                  </a:moveTo>
                  <a:cubicBezTo>
                    <a:pt x="4812301" y="926516"/>
                    <a:pt x="4785446" y="953370"/>
                    <a:pt x="4785446" y="988490"/>
                  </a:cubicBezTo>
                  <a:cubicBezTo>
                    <a:pt x="4785446" y="1023608"/>
                    <a:pt x="4812301" y="1052530"/>
                    <a:pt x="4847420" y="1052530"/>
                  </a:cubicBezTo>
                  <a:cubicBezTo>
                    <a:pt x="4882539" y="1052530"/>
                    <a:pt x="4911460" y="1023608"/>
                    <a:pt x="4911460" y="988490"/>
                  </a:cubicBezTo>
                  <a:cubicBezTo>
                    <a:pt x="4913526" y="953370"/>
                    <a:pt x="4882539" y="926516"/>
                    <a:pt x="4847420" y="926516"/>
                  </a:cubicBezTo>
                  <a:close/>
                  <a:moveTo>
                    <a:pt x="5031277" y="926516"/>
                  </a:moveTo>
                  <a:cubicBezTo>
                    <a:pt x="4996158" y="926516"/>
                    <a:pt x="4969302" y="953370"/>
                    <a:pt x="4969302" y="988490"/>
                  </a:cubicBezTo>
                  <a:cubicBezTo>
                    <a:pt x="4969302" y="1023608"/>
                    <a:pt x="4996158" y="1052530"/>
                    <a:pt x="5031277" y="1052530"/>
                  </a:cubicBezTo>
                  <a:cubicBezTo>
                    <a:pt x="5066396" y="1052530"/>
                    <a:pt x="5095317" y="1023608"/>
                    <a:pt x="5095317" y="988490"/>
                  </a:cubicBezTo>
                  <a:cubicBezTo>
                    <a:pt x="5097383" y="953370"/>
                    <a:pt x="5066396" y="926516"/>
                    <a:pt x="5031277" y="926516"/>
                  </a:cubicBezTo>
                  <a:close/>
                  <a:moveTo>
                    <a:pt x="5215134" y="926516"/>
                  </a:moveTo>
                  <a:cubicBezTo>
                    <a:pt x="5180015" y="926516"/>
                    <a:pt x="5153159" y="953370"/>
                    <a:pt x="5153159" y="988490"/>
                  </a:cubicBezTo>
                  <a:cubicBezTo>
                    <a:pt x="5153159" y="1023608"/>
                    <a:pt x="5180015" y="1052530"/>
                    <a:pt x="5215134" y="1052530"/>
                  </a:cubicBezTo>
                  <a:cubicBezTo>
                    <a:pt x="5250253" y="1052530"/>
                    <a:pt x="5279174" y="1023608"/>
                    <a:pt x="5279174" y="988490"/>
                  </a:cubicBezTo>
                  <a:cubicBezTo>
                    <a:pt x="5279174" y="953370"/>
                    <a:pt x="5250253" y="926516"/>
                    <a:pt x="5215134" y="926516"/>
                  </a:cubicBezTo>
                  <a:close/>
                  <a:moveTo>
                    <a:pt x="5401056" y="926516"/>
                  </a:moveTo>
                  <a:cubicBezTo>
                    <a:pt x="5365938" y="926516"/>
                    <a:pt x="5337017" y="953370"/>
                    <a:pt x="5337017" y="988490"/>
                  </a:cubicBezTo>
                  <a:cubicBezTo>
                    <a:pt x="5337017" y="1023608"/>
                    <a:pt x="5365938" y="1052530"/>
                    <a:pt x="5401056" y="1052530"/>
                  </a:cubicBezTo>
                  <a:cubicBezTo>
                    <a:pt x="5436175" y="1052530"/>
                    <a:pt x="5463031" y="1023608"/>
                    <a:pt x="5463031" y="988490"/>
                  </a:cubicBezTo>
                  <a:cubicBezTo>
                    <a:pt x="5463031" y="953370"/>
                    <a:pt x="5436175" y="926516"/>
                    <a:pt x="5401056" y="926516"/>
                  </a:cubicBezTo>
                  <a:close/>
                  <a:moveTo>
                    <a:pt x="5584914" y="926516"/>
                  </a:moveTo>
                  <a:cubicBezTo>
                    <a:pt x="5549795" y="926516"/>
                    <a:pt x="5520874" y="953370"/>
                    <a:pt x="5520874" y="988490"/>
                  </a:cubicBezTo>
                  <a:cubicBezTo>
                    <a:pt x="5520874" y="1023608"/>
                    <a:pt x="5549795" y="1052530"/>
                    <a:pt x="5584914" y="1052530"/>
                  </a:cubicBezTo>
                  <a:cubicBezTo>
                    <a:pt x="5620032" y="1052530"/>
                    <a:pt x="5646888" y="1023608"/>
                    <a:pt x="5646888" y="988490"/>
                  </a:cubicBezTo>
                  <a:cubicBezTo>
                    <a:pt x="5646888" y="953370"/>
                    <a:pt x="5620032" y="926516"/>
                    <a:pt x="5584914" y="926516"/>
                  </a:cubicBezTo>
                  <a:close/>
                  <a:moveTo>
                    <a:pt x="5768771" y="926516"/>
                  </a:moveTo>
                  <a:cubicBezTo>
                    <a:pt x="5733652" y="926516"/>
                    <a:pt x="5704730" y="953370"/>
                    <a:pt x="5704730" y="988490"/>
                  </a:cubicBezTo>
                  <a:cubicBezTo>
                    <a:pt x="5704730" y="1023608"/>
                    <a:pt x="5733652" y="1052530"/>
                    <a:pt x="5768771" y="1052530"/>
                  </a:cubicBezTo>
                  <a:cubicBezTo>
                    <a:pt x="5803889" y="1052530"/>
                    <a:pt x="5830745" y="1023608"/>
                    <a:pt x="5830745" y="988490"/>
                  </a:cubicBezTo>
                  <a:cubicBezTo>
                    <a:pt x="5830745" y="953370"/>
                    <a:pt x="5801824" y="926516"/>
                    <a:pt x="5768771" y="926516"/>
                  </a:cubicBezTo>
                  <a:close/>
                  <a:moveTo>
                    <a:pt x="5950562" y="926516"/>
                  </a:moveTo>
                  <a:cubicBezTo>
                    <a:pt x="5915443" y="926516"/>
                    <a:pt x="5886521" y="953370"/>
                    <a:pt x="5886521" y="988490"/>
                  </a:cubicBezTo>
                  <a:cubicBezTo>
                    <a:pt x="5886521" y="1023608"/>
                    <a:pt x="5915443" y="1052530"/>
                    <a:pt x="5950562" y="1052530"/>
                  </a:cubicBezTo>
                  <a:cubicBezTo>
                    <a:pt x="5985681" y="1052530"/>
                    <a:pt x="6012536" y="1023608"/>
                    <a:pt x="6012536" y="988490"/>
                  </a:cubicBezTo>
                  <a:cubicBezTo>
                    <a:pt x="6012536" y="953370"/>
                    <a:pt x="5985681" y="926516"/>
                    <a:pt x="5950562" y="926516"/>
                  </a:cubicBezTo>
                  <a:close/>
                  <a:moveTo>
                    <a:pt x="6134418" y="926516"/>
                  </a:moveTo>
                  <a:cubicBezTo>
                    <a:pt x="6099300" y="926516"/>
                    <a:pt x="6070379" y="953370"/>
                    <a:pt x="6070379" y="988490"/>
                  </a:cubicBezTo>
                  <a:cubicBezTo>
                    <a:pt x="6070379" y="1023608"/>
                    <a:pt x="6099300" y="1052530"/>
                    <a:pt x="6134418" y="1052530"/>
                  </a:cubicBezTo>
                  <a:cubicBezTo>
                    <a:pt x="6169537" y="1052530"/>
                    <a:pt x="6196393" y="1023608"/>
                    <a:pt x="6196393" y="988490"/>
                  </a:cubicBezTo>
                  <a:cubicBezTo>
                    <a:pt x="6196393" y="953370"/>
                    <a:pt x="6169537" y="926516"/>
                    <a:pt x="6134418" y="926516"/>
                  </a:cubicBezTo>
                  <a:close/>
                  <a:moveTo>
                    <a:pt x="6318276" y="926516"/>
                  </a:moveTo>
                  <a:cubicBezTo>
                    <a:pt x="6283157" y="926516"/>
                    <a:pt x="6254236" y="953370"/>
                    <a:pt x="6254236" y="988490"/>
                  </a:cubicBezTo>
                  <a:cubicBezTo>
                    <a:pt x="6254236" y="1023608"/>
                    <a:pt x="6283157" y="1052530"/>
                    <a:pt x="6318276" y="1052530"/>
                  </a:cubicBezTo>
                  <a:cubicBezTo>
                    <a:pt x="6353394" y="1052530"/>
                    <a:pt x="6380250" y="1023608"/>
                    <a:pt x="6380250" y="988490"/>
                  </a:cubicBezTo>
                  <a:cubicBezTo>
                    <a:pt x="6380250" y="953370"/>
                    <a:pt x="6353394" y="926516"/>
                    <a:pt x="6318276" y="926516"/>
                  </a:cubicBezTo>
                  <a:close/>
                  <a:moveTo>
                    <a:pt x="6502133" y="926516"/>
                  </a:moveTo>
                  <a:cubicBezTo>
                    <a:pt x="6467014" y="926516"/>
                    <a:pt x="6438092" y="953370"/>
                    <a:pt x="6438092" y="988490"/>
                  </a:cubicBezTo>
                  <a:cubicBezTo>
                    <a:pt x="6438092" y="1023608"/>
                    <a:pt x="6467014" y="1052530"/>
                    <a:pt x="6502133" y="1052530"/>
                  </a:cubicBezTo>
                  <a:cubicBezTo>
                    <a:pt x="6537251" y="1052530"/>
                    <a:pt x="6564107" y="1023608"/>
                    <a:pt x="6564107" y="988490"/>
                  </a:cubicBezTo>
                  <a:cubicBezTo>
                    <a:pt x="6564107" y="953370"/>
                    <a:pt x="6537251" y="926516"/>
                    <a:pt x="6502133" y="926516"/>
                  </a:cubicBezTo>
                  <a:close/>
                  <a:moveTo>
                    <a:pt x="631105" y="1110373"/>
                  </a:moveTo>
                  <a:cubicBezTo>
                    <a:pt x="595986" y="1110373"/>
                    <a:pt x="567064" y="1137227"/>
                    <a:pt x="567064" y="1172348"/>
                  </a:cubicBezTo>
                  <a:cubicBezTo>
                    <a:pt x="567064" y="1207465"/>
                    <a:pt x="595986" y="1234322"/>
                    <a:pt x="631105" y="1234322"/>
                  </a:cubicBezTo>
                  <a:cubicBezTo>
                    <a:pt x="666223" y="1234322"/>
                    <a:pt x="693079" y="1207465"/>
                    <a:pt x="693079" y="1172348"/>
                  </a:cubicBezTo>
                  <a:cubicBezTo>
                    <a:pt x="693079" y="1137227"/>
                    <a:pt x="666223" y="1110373"/>
                    <a:pt x="631105" y="1110373"/>
                  </a:cubicBezTo>
                  <a:close/>
                  <a:moveTo>
                    <a:pt x="814961" y="1110373"/>
                  </a:moveTo>
                  <a:cubicBezTo>
                    <a:pt x="779843" y="1110373"/>
                    <a:pt x="750921" y="1137227"/>
                    <a:pt x="750921" y="1172348"/>
                  </a:cubicBezTo>
                  <a:cubicBezTo>
                    <a:pt x="750921" y="1207465"/>
                    <a:pt x="779843" y="1234322"/>
                    <a:pt x="814961" y="1234322"/>
                  </a:cubicBezTo>
                  <a:cubicBezTo>
                    <a:pt x="850080" y="1234322"/>
                    <a:pt x="876936" y="1207465"/>
                    <a:pt x="876936" y="1172348"/>
                  </a:cubicBezTo>
                  <a:cubicBezTo>
                    <a:pt x="876936" y="1137227"/>
                    <a:pt x="848014" y="1110373"/>
                    <a:pt x="814961" y="1110373"/>
                  </a:cubicBezTo>
                  <a:close/>
                  <a:moveTo>
                    <a:pt x="996753" y="1110373"/>
                  </a:moveTo>
                  <a:cubicBezTo>
                    <a:pt x="961634" y="1110373"/>
                    <a:pt x="932713" y="1137227"/>
                    <a:pt x="932713" y="1172348"/>
                  </a:cubicBezTo>
                  <a:cubicBezTo>
                    <a:pt x="932713" y="1207465"/>
                    <a:pt x="961634" y="1234322"/>
                    <a:pt x="996753" y="1234322"/>
                  </a:cubicBezTo>
                  <a:cubicBezTo>
                    <a:pt x="1031871" y="1234322"/>
                    <a:pt x="1058727" y="1207465"/>
                    <a:pt x="1058727" y="1172348"/>
                  </a:cubicBezTo>
                  <a:cubicBezTo>
                    <a:pt x="1058727" y="1137227"/>
                    <a:pt x="1031871" y="1110373"/>
                    <a:pt x="996753" y="1110373"/>
                  </a:cubicBezTo>
                  <a:close/>
                  <a:moveTo>
                    <a:pt x="1180610" y="1110373"/>
                  </a:moveTo>
                  <a:cubicBezTo>
                    <a:pt x="1145491" y="1110373"/>
                    <a:pt x="1116570" y="1137227"/>
                    <a:pt x="1116570" y="1172348"/>
                  </a:cubicBezTo>
                  <a:cubicBezTo>
                    <a:pt x="1116570" y="1207465"/>
                    <a:pt x="1145491" y="1234322"/>
                    <a:pt x="1180610" y="1234322"/>
                  </a:cubicBezTo>
                  <a:cubicBezTo>
                    <a:pt x="1215728" y="1234322"/>
                    <a:pt x="1242584" y="1207465"/>
                    <a:pt x="1242584" y="1172348"/>
                  </a:cubicBezTo>
                  <a:cubicBezTo>
                    <a:pt x="1242584" y="1137227"/>
                    <a:pt x="1215728" y="1110373"/>
                    <a:pt x="1180610" y="1110373"/>
                  </a:cubicBezTo>
                  <a:close/>
                  <a:moveTo>
                    <a:pt x="1364467" y="1110373"/>
                  </a:moveTo>
                  <a:cubicBezTo>
                    <a:pt x="1329348" y="1110373"/>
                    <a:pt x="1300427" y="1137227"/>
                    <a:pt x="1300427" y="1172348"/>
                  </a:cubicBezTo>
                  <a:cubicBezTo>
                    <a:pt x="1300427" y="1207465"/>
                    <a:pt x="1329348" y="1234322"/>
                    <a:pt x="1364467" y="1234322"/>
                  </a:cubicBezTo>
                  <a:cubicBezTo>
                    <a:pt x="1399585" y="1234322"/>
                    <a:pt x="1426441" y="1207465"/>
                    <a:pt x="1426441" y="1172348"/>
                  </a:cubicBezTo>
                  <a:cubicBezTo>
                    <a:pt x="1426441" y="1137227"/>
                    <a:pt x="1399585" y="1110373"/>
                    <a:pt x="1364467" y="1110373"/>
                  </a:cubicBezTo>
                  <a:close/>
                  <a:moveTo>
                    <a:pt x="1548324" y="1110373"/>
                  </a:moveTo>
                  <a:cubicBezTo>
                    <a:pt x="1513205" y="1110373"/>
                    <a:pt x="1484283" y="1137227"/>
                    <a:pt x="1484283" y="1172348"/>
                  </a:cubicBezTo>
                  <a:cubicBezTo>
                    <a:pt x="1484283" y="1207465"/>
                    <a:pt x="1513205" y="1234322"/>
                    <a:pt x="1548324" y="1234322"/>
                  </a:cubicBezTo>
                  <a:cubicBezTo>
                    <a:pt x="1583442" y="1234322"/>
                    <a:pt x="1610298" y="1207465"/>
                    <a:pt x="1610298" y="1172348"/>
                  </a:cubicBezTo>
                  <a:cubicBezTo>
                    <a:pt x="1610298" y="1137227"/>
                    <a:pt x="1581377" y="1110373"/>
                    <a:pt x="1548324" y="1110373"/>
                  </a:cubicBezTo>
                  <a:close/>
                  <a:moveTo>
                    <a:pt x="3380696" y="1110373"/>
                  </a:moveTo>
                  <a:cubicBezTo>
                    <a:pt x="3345577" y="1110373"/>
                    <a:pt x="3318721" y="1137227"/>
                    <a:pt x="3318721" y="1172348"/>
                  </a:cubicBezTo>
                  <a:cubicBezTo>
                    <a:pt x="3318721" y="1207465"/>
                    <a:pt x="3345577" y="1234322"/>
                    <a:pt x="3380696" y="1234322"/>
                  </a:cubicBezTo>
                  <a:cubicBezTo>
                    <a:pt x="3415814" y="1234322"/>
                    <a:pt x="3442670" y="1207465"/>
                    <a:pt x="3442670" y="1172348"/>
                  </a:cubicBezTo>
                  <a:cubicBezTo>
                    <a:pt x="3442670" y="1137227"/>
                    <a:pt x="3415814" y="1110373"/>
                    <a:pt x="3380696" y="1110373"/>
                  </a:cubicBezTo>
                  <a:close/>
                  <a:moveTo>
                    <a:pt x="3564553" y="1110373"/>
                  </a:moveTo>
                  <a:cubicBezTo>
                    <a:pt x="3529434" y="1110373"/>
                    <a:pt x="3502578" y="1137227"/>
                    <a:pt x="3502578" y="1172348"/>
                  </a:cubicBezTo>
                  <a:cubicBezTo>
                    <a:pt x="3502578" y="1207465"/>
                    <a:pt x="3529434" y="1234322"/>
                    <a:pt x="3564553" y="1234322"/>
                  </a:cubicBezTo>
                  <a:cubicBezTo>
                    <a:pt x="3599672" y="1234322"/>
                    <a:pt x="3628593" y="1207465"/>
                    <a:pt x="3628593" y="1172348"/>
                  </a:cubicBezTo>
                  <a:cubicBezTo>
                    <a:pt x="3628593" y="1137227"/>
                    <a:pt x="3599672" y="1110373"/>
                    <a:pt x="3564553" y="1110373"/>
                  </a:cubicBezTo>
                  <a:close/>
                  <a:moveTo>
                    <a:pt x="4297915" y="1110373"/>
                  </a:moveTo>
                  <a:cubicBezTo>
                    <a:pt x="4262796" y="1110373"/>
                    <a:pt x="4235940" y="1137227"/>
                    <a:pt x="4235940" y="1172348"/>
                  </a:cubicBezTo>
                  <a:cubicBezTo>
                    <a:pt x="4235940" y="1207465"/>
                    <a:pt x="4262796" y="1234322"/>
                    <a:pt x="4297915" y="1234322"/>
                  </a:cubicBezTo>
                  <a:cubicBezTo>
                    <a:pt x="4333034" y="1234322"/>
                    <a:pt x="4361955" y="1207465"/>
                    <a:pt x="4361955" y="1172348"/>
                  </a:cubicBezTo>
                  <a:cubicBezTo>
                    <a:pt x="4361955" y="1137227"/>
                    <a:pt x="4333034" y="1110373"/>
                    <a:pt x="4297915" y="1110373"/>
                  </a:cubicBezTo>
                  <a:close/>
                  <a:moveTo>
                    <a:pt x="4481772" y="1110373"/>
                  </a:moveTo>
                  <a:cubicBezTo>
                    <a:pt x="4446653" y="1110373"/>
                    <a:pt x="4419798" y="1137227"/>
                    <a:pt x="4419798" y="1172348"/>
                  </a:cubicBezTo>
                  <a:cubicBezTo>
                    <a:pt x="4419798" y="1207465"/>
                    <a:pt x="4446653" y="1234322"/>
                    <a:pt x="4481772" y="1234322"/>
                  </a:cubicBezTo>
                  <a:cubicBezTo>
                    <a:pt x="4516891" y="1234322"/>
                    <a:pt x="4545812" y="1207465"/>
                    <a:pt x="4545812" y="1172348"/>
                  </a:cubicBezTo>
                  <a:cubicBezTo>
                    <a:pt x="4545812" y="1137227"/>
                    <a:pt x="4516891" y="1110373"/>
                    <a:pt x="4481772" y="1110373"/>
                  </a:cubicBezTo>
                  <a:close/>
                  <a:moveTo>
                    <a:pt x="4665629" y="1110373"/>
                  </a:moveTo>
                  <a:cubicBezTo>
                    <a:pt x="4630510" y="1110373"/>
                    <a:pt x="4603654" y="1137227"/>
                    <a:pt x="4603654" y="1172348"/>
                  </a:cubicBezTo>
                  <a:cubicBezTo>
                    <a:pt x="4603654" y="1207465"/>
                    <a:pt x="4630510" y="1234322"/>
                    <a:pt x="4665629" y="1234322"/>
                  </a:cubicBezTo>
                  <a:cubicBezTo>
                    <a:pt x="4700747" y="1234322"/>
                    <a:pt x="4729669" y="1207465"/>
                    <a:pt x="4729669" y="1172348"/>
                  </a:cubicBezTo>
                  <a:cubicBezTo>
                    <a:pt x="4729669" y="1137227"/>
                    <a:pt x="4700747" y="1110373"/>
                    <a:pt x="4665629" y="1110373"/>
                  </a:cubicBezTo>
                  <a:close/>
                  <a:moveTo>
                    <a:pt x="4847420" y="1110373"/>
                  </a:moveTo>
                  <a:cubicBezTo>
                    <a:pt x="4812301" y="1110373"/>
                    <a:pt x="4785446" y="1137227"/>
                    <a:pt x="4785446" y="1172348"/>
                  </a:cubicBezTo>
                  <a:cubicBezTo>
                    <a:pt x="4785446" y="1207465"/>
                    <a:pt x="4812301" y="1234322"/>
                    <a:pt x="4847420" y="1234322"/>
                  </a:cubicBezTo>
                  <a:cubicBezTo>
                    <a:pt x="4882539" y="1234322"/>
                    <a:pt x="4911460" y="1207465"/>
                    <a:pt x="4911460" y="1172348"/>
                  </a:cubicBezTo>
                  <a:cubicBezTo>
                    <a:pt x="4911460" y="1137227"/>
                    <a:pt x="4882539" y="1110373"/>
                    <a:pt x="4847420" y="1110373"/>
                  </a:cubicBezTo>
                  <a:close/>
                  <a:moveTo>
                    <a:pt x="5031277" y="1110373"/>
                  </a:moveTo>
                  <a:cubicBezTo>
                    <a:pt x="4996158" y="1110373"/>
                    <a:pt x="4969302" y="1137227"/>
                    <a:pt x="4969302" y="1172348"/>
                  </a:cubicBezTo>
                  <a:cubicBezTo>
                    <a:pt x="4969302" y="1207465"/>
                    <a:pt x="4996158" y="1234322"/>
                    <a:pt x="5031277" y="1234322"/>
                  </a:cubicBezTo>
                  <a:cubicBezTo>
                    <a:pt x="5066396" y="1234322"/>
                    <a:pt x="5095317" y="1207465"/>
                    <a:pt x="5095317" y="1172348"/>
                  </a:cubicBezTo>
                  <a:cubicBezTo>
                    <a:pt x="5095317" y="1137227"/>
                    <a:pt x="5066396" y="1110373"/>
                    <a:pt x="5031277" y="1110373"/>
                  </a:cubicBezTo>
                  <a:close/>
                  <a:moveTo>
                    <a:pt x="5215134" y="1110373"/>
                  </a:moveTo>
                  <a:cubicBezTo>
                    <a:pt x="5180015" y="1110373"/>
                    <a:pt x="5153159" y="1137227"/>
                    <a:pt x="5153159" y="1172348"/>
                  </a:cubicBezTo>
                  <a:cubicBezTo>
                    <a:pt x="5153159" y="1207465"/>
                    <a:pt x="5180015" y="1234322"/>
                    <a:pt x="5215134" y="1234322"/>
                  </a:cubicBezTo>
                  <a:cubicBezTo>
                    <a:pt x="5250253" y="1234322"/>
                    <a:pt x="5279174" y="1207465"/>
                    <a:pt x="5279174" y="1172348"/>
                  </a:cubicBezTo>
                  <a:cubicBezTo>
                    <a:pt x="5279174" y="1137227"/>
                    <a:pt x="5250253" y="1110373"/>
                    <a:pt x="5215134" y="1110373"/>
                  </a:cubicBezTo>
                  <a:close/>
                  <a:moveTo>
                    <a:pt x="5401056" y="1110373"/>
                  </a:moveTo>
                  <a:cubicBezTo>
                    <a:pt x="5365938" y="1110373"/>
                    <a:pt x="5337017" y="1137227"/>
                    <a:pt x="5337017" y="1172348"/>
                  </a:cubicBezTo>
                  <a:cubicBezTo>
                    <a:pt x="5337017" y="1207465"/>
                    <a:pt x="5365938" y="1234322"/>
                    <a:pt x="5401056" y="1234322"/>
                  </a:cubicBezTo>
                  <a:cubicBezTo>
                    <a:pt x="5436175" y="1234322"/>
                    <a:pt x="5463031" y="1207465"/>
                    <a:pt x="5463031" y="1172348"/>
                  </a:cubicBezTo>
                  <a:cubicBezTo>
                    <a:pt x="5463031" y="1137227"/>
                    <a:pt x="5436175" y="1110373"/>
                    <a:pt x="5401056" y="1110373"/>
                  </a:cubicBezTo>
                  <a:close/>
                  <a:moveTo>
                    <a:pt x="5584914" y="1110373"/>
                  </a:moveTo>
                  <a:cubicBezTo>
                    <a:pt x="5549795" y="1110373"/>
                    <a:pt x="5520874" y="1137227"/>
                    <a:pt x="5520874" y="1172348"/>
                  </a:cubicBezTo>
                  <a:cubicBezTo>
                    <a:pt x="5520874" y="1207465"/>
                    <a:pt x="5549795" y="1234322"/>
                    <a:pt x="5584914" y="1234322"/>
                  </a:cubicBezTo>
                  <a:cubicBezTo>
                    <a:pt x="5620032" y="1234322"/>
                    <a:pt x="5646888" y="1207465"/>
                    <a:pt x="5646888" y="1172348"/>
                  </a:cubicBezTo>
                  <a:cubicBezTo>
                    <a:pt x="5646888" y="1137227"/>
                    <a:pt x="5620032" y="1110373"/>
                    <a:pt x="5584914" y="1110373"/>
                  </a:cubicBezTo>
                  <a:close/>
                  <a:moveTo>
                    <a:pt x="5768771" y="1110373"/>
                  </a:moveTo>
                  <a:cubicBezTo>
                    <a:pt x="5733652" y="1110373"/>
                    <a:pt x="5704730" y="1137227"/>
                    <a:pt x="5704730" y="1172348"/>
                  </a:cubicBezTo>
                  <a:cubicBezTo>
                    <a:pt x="5704730" y="1207465"/>
                    <a:pt x="5733652" y="1234322"/>
                    <a:pt x="5768771" y="1234322"/>
                  </a:cubicBezTo>
                  <a:cubicBezTo>
                    <a:pt x="5803889" y="1234322"/>
                    <a:pt x="5830745" y="1207465"/>
                    <a:pt x="5830745" y="1172348"/>
                  </a:cubicBezTo>
                  <a:cubicBezTo>
                    <a:pt x="5830745" y="1137227"/>
                    <a:pt x="5801824" y="1110373"/>
                    <a:pt x="5768771" y="1110373"/>
                  </a:cubicBezTo>
                  <a:close/>
                  <a:moveTo>
                    <a:pt x="5950562" y="1110373"/>
                  </a:moveTo>
                  <a:cubicBezTo>
                    <a:pt x="5915443" y="1110373"/>
                    <a:pt x="5886521" y="1137227"/>
                    <a:pt x="5886521" y="1172348"/>
                  </a:cubicBezTo>
                  <a:cubicBezTo>
                    <a:pt x="5886521" y="1207465"/>
                    <a:pt x="5915443" y="1234322"/>
                    <a:pt x="5950562" y="1234322"/>
                  </a:cubicBezTo>
                  <a:cubicBezTo>
                    <a:pt x="5985681" y="1234322"/>
                    <a:pt x="6012536" y="1207465"/>
                    <a:pt x="6012536" y="1172348"/>
                  </a:cubicBezTo>
                  <a:cubicBezTo>
                    <a:pt x="6012536" y="1137227"/>
                    <a:pt x="5985681" y="1110373"/>
                    <a:pt x="5950562" y="1110373"/>
                  </a:cubicBezTo>
                  <a:close/>
                  <a:moveTo>
                    <a:pt x="6134418" y="1110373"/>
                  </a:moveTo>
                  <a:cubicBezTo>
                    <a:pt x="6099300" y="1110373"/>
                    <a:pt x="6070379" y="1137227"/>
                    <a:pt x="6070379" y="1172348"/>
                  </a:cubicBezTo>
                  <a:cubicBezTo>
                    <a:pt x="6070379" y="1207465"/>
                    <a:pt x="6099300" y="1234322"/>
                    <a:pt x="6134418" y="1234322"/>
                  </a:cubicBezTo>
                  <a:cubicBezTo>
                    <a:pt x="6169537" y="1234322"/>
                    <a:pt x="6196393" y="1207465"/>
                    <a:pt x="6196393" y="1172348"/>
                  </a:cubicBezTo>
                  <a:cubicBezTo>
                    <a:pt x="6196393" y="1137227"/>
                    <a:pt x="6169537" y="1110373"/>
                    <a:pt x="6134418" y="1110373"/>
                  </a:cubicBezTo>
                  <a:close/>
                  <a:moveTo>
                    <a:pt x="814961" y="1292163"/>
                  </a:moveTo>
                  <a:cubicBezTo>
                    <a:pt x="779843" y="1292163"/>
                    <a:pt x="750921" y="1321085"/>
                    <a:pt x="750921" y="1356203"/>
                  </a:cubicBezTo>
                  <a:cubicBezTo>
                    <a:pt x="750921" y="1391323"/>
                    <a:pt x="779843" y="1418177"/>
                    <a:pt x="814961" y="1418177"/>
                  </a:cubicBezTo>
                  <a:cubicBezTo>
                    <a:pt x="850080" y="1418177"/>
                    <a:pt x="876936" y="1391323"/>
                    <a:pt x="876936" y="1356203"/>
                  </a:cubicBezTo>
                  <a:cubicBezTo>
                    <a:pt x="876936" y="1321085"/>
                    <a:pt x="848014" y="1292163"/>
                    <a:pt x="814961" y="1292163"/>
                  </a:cubicBezTo>
                  <a:close/>
                  <a:moveTo>
                    <a:pt x="996753" y="1292163"/>
                  </a:moveTo>
                  <a:cubicBezTo>
                    <a:pt x="961634" y="1292163"/>
                    <a:pt x="932713" y="1321085"/>
                    <a:pt x="932713" y="1356203"/>
                  </a:cubicBezTo>
                  <a:cubicBezTo>
                    <a:pt x="932713" y="1391323"/>
                    <a:pt x="961634" y="1418177"/>
                    <a:pt x="996753" y="1418177"/>
                  </a:cubicBezTo>
                  <a:cubicBezTo>
                    <a:pt x="1031871" y="1418177"/>
                    <a:pt x="1058727" y="1391323"/>
                    <a:pt x="1058727" y="1356203"/>
                  </a:cubicBezTo>
                  <a:cubicBezTo>
                    <a:pt x="1058727" y="1321085"/>
                    <a:pt x="1031871" y="1292163"/>
                    <a:pt x="996753" y="1292163"/>
                  </a:cubicBezTo>
                  <a:close/>
                  <a:moveTo>
                    <a:pt x="1548324" y="1292163"/>
                  </a:moveTo>
                  <a:cubicBezTo>
                    <a:pt x="1513205" y="1292163"/>
                    <a:pt x="1484283" y="1321085"/>
                    <a:pt x="1484283" y="1356203"/>
                  </a:cubicBezTo>
                  <a:cubicBezTo>
                    <a:pt x="1484283" y="1391323"/>
                    <a:pt x="1513205" y="1418177"/>
                    <a:pt x="1548324" y="1418177"/>
                  </a:cubicBezTo>
                  <a:cubicBezTo>
                    <a:pt x="1583442" y="1418177"/>
                    <a:pt x="1610298" y="1391323"/>
                    <a:pt x="1610298" y="1356203"/>
                  </a:cubicBezTo>
                  <a:cubicBezTo>
                    <a:pt x="1610298" y="1321085"/>
                    <a:pt x="1581377" y="1292163"/>
                    <a:pt x="1548324" y="1292163"/>
                  </a:cubicBezTo>
                  <a:close/>
                  <a:moveTo>
                    <a:pt x="3198905" y="1292163"/>
                  </a:moveTo>
                  <a:cubicBezTo>
                    <a:pt x="3163786" y="1292163"/>
                    <a:pt x="3136930" y="1321085"/>
                    <a:pt x="3136930" y="1356203"/>
                  </a:cubicBezTo>
                  <a:cubicBezTo>
                    <a:pt x="3136930" y="1391323"/>
                    <a:pt x="3163786" y="1418177"/>
                    <a:pt x="3198905" y="1418177"/>
                  </a:cubicBezTo>
                  <a:cubicBezTo>
                    <a:pt x="3234023" y="1418177"/>
                    <a:pt x="3260879" y="1391323"/>
                    <a:pt x="3260879" y="1356203"/>
                  </a:cubicBezTo>
                  <a:cubicBezTo>
                    <a:pt x="3260879" y="1321085"/>
                    <a:pt x="3231958" y="1292163"/>
                    <a:pt x="3198905" y="1292163"/>
                  </a:cubicBezTo>
                  <a:close/>
                  <a:moveTo>
                    <a:pt x="3380696" y="1292163"/>
                  </a:moveTo>
                  <a:cubicBezTo>
                    <a:pt x="3345577" y="1292163"/>
                    <a:pt x="3318721" y="1321085"/>
                    <a:pt x="3318721" y="1356203"/>
                  </a:cubicBezTo>
                  <a:cubicBezTo>
                    <a:pt x="3318721" y="1391323"/>
                    <a:pt x="3345577" y="1418177"/>
                    <a:pt x="3380696" y="1418177"/>
                  </a:cubicBezTo>
                  <a:cubicBezTo>
                    <a:pt x="3415814" y="1418177"/>
                    <a:pt x="3442670" y="1391323"/>
                    <a:pt x="3442670" y="1356203"/>
                  </a:cubicBezTo>
                  <a:cubicBezTo>
                    <a:pt x="3442670" y="1321085"/>
                    <a:pt x="3415814" y="1292163"/>
                    <a:pt x="3380696" y="1292163"/>
                  </a:cubicBezTo>
                  <a:close/>
                  <a:moveTo>
                    <a:pt x="3564553" y="1292163"/>
                  </a:moveTo>
                  <a:cubicBezTo>
                    <a:pt x="3529434" y="1292163"/>
                    <a:pt x="3502578" y="1321085"/>
                    <a:pt x="3502578" y="1356203"/>
                  </a:cubicBezTo>
                  <a:cubicBezTo>
                    <a:pt x="3502578" y="1391323"/>
                    <a:pt x="3529434" y="1418177"/>
                    <a:pt x="3564553" y="1418177"/>
                  </a:cubicBezTo>
                  <a:cubicBezTo>
                    <a:pt x="3599672" y="1418177"/>
                    <a:pt x="3628593" y="1391323"/>
                    <a:pt x="3628593" y="1356203"/>
                  </a:cubicBezTo>
                  <a:cubicBezTo>
                    <a:pt x="3628593" y="1321085"/>
                    <a:pt x="3599672" y="1292163"/>
                    <a:pt x="3564553" y="1292163"/>
                  </a:cubicBezTo>
                  <a:close/>
                  <a:moveTo>
                    <a:pt x="3748410" y="1292163"/>
                  </a:moveTo>
                  <a:cubicBezTo>
                    <a:pt x="3713291" y="1292163"/>
                    <a:pt x="3686435" y="1321085"/>
                    <a:pt x="3686435" y="1356203"/>
                  </a:cubicBezTo>
                  <a:cubicBezTo>
                    <a:pt x="3686435" y="1391323"/>
                    <a:pt x="3713291" y="1418177"/>
                    <a:pt x="3748410" y="1418177"/>
                  </a:cubicBezTo>
                  <a:cubicBezTo>
                    <a:pt x="3783528" y="1418177"/>
                    <a:pt x="3812450" y="1391323"/>
                    <a:pt x="3812450" y="1356203"/>
                  </a:cubicBezTo>
                  <a:cubicBezTo>
                    <a:pt x="3812450" y="1321085"/>
                    <a:pt x="3783528" y="1292163"/>
                    <a:pt x="3748410" y="1292163"/>
                  </a:cubicBezTo>
                  <a:close/>
                  <a:moveTo>
                    <a:pt x="3932267" y="1292163"/>
                  </a:moveTo>
                  <a:cubicBezTo>
                    <a:pt x="3897148" y="1292163"/>
                    <a:pt x="3870292" y="1321085"/>
                    <a:pt x="3870292" y="1356203"/>
                  </a:cubicBezTo>
                  <a:cubicBezTo>
                    <a:pt x="3870292" y="1391323"/>
                    <a:pt x="3897148" y="1418177"/>
                    <a:pt x="3932267" y="1418177"/>
                  </a:cubicBezTo>
                  <a:cubicBezTo>
                    <a:pt x="3967385" y="1418177"/>
                    <a:pt x="3996307" y="1391323"/>
                    <a:pt x="3996307" y="1356203"/>
                  </a:cubicBezTo>
                  <a:cubicBezTo>
                    <a:pt x="3996307" y="1321085"/>
                    <a:pt x="3965320" y="1292163"/>
                    <a:pt x="3932267" y="1292163"/>
                  </a:cubicBezTo>
                  <a:close/>
                  <a:moveTo>
                    <a:pt x="4114058" y="1292163"/>
                  </a:moveTo>
                  <a:cubicBezTo>
                    <a:pt x="4078939" y="1292163"/>
                    <a:pt x="4052084" y="1321085"/>
                    <a:pt x="4052084" y="1356203"/>
                  </a:cubicBezTo>
                  <a:cubicBezTo>
                    <a:pt x="4052084" y="1391323"/>
                    <a:pt x="4078939" y="1418177"/>
                    <a:pt x="4114058" y="1418177"/>
                  </a:cubicBezTo>
                  <a:cubicBezTo>
                    <a:pt x="4149176" y="1418177"/>
                    <a:pt x="4178098" y="1391323"/>
                    <a:pt x="4178098" y="1356203"/>
                  </a:cubicBezTo>
                  <a:cubicBezTo>
                    <a:pt x="4180164" y="1321085"/>
                    <a:pt x="4149176" y="1292163"/>
                    <a:pt x="4114058" y="1292163"/>
                  </a:cubicBezTo>
                  <a:close/>
                  <a:moveTo>
                    <a:pt x="4297915" y="1292163"/>
                  </a:moveTo>
                  <a:cubicBezTo>
                    <a:pt x="4262796" y="1292163"/>
                    <a:pt x="4235940" y="1321085"/>
                    <a:pt x="4235940" y="1356203"/>
                  </a:cubicBezTo>
                  <a:cubicBezTo>
                    <a:pt x="4235940" y="1391323"/>
                    <a:pt x="4262796" y="1418177"/>
                    <a:pt x="4297915" y="1418177"/>
                  </a:cubicBezTo>
                  <a:cubicBezTo>
                    <a:pt x="4333034" y="1418177"/>
                    <a:pt x="4361955" y="1391323"/>
                    <a:pt x="4361955" y="1356203"/>
                  </a:cubicBezTo>
                  <a:cubicBezTo>
                    <a:pt x="4361955" y="1321085"/>
                    <a:pt x="4333034" y="1292163"/>
                    <a:pt x="4297915" y="1292163"/>
                  </a:cubicBezTo>
                  <a:close/>
                  <a:moveTo>
                    <a:pt x="4481772" y="1292163"/>
                  </a:moveTo>
                  <a:cubicBezTo>
                    <a:pt x="4446653" y="1292163"/>
                    <a:pt x="4419798" y="1321085"/>
                    <a:pt x="4419798" y="1356203"/>
                  </a:cubicBezTo>
                  <a:cubicBezTo>
                    <a:pt x="4419798" y="1391323"/>
                    <a:pt x="4446653" y="1418177"/>
                    <a:pt x="4481772" y="1418177"/>
                  </a:cubicBezTo>
                  <a:cubicBezTo>
                    <a:pt x="4516891" y="1418177"/>
                    <a:pt x="4545812" y="1391323"/>
                    <a:pt x="4545812" y="1356203"/>
                  </a:cubicBezTo>
                  <a:cubicBezTo>
                    <a:pt x="4545812" y="1321085"/>
                    <a:pt x="4516891" y="1292163"/>
                    <a:pt x="4481772" y="1292163"/>
                  </a:cubicBezTo>
                  <a:close/>
                  <a:moveTo>
                    <a:pt x="4665629" y="1292163"/>
                  </a:moveTo>
                  <a:cubicBezTo>
                    <a:pt x="4630510" y="1292163"/>
                    <a:pt x="4603654" y="1321085"/>
                    <a:pt x="4603654" y="1356203"/>
                  </a:cubicBezTo>
                  <a:cubicBezTo>
                    <a:pt x="4603654" y="1391323"/>
                    <a:pt x="4630510" y="1418177"/>
                    <a:pt x="4665629" y="1418177"/>
                  </a:cubicBezTo>
                  <a:cubicBezTo>
                    <a:pt x="4700747" y="1418177"/>
                    <a:pt x="4729669" y="1391323"/>
                    <a:pt x="4729669" y="1356203"/>
                  </a:cubicBezTo>
                  <a:cubicBezTo>
                    <a:pt x="4729669" y="1321085"/>
                    <a:pt x="4700747" y="1292163"/>
                    <a:pt x="4665629" y="1292163"/>
                  </a:cubicBezTo>
                  <a:close/>
                  <a:moveTo>
                    <a:pt x="4847420" y="1292163"/>
                  </a:moveTo>
                  <a:cubicBezTo>
                    <a:pt x="4812301" y="1292163"/>
                    <a:pt x="4785446" y="1321085"/>
                    <a:pt x="4785446" y="1356203"/>
                  </a:cubicBezTo>
                  <a:cubicBezTo>
                    <a:pt x="4785446" y="1391323"/>
                    <a:pt x="4812301" y="1418177"/>
                    <a:pt x="4847420" y="1418177"/>
                  </a:cubicBezTo>
                  <a:cubicBezTo>
                    <a:pt x="4882539" y="1418177"/>
                    <a:pt x="4911460" y="1391323"/>
                    <a:pt x="4911460" y="1356203"/>
                  </a:cubicBezTo>
                  <a:cubicBezTo>
                    <a:pt x="4913526" y="1321085"/>
                    <a:pt x="4882539" y="1292163"/>
                    <a:pt x="4847420" y="1292163"/>
                  </a:cubicBezTo>
                  <a:close/>
                  <a:moveTo>
                    <a:pt x="5031277" y="1292163"/>
                  </a:moveTo>
                  <a:cubicBezTo>
                    <a:pt x="4996158" y="1292163"/>
                    <a:pt x="4969302" y="1321085"/>
                    <a:pt x="4969302" y="1356203"/>
                  </a:cubicBezTo>
                  <a:cubicBezTo>
                    <a:pt x="4969302" y="1391323"/>
                    <a:pt x="4996158" y="1418177"/>
                    <a:pt x="5031277" y="1418177"/>
                  </a:cubicBezTo>
                  <a:cubicBezTo>
                    <a:pt x="5066396" y="1418177"/>
                    <a:pt x="5095317" y="1391323"/>
                    <a:pt x="5095317" y="1356203"/>
                  </a:cubicBezTo>
                  <a:cubicBezTo>
                    <a:pt x="5097383" y="1321085"/>
                    <a:pt x="5066396" y="1292163"/>
                    <a:pt x="5031277" y="1292163"/>
                  </a:cubicBezTo>
                  <a:close/>
                  <a:moveTo>
                    <a:pt x="5215134" y="1292163"/>
                  </a:moveTo>
                  <a:cubicBezTo>
                    <a:pt x="5180015" y="1292163"/>
                    <a:pt x="5153159" y="1321085"/>
                    <a:pt x="5153159" y="1356203"/>
                  </a:cubicBezTo>
                  <a:cubicBezTo>
                    <a:pt x="5153159" y="1391323"/>
                    <a:pt x="5180015" y="1418177"/>
                    <a:pt x="5215134" y="1418177"/>
                  </a:cubicBezTo>
                  <a:cubicBezTo>
                    <a:pt x="5250253" y="1418177"/>
                    <a:pt x="5279174" y="1391323"/>
                    <a:pt x="5279174" y="1356203"/>
                  </a:cubicBezTo>
                  <a:cubicBezTo>
                    <a:pt x="5279174" y="1321085"/>
                    <a:pt x="5250253" y="1292163"/>
                    <a:pt x="5215134" y="1292163"/>
                  </a:cubicBezTo>
                  <a:close/>
                  <a:moveTo>
                    <a:pt x="5401056" y="1292163"/>
                  </a:moveTo>
                  <a:cubicBezTo>
                    <a:pt x="5365938" y="1292163"/>
                    <a:pt x="5337017" y="1321085"/>
                    <a:pt x="5337017" y="1356203"/>
                  </a:cubicBezTo>
                  <a:cubicBezTo>
                    <a:pt x="5337017" y="1391323"/>
                    <a:pt x="5365938" y="1418177"/>
                    <a:pt x="5401056" y="1418177"/>
                  </a:cubicBezTo>
                  <a:cubicBezTo>
                    <a:pt x="5436175" y="1418177"/>
                    <a:pt x="5463031" y="1391323"/>
                    <a:pt x="5463031" y="1356203"/>
                  </a:cubicBezTo>
                  <a:cubicBezTo>
                    <a:pt x="5463031" y="1321085"/>
                    <a:pt x="5436175" y="1292163"/>
                    <a:pt x="5401056" y="1292163"/>
                  </a:cubicBezTo>
                  <a:close/>
                  <a:moveTo>
                    <a:pt x="5584914" y="1292163"/>
                  </a:moveTo>
                  <a:cubicBezTo>
                    <a:pt x="5549795" y="1292163"/>
                    <a:pt x="5520874" y="1321085"/>
                    <a:pt x="5520874" y="1356203"/>
                  </a:cubicBezTo>
                  <a:cubicBezTo>
                    <a:pt x="5520874" y="1391323"/>
                    <a:pt x="5549795" y="1418177"/>
                    <a:pt x="5584914" y="1418177"/>
                  </a:cubicBezTo>
                  <a:cubicBezTo>
                    <a:pt x="5620032" y="1418177"/>
                    <a:pt x="5646888" y="1391323"/>
                    <a:pt x="5646888" y="1356203"/>
                  </a:cubicBezTo>
                  <a:cubicBezTo>
                    <a:pt x="5646888" y="1321085"/>
                    <a:pt x="5620032" y="1292163"/>
                    <a:pt x="5584914" y="1292163"/>
                  </a:cubicBezTo>
                  <a:close/>
                  <a:moveTo>
                    <a:pt x="5768771" y="1292163"/>
                  </a:moveTo>
                  <a:cubicBezTo>
                    <a:pt x="5733652" y="1292163"/>
                    <a:pt x="5704730" y="1321085"/>
                    <a:pt x="5704730" y="1356203"/>
                  </a:cubicBezTo>
                  <a:cubicBezTo>
                    <a:pt x="5704730" y="1391323"/>
                    <a:pt x="5733652" y="1418177"/>
                    <a:pt x="5768771" y="1418177"/>
                  </a:cubicBezTo>
                  <a:cubicBezTo>
                    <a:pt x="5803889" y="1418177"/>
                    <a:pt x="5830745" y="1391323"/>
                    <a:pt x="5830745" y="1356203"/>
                  </a:cubicBezTo>
                  <a:cubicBezTo>
                    <a:pt x="5830745" y="1321085"/>
                    <a:pt x="5801824" y="1292163"/>
                    <a:pt x="5768771" y="1292163"/>
                  </a:cubicBezTo>
                  <a:close/>
                  <a:moveTo>
                    <a:pt x="5950562" y="1292163"/>
                  </a:moveTo>
                  <a:cubicBezTo>
                    <a:pt x="5915443" y="1292163"/>
                    <a:pt x="5886521" y="1321085"/>
                    <a:pt x="5886521" y="1356203"/>
                  </a:cubicBezTo>
                  <a:cubicBezTo>
                    <a:pt x="5886521" y="1391323"/>
                    <a:pt x="5915443" y="1418177"/>
                    <a:pt x="5950562" y="1418177"/>
                  </a:cubicBezTo>
                  <a:cubicBezTo>
                    <a:pt x="5985681" y="1418177"/>
                    <a:pt x="6012536" y="1391323"/>
                    <a:pt x="6012536" y="1356203"/>
                  </a:cubicBezTo>
                  <a:cubicBezTo>
                    <a:pt x="6012536" y="1321085"/>
                    <a:pt x="5985681" y="1292163"/>
                    <a:pt x="5950562" y="1292163"/>
                  </a:cubicBezTo>
                  <a:close/>
                  <a:moveTo>
                    <a:pt x="6134418" y="1292163"/>
                  </a:moveTo>
                  <a:cubicBezTo>
                    <a:pt x="6099300" y="1292163"/>
                    <a:pt x="6070379" y="1321085"/>
                    <a:pt x="6070379" y="1356203"/>
                  </a:cubicBezTo>
                  <a:cubicBezTo>
                    <a:pt x="6070379" y="1391323"/>
                    <a:pt x="6099300" y="1418177"/>
                    <a:pt x="6134418" y="1418177"/>
                  </a:cubicBezTo>
                  <a:cubicBezTo>
                    <a:pt x="6169537" y="1418177"/>
                    <a:pt x="6196393" y="1391323"/>
                    <a:pt x="6196393" y="1356203"/>
                  </a:cubicBezTo>
                  <a:cubicBezTo>
                    <a:pt x="6196393" y="1321085"/>
                    <a:pt x="6169537" y="1292163"/>
                    <a:pt x="6134418" y="1292163"/>
                  </a:cubicBezTo>
                  <a:close/>
                  <a:moveTo>
                    <a:pt x="814961" y="1473955"/>
                  </a:moveTo>
                  <a:cubicBezTo>
                    <a:pt x="779843" y="1473955"/>
                    <a:pt x="750921" y="1500809"/>
                    <a:pt x="750921" y="1535930"/>
                  </a:cubicBezTo>
                  <a:cubicBezTo>
                    <a:pt x="750921" y="1571047"/>
                    <a:pt x="779843" y="1599969"/>
                    <a:pt x="814961" y="1599969"/>
                  </a:cubicBezTo>
                  <a:cubicBezTo>
                    <a:pt x="850080" y="1599969"/>
                    <a:pt x="876936" y="1571047"/>
                    <a:pt x="876936" y="1535930"/>
                  </a:cubicBezTo>
                  <a:cubicBezTo>
                    <a:pt x="876936" y="1500809"/>
                    <a:pt x="848014" y="1473955"/>
                    <a:pt x="814961" y="1473955"/>
                  </a:cubicBezTo>
                  <a:close/>
                  <a:moveTo>
                    <a:pt x="996753" y="1473955"/>
                  </a:moveTo>
                  <a:cubicBezTo>
                    <a:pt x="961634" y="1473955"/>
                    <a:pt x="932713" y="1500809"/>
                    <a:pt x="932713" y="1535930"/>
                  </a:cubicBezTo>
                  <a:cubicBezTo>
                    <a:pt x="932713" y="1571047"/>
                    <a:pt x="961634" y="1599969"/>
                    <a:pt x="996753" y="1599969"/>
                  </a:cubicBezTo>
                  <a:cubicBezTo>
                    <a:pt x="1031871" y="1599969"/>
                    <a:pt x="1058727" y="1571047"/>
                    <a:pt x="1058727" y="1535930"/>
                  </a:cubicBezTo>
                  <a:cubicBezTo>
                    <a:pt x="1058727" y="1500809"/>
                    <a:pt x="1031871" y="1473955"/>
                    <a:pt x="996753" y="1473955"/>
                  </a:cubicBezTo>
                  <a:close/>
                  <a:moveTo>
                    <a:pt x="3015048" y="1473955"/>
                  </a:moveTo>
                  <a:cubicBezTo>
                    <a:pt x="2979929" y="1473955"/>
                    <a:pt x="2953073" y="1500809"/>
                    <a:pt x="2953073" y="1535930"/>
                  </a:cubicBezTo>
                  <a:cubicBezTo>
                    <a:pt x="2953073" y="1571047"/>
                    <a:pt x="2979929" y="1599969"/>
                    <a:pt x="3015048" y="1599969"/>
                  </a:cubicBezTo>
                  <a:cubicBezTo>
                    <a:pt x="3050166" y="1599969"/>
                    <a:pt x="3077022" y="1571047"/>
                    <a:pt x="3077022" y="1535930"/>
                  </a:cubicBezTo>
                  <a:cubicBezTo>
                    <a:pt x="3077022" y="1500809"/>
                    <a:pt x="3050166" y="1473955"/>
                    <a:pt x="3015048" y="1473955"/>
                  </a:cubicBezTo>
                  <a:close/>
                  <a:moveTo>
                    <a:pt x="3198905" y="1473955"/>
                  </a:moveTo>
                  <a:cubicBezTo>
                    <a:pt x="3163786" y="1473955"/>
                    <a:pt x="3136930" y="1500809"/>
                    <a:pt x="3136930" y="1535930"/>
                  </a:cubicBezTo>
                  <a:cubicBezTo>
                    <a:pt x="3136930" y="1571047"/>
                    <a:pt x="3163786" y="1599969"/>
                    <a:pt x="3198905" y="1599969"/>
                  </a:cubicBezTo>
                  <a:cubicBezTo>
                    <a:pt x="3234023" y="1599969"/>
                    <a:pt x="3260879" y="1571047"/>
                    <a:pt x="3260879" y="1535930"/>
                  </a:cubicBezTo>
                  <a:cubicBezTo>
                    <a:pt x="3260879" y="1500809"/>
                    <a:pt x="3231958" y="1473955"/>
                    <a:pt x="3198905" y="1473955"/>
                  </a:cubicBezTo>
                  <a:close/>
                  <a:moveTo>
                    <a:pt x="3380696" y="1473955"/>
                  </a:moveTo>
                  <a:cubicBezTo>
                    <a:pt x="3345577" y="1473955"/>
                    <a:pt x="3318721" y="1500809"/>
                    <a:pt x="3318721" y="1535930"/>
                  </a:cubicBezTo>
                  <a:cubicBezTo>
                    <a:pt x="3318721" y="1571047"/>
                    <a:pt x="3345577" y="1599969"/>
                    <a:pt x="3380696" y="1599969"/>
                  </a:cubicBezTo>
                  <a:cubicBezTo>
                    <a:pt x="3415814" y="1599969"/>
                    <a:pt x="3442670" y="1571047"/>
                    <a:pt x="3442670" y="1535930"/>
                  </a:cubicBezTo>
                  <a:cubicBezTo>
                    <a:pt x="3442670" y="1500809"/>
                    <a:pt x="3415814" y="1473955"/>
                    <a:pt x="3380696" y="1473955"/>
                  </a:cubicBezTo>
                  <a:close/>
                  <a:moveTo>
                    <a:pt x="3564553" y="1473955"/>
                  </a:moveTo>
                  <a:cubicBezTo>
                    <a:pt x="3529434" y="1473955"/>
                    <a:pt x="3502578" y="1500809"/>
                    <a:pt x="3502578" y="1535930"/>
                  </a:cubicBezTo>
                  <a:cubicBezTo>
                    <a:pt x="3502578" y="1571047"/>
                    <a:pt x="3529434" y="1599969"/>
                    <a:pt x="3564553" y="1599969"/>
                  </a:cubicBezTo>
                  <a:cubicBezTo>
                    <a:pt x="3599672" y="1599969"/>
                    <a:pt x="3628593" y="1571047"/>
                    <a:pt x="3628593" y="1535930"/>
                  </a:cubicBezTo>
                  <a:cubicBezTo>
                    <a:pt x="3628593" y="1500809"/>
                    <a:pt x="3599672" y="1473955"/>
                    <a:pt x="3564553" y="1473955"/>
                  </a:cubicBezTo>
                  <a:close/>
                  <a:moveTo>
                    <a:pt x="3748410" y="1473955"/>
                  </a:moveTo>
                  <a:cubicBezTo>
                    <a:pt x="3713291" y="1473955"/>
                    <a:pt x="3686435" y="1500809"/>
                    <a:pt x="3686435" y="1535930"/>
                  </a:cubicBezTo>
                  <a:cubicBezTo>
                    <a:pt x="3686435" y="1571047"/>
                    <a:pt x="3713291" y="1599969"/>
                    <a:pt x="3748410" y="1599969"/>
                  </a:cubicBezTo>
                  <a:cubicBezTo>
                    <a:pt x="3783528" y="1599969"/>
                    <a:pt x="3812450" y="1571047"/>
                    <a:pt x="3812450" y="1535930"/>
                  </a:cubicBezTo>
                  <a:cubicBezTo>
                    <a:pt x="3812450" y="1500809"/>
                    <a:pt x="3783528" y="1473955"/>
                    <a:pt x="3748410" y="1473955"/>
                  </a:cubicBezTo>
                  <a:close/>
                  <a:moveTo>
                    <a:pt x="3932267" y="1473955"/>
                  </a:moveTo>
                  <a:cubicBezTo>
                    <a:pt x="3897148" y="1473955"/>
                    <a:pt x="3870292" y="1500809"/>
                    <a:pt x="3870292" y="1535930"/>
                  </a:cubicBezTo>
                  <a:cubicBezTo>
                    <a:pt x="3870292" y="1571047"/>
                    <a:pt x="3897148" y="1599969"/>
                    <a:pt x="3932267" y="1599969"/>
                  </a:cubicBezTo>
                  <a:cubicBezTo>
                    <a:pt x="3967385" y="1599969"/>
                    <a:pt x="3996307" y="1571047"/>
                    <a:pt x="3996307" y="1535930"/>
                  </a:cubicBezTo>
                  <a:cubicBezTo>
                    <a:pt x="3996307" y="1500809"/>
                    <a:pt x="3965320" y="1473955"/>
                    <a:pt x="3932267" y="1473955"/>
                  </a:cubicBezTo>
                  <a:close/>
                  <a:moveTo>
                    <a:pt x="4114058" y="1473955"/>
                  </a:moveTo>
                  <a:cubicBezTo>
                    <a:pt x="4078939" y="1473955"/>
                    <a:pt x="4052084" y="1500809"/>
                    <a:pt x="4052084" y="1535930"/>
                  </a:cubicBezTo>
                  <a:cubicBezTo>
                    <a:pt x="4052084" y="1571047"/>
                    <a:pt x="4078939" y="1599969"/>
                    <a:pt x="4114058" y="1599969"/>
                  </a:cubicBezTo>
                  <a:cubicBezTo>
                    <a:pt x="4149176" y="1599969"/>
                    <a:pt x="4178098" y="1571047"/>
                    <a:pt x="4178098" y="1535930"/>
                  </a:cubicBezTo>
                  <a:cubicBezTo>
                    <a:pt x="4180164" y="1500809"/>
                    <a:pt x="4149176" y="1473955"/>
                    <a:pt x="4114058" y="1473955"/>
                  </a:cubicBezTo>
                  <a:close/>
                  <a:moveTo>
                    <a:pt x="4481772" y="1473955"/>
                  </a:moveTo>
                  <a:cubicBezTo>
                    <a:pt x="4446653" y="1473955"/>
                    <a:pt x="4419798" y="1500809"/>
                    <a:pt x="4419798" y="1535930"/>
                  </a:cubicBezTo>
                  <a:cubicBezTo>
                    <a:pt x="4419798" y="1571047"/>
                    <a:pt x="4446653" y="1599969"/>
                    <a:pt x="4481772" y="1599969"/>
                  </a:cubicBezTo>
                  <a:cubicBezTo>
                    <a:pt x="4516891" y="1599969"/>
                    <a:pt x="4545812" y="1571047"/>
                    <a:pt x="4545812" y="1535930"/>
                  </a:cubicBezTo>
                  <a:cubicBezTo>
                    <a:pt x="4545812" y="1500809"/>
                    <a:pt x="4516891" y="1473955"/>
                    <a:pt x="4481772" y="1473955"/>
                  </a:cubicBezTo>
                  <a:close/>
                  <a:moveTo>
                    <a:pt x="4665629" y="1473955"/>
                  </a:moveTo>
                  <a:cubicBezTo>
                    <a:pt x="4630510" y="1473955"/>
                    <a:pt x="4603654" y="1500809"/>
                    <a:pt x="4603654" y="1535930"/>
                  </a:cubicBezTo>
                  <a:cubicBezTo>
                    <a:pt x="4603654" y="1571047"/>
                    <a:pt x="4630510" y="1599969"/>
                    <a:pt x="4665629" y="1599969"/>
                  </a:cubicBezTo>
                  <a:cubicBezTo>
                    <a:pt x="4700747" y="1599969"/>
                    <a:pt x="4729669" y="1571047"/>
                    <a:pt x="4729669" y="1535930"/>
                  </a:cubicBezTo>
                  <a:cubicBezTo>
                    <a:pt x="4729669" y="1500809"/>
                    <a:pt x="4700747" y="1473955"/>
                    <a:pt x="4665629" y="1473955"/>
                  </a:cubicBezTo>
                  <a:close/>
                  <a:moveTo>
                    <a:pt x="4847420" y="1473955"/>
                  </a:moveTo>
                  <a:cubicBezTo>
                    <a:pt x="4812301" y="1473955"/>
                    <a:pt x="4785446" y="1500809"/>
                    <a:pt x="4785446" y="1535930"/>
                  </a:cubicBezTo>
                  <a:cubicBezTo>
                    <a:pt x="4785446" y="1571047"/>
                    <a:pt x="4812301" y="1599969"/>
                    <a:pt x="4847420" y="1599969"/>
                  </a:cubicBezTo>
                  <a:cubicBezTo>
                    <a:pt x="4882539" y="1599969"/>
                    <a:pt x="4911460" y="1571047"/>
                    <a:pt x="4911460" y="1535930"/>
                  </a:cubicBezTo>
                  <a:cubicBezTo>
                    <a:pt x="4913526" y="1500809"/>
                    <a:pt x="4882539" y="1473955"/>
                    <a:pt x="4847420" y="1473955"/>
                  </a:cubicBezTo>
                  <a:close/>
                  <a:moveTo>
                    <a:pt x="5215134" y="1473955"/>
                  </a:moveTo>
                  <a:cubicBezTo>
                    <a:pt x="5180015" y="1473955"/>
                    <a:pt x="5153159" y="1500809"/>
                    <a:pt x="5153159" y="1535930"/>
                  </a:cubicBezTo>
                  <a:cubicBezTo>
                    <a:pt x="5153159" y="1571047"/>
                    <a:pt x="5180015" y="1599969"/>
                    <a:pt x="5215134" y="1599969"/>
                  </a:cubicBezTo>
                  <a:cubicBezTo>
                    <a:pt x="5250253" y="1599969"/>
                    <a:pt x="5279174" y="1571047"/>
                    <a:pt x="5279174" y="1535930"/>
                  </a:cubicBezTo>
                  <a:cubicBezTo>
                    <a:pt x="5279174" y="1500809"/>
                    <a:pt x="5250253" y="1473955"/>
                    <a:pt x="5215134" y="1473955"/>
                  </a:cubicBezTo>
                  <a:close/>
                  <a:moveTo>
                    <a:pt x="5401056" y="1473955"/>
                  </a:moveTo>
                  <a:cubicBezTo>
                    <a:pt x="5365938" y="1473955"/>
                    <a:pt x="5337017" y="1500809"/>
                    <a:pt x="5337017" y="1535930"/>
                  </a:cubicBezTo>
                  <a:cubicBezTo>
                    <a:pt x="5337017" y="1571047"/>
                    <a:pt x="5365938" y="1599969"/>
                    <a:pt x="5401056" y="1599969"/>
                  </a:cubicBezTo>
                  <a:cubicBezTo>
                    <a:pt x="5436175" y="1599969"/>
                    <a:pt x="5463031" y="1571047"/>
                    <a:pt x="5463031" y="1535930"/>
                  </a:cubicBezTo>
                  <a:cubicBezTo>
                    <a:pt x="5463031" y="1500809"/>
                    <a:pt x="5436175" y="1473955"/>
                    <a:pt x="5401056" y="1473955"/>
                  </a:cubicBezTo>
                  <a:close/>
                  <a:moveTo>
                    <a:pt x="5584914" y="1473955"/>
                  </a:moveTo>
                  <a:cubicBezTo>
                    <a:pt x="5549795" y="1473955"/>
                    <a:pt x="5520874" y="1500809"/>
                    <a:pt x="5520874" y="1535930"/>
                  </a:cubicBezTo>
                  <a:cubicBezTo>
                    <a:pt x="5520874" y="1571047"/>
                    <a:pt x="5549795" y="1599969"/>
                    <a:pt x="5584914" y="1599969"/>
                  </a:cubicBezTo>
                  <a:cubicBezTo>
                    <a:pt x="5620032" y="1599969"/>
                    <a:pt x="5646888" y="1571047"/>
                    <a:pt x="5646888" y="1535930"/>
                  </a:cubicBezTo>
                  <a:cubicBezTo>
                    <a:pt x="5646888" y="1500809"/>
                    <a:pt x="5620032" y="1473955"/>
                    <a:pt x="5584914" y="1473955"/>
                  </a:cubicBezTo>
                  <a:close/>
                  <a:moveTo>
                    <a:pt x="5768771" y="1473955"/>
                  </a:moveTo>
                  <a:cubicBezTo>
                    <a:pt x="5733652" y="1473955"/>
                    <a:pt x="5704730" y="1500809"/>
                    <a:pt x="5704730" y="1535930"/>
                  </a:cubicBezTo>
                  <a:cubicBezTo>
                    <a:pt x="5704730" y="1571047"/>
                    <a:pt x="5733652" y="1599969"/>
                    <a:pt x="5768771" y="1599969"/>
                  </a:cubicBezTo>
                  <a:cubicBezTo>
                    <a:pt x="5803889" y="1599969"/>
                    <a:pt x="5830745" y="1571047"/>
                    <a:pt x="5830745" y="1535930"/>
                  </a:cubicBezTo>
                  <a:cubicBezTo>
                    <a:pt x="5830745" y="1500809"/>
                    <a:pt x="5801824" y="1473955"/>
                    <a:pt x="5768771" y="1473955"/>
                  </a:cubicBezTo>
                  <a:close/>
                  <a:moveTo>
                    <a:pt x="5950562" y="1473955"/>
                  </a:moveTo>
                  <a:cubicBezTo>
                    <a:pt x="5915443" y="1473955"/>
                    <a:pt x="5886521" y="1500809"/>
                    <a:pt x="5886521" y="1535930"/>
                  </a:cubicBezTo>
                  <a:cubicBezTo>
                    <a:pt x="5886521" y="1571047"/>
                    <a:pt x="5915443" y="1599969"/>
                    <a:pt x="5950562" y="1599969"/>
                  </a:cubicBezTo>
                  <a:cubicBezTo>
                    <a:pt x="5985681" y="1599969"/>
                    <a:pt x="6012536" y="1571047"/>
                    <a:pt x="6012536" y="1535930"/>
                  </a:cubicBezTo>
                  <a:cubicBezTo>
                    <a:pt x="6012536" y="1500809"/>
                    <a:pt x="5985681" y="1473955"/>
                    <a:pt x="5950562" y="1473955"/>
                  </a:cubicBezTo>
                  <a:close/>
                  <a:moveTo>
                    <a:pt x="6134418" y="1473955"/>
                  </a:moveTo>
                  <a:cubicBezTo>
                    <a:pt x="6099300" y="1473955"/>
                    <a:pt x="6070379" y="1500809"/>
                    <a:pt x="6070379" y="1535930"/>
                  </a:cubicBezTo>
                  <a:cubicBezTo>
                    <a:pt x="6070379" y="1571047"/>
                    <a:pt x="6099300" y="1599969"/>
                    <a:pt x="6134418" y="1599969"/>
                  </a:cubicBezTo>
                  <a:cubicBezTo>
                    <a:pt x="6169537" y="1599969"/>
                    <a:pt x="6196393" y="1571047"/>
                    <a:pt x="6196393" y="1535930"/>
                  </a:cubicBezTo>
                  <a:cubicBezTo>
                    <a:pt x="6196393" y="1500809"/>
                    <a:pt x="6169537" y="1473955"/>
                    <a:pt x="6134418" y="1473955"/>
                  </a:cubicBezTo>
                  <a:close/>
                  <a:moveTo>
                    <a:pt x="1180610" y="1655745"/>
                  </a:moveTo>
                  <a:cubicBezTo>
                    <a:pt x="1145491" y="1655745"/>
                    <a:pt x="1116570" y="1684667"/>
                    <a:pt x="1116570" y="1719787"/>
                  </a:cubicBezTo>
                  <a:cubicBezTo>
                    <a:pt x="1116570" y="1754905"/>
                    <a:pt x="1145491" y="1781761"/>
                    <a:pt x="1180610" y="1781761"/>
                  </a:cubicBezTo>
                  <a:cubicBezTo>
                    <a:pt x="1215728" y="1781761"/>
                    <a:pt x="1242584" y="1754905"/>
                    <a:pt x="1242584" y="1719787"/>
                  </a:cubicBezTo>
                  <a:cubicBezTo>
                    <a:pt x="1242584" y="1684667"/>
                    <a:pt x="1215728" y="1655745"/>
                    <a:pt x="1180610" y="1655745"/>
                  </a:cubicBezTo>
                  <a:close/>
                  <a:moveTo>
                    <a:pt x="3015048" y="1655745"/>
                  </a:moveTo>
                  <a:cubicBezTo>
                    <a:pt x="2979929" y="1655745"/>
                    <a:pt x="2953073" y="1684667"/>
                    <a:pt x="2953073" y="1719787"/>
                  </a:cubicBezTo>
                  <a:cubicBezTo>
                    <a:pt x="2953073" y="1754905"/>
                    <a:pt x="2979929" y="1781761"/>
                    <a:pt x="3015048" y="1781761"/>
                  </a:cubicBezTo>
                  <a:cubicBezTo>
                    <a:pt x="3050166" y="1781761"/>
                    <a:pt x="3077022" y="1754905"/>
                    <a:pt x="3077022" y="1719787"/>
                  </a:cubicBezTo>
                  <a:cubicBezTo>
                    <a:pt x="3077022" y="1684667"/>
                    <a:pt x="3050166" y="1655745"/>
                    <a:pt x="3015048" y="1655745"/>
                  </a:cubicBezTo>
                  <a:close/>
                  <a:moveTo>
                    <a:pt x="3198905" y="1655745"/>
                  </a:moveTo>
                  <a:cubicBezTo>
                    <a:pt x="3163786" y="1655745"/>
                    <a:pt x="3136930" y="1684667"/>
                    <a:pt x="3136930" y="1719787"/>
                  </a:cubicBezTo>
                  <a:cubicBezTo>
                    <a:pt x="3136930" y="1754905"/>
                    <a:pt x="3163786" y="1781761"/>
                    <a:pt x="3198905" y="1781761"/>
                  </a:cubicBezTo>
                  <a:cubicBezTo>
                    <a:pt x="3234023" y="1781761"/>
                    <a:pt x="3260879" y="1754905"/>
                    <a:pt x="3260879" y="1719787"/>
                  </a:cubicBezTo>
                  <a:cubicBezTo>
                    <a:pt x="3260879" y="1684667"/>
                    <a:pt x="3231958" y="1655745"/>
                    <a:pt x="3198905" y="1655745"/>
                  </a:cubicBezTo>
                  <a:close/>
                  <a:moveTo>
                    <a:pt x="3380696" y="1655745"/>
                  </a:moveTo>
                  <a:cubicBezTo>
                    <a:pt x="3345577" y="1655745"/>
                    <a:pt x="3318721" y="1684667"/>
                    <a:pt x="3318721" y="1719787"/>
                  </a:cubicBezTo>
                  <a:cubicBezTo>
                    <a:pt x="3318721" y="1754905"/>
                    <a:pt x="3345577" y="1781761"/>
                    <a:pt x="3380696" y="1781761"/>
                  </a:cubicBezTo>
                  <a:cubicBezTo>
                    <a:pt x="3415814" y="1781761"/>
                    <a:pt x="3442670" y="1754905"/>
                    <a:pt x="3442670" y="1719787"/>
                  </a:cubicBezTo>
                  <a:cubicBezTo>
                    <a:pt x="3442670" y="1684667"/>
                    <a:pt x="3415814" y="1655745"/>
                    <a:pt x="3380696" y="1655745"/>
                  </a:cubicBezTo>
                  <a:close/>
                  <a:moveTo>
                    <a:pt x="3564553" y="1655745"/>
                  </a:moveTo>
                  <a:cubicBezTo>
                    <a:pt x="3529434" y="1655745"/>
                    <a:pt x="3502578" y="1684667"/>
                    <a:pt x="3502578" y="1719787"/>
                  </a:cubicBezTo>
                  <a:cubicBezTo>
                    <a:pt x="3502578" y="1754905"/>
                    <a:pt x="3529434" y="1781761"/>
                    <a:pt x="3564553" y="1781761"/>
                  </a:cubicBezTo>
                  <a:cubicBezTo>
                    <a:pt x="3599672" y="1781761"/>
                    <a:pt x="3628593" y="1754905"/>
                    <a:pt x="3628593" y="1719787"/>
                  </a:cubicBezTo>
                  <a:cubicBezTo>
                    <a:pt x="3628593" y="1684667"/>
                    <a:pt x="3599672" y="1655745"/>
                    <a:pt x="3564553" y="1655745"/>
                  </a:cubicBezTo>
                  <a:close/>
                  <a:moveTo>
                    <a:pt x="3748410" y="1655745"/>
                  </a:moveTo>
                  <a:cubicBezTo>
                    <a:pt x="3713291" y="1655745"/>
                    <a:pt x="3686435" y="1684667"/>
                    <a:pt x="3686435" y="1719787"/>
                  </a:cubicBezTo>
                  <a:cubicBezTo>
                    <a:pt x="3686435" y="1754905"/>
                    <a:pt x="3713291" y="1781761"/>
                    <a:pt x="3748410" y="1781761"/>
                  </a:cubicBezTo>
                  <a:cubicBezTo>
                    <a:pt x="3783528" y="1781761"/>
                    <a:pt x="3812450" y="1754905"/>
                    <a:pt x="3812450" y="1719787"/>
                  </a:cubicBezTo>
                  <a:cubicBezTo>
                    <a:pt x="3812450" y="1684667"/>
                    <a:pt x="3783528" y="1655745"/>
                    <a:pt x="3748410" y="1655745"/>
                  </a:cubicBezTo>
                  <a:close/>
                  <a:moveTo>
                    <a:pt x="3932267" y="1655745"/>
                  </a:moveTo>
                  <a:cubicBezTo>
                    <a:pt x="3897148" y="1655745"/>
                    <a:pt x="3870292" y="1684667"/>
                    <a:pt x="3870292" y="1719787"/>
                  </a:cubicBezTo>
                  <a:cubicBezTo>
                    <a:pt x="3870292" y="1754905"/>
                    <a:pt x="3897148" y="1781761"/>
                    <a:pt x="3932267" y="1781761"/>
                  </a:cubicBezTo>
                  <a:cubicBezTo>
                    <a:pt x="3967385" y="1781761"/>
                    <a:pt x="3996307" y="1754905"/>
                    <a:pt x="3996307" y="1719787"/>
                  </a:cubicBezTo>
                  <a:cubicBezTo>
                    <a:pt x="3996307" y="1684667"/>
                    <a:pt x="3965320" y="1655745"/>
                    <a:pt x="3932267" y="1655745"/>
                  </a:cubicBezTo>
                  <a:close/>
                  <a:moveTo>
                    <a:pt x="4114058" y="1655745"/>
                  </a:moveTo>
                  <a:cubicBezTo>
                    <a:pt x="4078939" y="1655745"/>
                    <a:pt x="4052084" y="1684667"/>
                    <a:pt x="4052084" y="1719787"/>
                  </a:cubicBezTo>
                  <a:cubicBezTo>
                    <a:pt x="4052084" y="1754905"/>
                    <a:pt x="4078939" y="1781761"/>
                    <a:pt x="4114058" y="1781761"/>
                  </a:cubicBezTo>
                  <a:cubicBezTo>
                    <a:pt x="4149176" y="1781761"/>
                    <a:pt x="4178098" y="1754905"/>
                    <a:pt x="4178098" y="1719787"/>
                  </a:cubicBezTo>
                  <a:cubicBezTo>
                    <a:pt x="4178098" y="1684667"/>
                    <a:pt x="4149176" y="1655745"/>
                    <a:pt x="4114058" y="1655745"/>
                  </a:cubicBezTo>
                  <a:close/>
                  <a:moveTo>
                    <a:pt x="4297915" y="1655745"/>
                  </a:moveTo>
                  <a:cubicBezTo>
                    <a:pt x="4262796" y="1655745"/>
                    <a:pt x="4235940" y="1684667"/>
                    <a:pt x="4235940" y="1719787"/>
                  </a:cubicBezTo>
                  <a:cubicBezTo>
                    <a:pt x="4235940" y="1754905"/>
                    <a:pt x="4262796" y="1781761"/>
                    <a:pt x="4297915" y="1781761"/>
                  </a:cubicBezTo>
                  <a:cubicBezTo>
                    <a:pt x="4333034" y="1781761"/>
                    <a:pt x="4361955" y="1754905"/>
                    <a:pt x="4361955" y="1719787"/>
                  </a:cubicBezTo>
                  <a:cubicBezTo>
                    <a:pt x="4361955" y="1684667"/>
                    <a:pt x="4333034" y="1655745"/>
                    <a:pt x="4297915" y="1655745"/>
                  </a:cubicBezTo>
                  <a:close/>
                  <a:moveTo>
                    <a:pt x="4665629" y="1655745"/>
                  </a:moveTo>
                  <a:cubicBezTo>
                    <a:pt x="4630510" y="1655745"/>
                    <a:pt x="4603654" y="1684667"/>
                    <a:pt x="4603654" y="1719787"/>
                  </a:cubicBezTo>
                  <a:cubicBezTo>
                    <a:pt x="4603654" y="1754905"/>
                    <a:pt x="4630510" y="1781761"/>
                    <a:pt x="4665629" y="1781761"/>
                  </a:cubicBezTo>
                  <a:cubicBezTo>
                    <a:pt x="4700747" y="1781761"/>
                    <a:pt x="4729669" y="1754905"/>
                    <a:pt x="4729669" y="1719787"/>
                  </a:cubicBezTo>
                  <a:cubicBezTo>
                    <a:pt x="4729669" y="1684667"/>
                    <a:pt x="4700747" y="1655745"/>
                    <a:pt x="4665629" y="1655745"/>
                  </a:cubicBezTo>
                  <a:close/>
                  <a:moveTo>
                    <a:pt x="5215134" y="1655745"/>
                  </a:moveTo>
                  <a:cubicBezTo>
                    <a:pt x="5180015" y="1655745"/>
                    <a:pt x="5153159" y="1684667"/>
                    <a:pt x="5153159" y="1719787"/>
                  </a:cubicBezTo>
                  <a:cubicBezTo>
                    <a:pt x="5153159" y="1754905"/>
                    <a:pt x="5180015" y="1781761"/>
                    <a:pt x="5215134" y="1781761"/>
                  </a:cubicBezTo>
                  <a:cubicBezTo>
                    <a:pt x="5250253" y="1781761"/>
                    <a:pt x="5279174" y="1754905"/>
                    <a:pt x="5279174" y="1719787"/>
                  </a:cubicBezTo>
                  <a:cubicBezTo>
                    <a:pt x="5279174" y="1684667"/>
                    <a:pt x="5250253" y="1655745"/>
                    <a:pt x="5215134" y="1655745"/>
                  </a:cubicBezTo>
                  <a:close/>
                  <a:moveTo>
                    <a:pt x="5401056" y="1655745"/>
                  </a:moveTo>
                  <a:cubicBezTo>
                    <a:pt x="5365938" y="1655745"/>
                    <a:pt x="5337017" y="1684667"/>
                    <a:pt x="5337017" y="1719787"/>
                  </a:cubicBezTo>
                  <a:cubicBezTo>
                    <a:pt x="5337017" y="1754905"/>
                    <a:pt x="5365938" y="1781761"/>
                    <a:pt x="5401056" y="1781761"/>
                  </a:cubicBezTo>
                  <a:cubicBezTo>
                    <a:pt x="5436175" y="1781761"/>
                    <a:pt x="5463031" y="1754905"/>
                    <a:pt x="5463031" y="1719787"/>
                  </a:cubicBezTo>
                  <a:cubicBezTo>
                    <a:pt x="5463031" y="1684667"/>
                    <a:pt x="5436175" y="1655745"/>
                    <a:pt x="5401056" y="1655745"/>
                  </a:cubicBezTo>
                  <a:close/>
                  <a:moveTo>
                    <a:pt x="5584914" y="1655745"/>
                  </a:moveTo>
                  <a:cubicBezTo>
                    <a:pt x="5549795" y="1655745"/>
                    <a:pt x="5520874" y="1684667"/>
                    <a:pt x="5520874" y="1719787"/>
                  </a:cubicBezTo>
                  <a:cubicBezTo>
                    <a:pt x="5520874" y="1754905"/>
                    <a:pt x="5549795" y="1781761"/>
                    <a:pt x="5584914" y="1781761"/>
                  </a:cubicBezTo>
                  <a:cubicBezTo>
                    <a:pt x="5620032" y="1781761"/>
                    <a:pt x="5646888" y="1754905"/>
                    <a:pt x="5646888" y="1719787"/>
                  </a:cubicBezTo>
                  <a:cubicBezTo>
                    <a:pt x="5646888" y="1684667"/>
                    <a:pt x="5620032" y="1655745"/>
                    <a:pt x="5584914" y="1655745"/>
                  </a:cubicBezTo>
                  <a:close/>
                  <a:moveTo>
                    <a:pt x="5950562" y="1655745"/>
                  </a:moveTo>
                  <a:cubicBezTo>
                    <a:pt x="5915443" y="1655745"/>
                    <a:pt x="5886521" y="1684667"/>
                    <a:pt x="5886521" y="1719787"/>
                  </a:cubicBezTo>
                  <a:cubicBezTo>
                    <a:pt x="5886521" y="1754905"/>
                    <a:pt x="5915443" y="1781761"/>
                    <a:pt x="5950562" y="1781761"/>
                  </a:cubicBezTo>
                  <a:cubicBezTo>
                    <a:pt x="5985681" y="1781761"/>
                    <a:pt x="6012536" y="1754905"/>
                    <a:pt x="6012536" y="1719787"/>
                  </a:cubicBezTo>
                  <a:cubicBezTo>
                    <a:pt x="6012536" y="1684667"/>
                    <a:pt x="5985681" y="1655745"/>
                    <a:pt x="5950562" y="1655745"/>
                  </a:cubicBezTo>
                  <a:close/>
                  <a:moveTo>
                    <a:pt x="6134418" y="1655745"/>
                  </a:moveTo>
                  <a:cubicBezTo>
                    <a:pt x="6099300" y="1655745"/>
                    <a:pt x="6070379" y="1684667"/>
                    <a:pt x="6070379" y="1719787"/>
                  </a:cubicBezTo>
                  <a:cubicBezTo>
                    <a:pt x="6070379" y="1754905"/>
                    <a:pt x="6099300" y="1781761"/>
                    <a:pt x="6134418" y="1781761"/>
                  </a:cubicBezTo>
                  <a:cubicBezTo>
                    <a:pt x="6169537" y="1781761"/>
                    <a:pt x="6196393" y="1754905"/>
                    <a:pt x="6196393" y="1719787"/>
                  </a:cubicBezTo>
                  <a:cubicBezTo>
                    <a:pt x="6196393" y="1684667"/>
                    <a:pt x="6169537" y="1655745"/>
                    <a:pt x="6134418" y="1655745"/>
                  </a:cubicBezTo>
                  <a:close/>
                  <a:moveTo>
                    <a:pt x="1364467" y="1839602"/>
                  </a:moveTo>
                  <a:cubicBezTo>
                    <a:pt x="1329348" y="1839602"/>
                    <a:pt x="1300427" y="1866459"/>
                    <a:pt x="1300427" y="1901577"/>
                  </a:cubicBezTo>
                  <a:cubicBezTo>
                    <a:pt x="1300427" y="1936697"/>
                    <a:pt x="1329348" y="1965616"/>
                    <a:pt x="1364467" y="1965616"/>
                  </a:cubicBezTo>
                  <a:cubicBezTo>
                    <a:pt x="1399585" y="1965616"/>
                    <a:pt x="1426441" y="1936697"/>
                    <a:pt x="1426441" y="1901577"/>
                  </a:cubicBezTo>
                  <a:cubicBezTo>
                    <a:pt x="1426441" y="1866459"/>
                    <a:pt x="1399585" y="1839602"/>
                    <a:pt x="1364467" y="1839602"/>
                  </a:cubicBezTo>
                  <a:close/>
                  <a:moveTo>
                    <a:pt x="1548324" y="1839602"/>
                  </a:moveTo>
                  <a:cubicBezTo>
                    <a:pt x="1513205" y="1839602"/>
                    <a:pt x="1484283" y="1866459"/>
                    <a:pt x="1484283" y="1901577"/>
                  </a:cubicBezTo>
                  <a:cubicBezTo>
                    <a:pt x="1484283" y="1936697"/>
                    <a:pt x="1513205" y="1965616"/>
                    <a:pt x="1548324" y="1965616"/>
                  </a:cubicBezTo>
                  <a:cubicBezTo>
                    <a:pt x="1583442" y="1965616"/>
                    <a:pt x="1610298" y="1936697"/>
                    <a:pt x="1610298" y="1901577"/>
                  </a:cubicBezTo>
                  <a:cubicBezTo>
                    <a:pt x="1610298" y="1866459"/>
                    <a:pt x="1581377" y="1839602"/>
                    <a:pt x="1548324" y="1839602"/>
                  </a:cubicBezTo>
                  <a:close/>
                  <a:moveTo>
                    <a:pt x="1730115" y="1839602"/>
                  </a:moveTo>
                  <a:cubicBezTo>
                    <a:pt x="1694996" y="1839602"/>
                    <a:pt x="1666075" y="1866459"/>
                    <a:pt x="1666075" y="1901577"/>
                  </a:cubicBezTo>
                  <a:cubicBezTo>
                    <a:pt x="1666075" y="1936697"/>
                    <a:pt x="1694996" y="1965616"/>
                    <a:pt x="1730115" y="1965616"/>
                  </a:cubicBezTo>
                  <a:cubicBezTo>
                    <a:pt x="1765233" y="1965616"/>
                    <a:pt x="1792089" y="1936697"/>
                    <a:pt x="1792089" y="1901577"/>
                  </a:cubicBezTo>
                  <a:cubicBezTo>
                    <a:pt x="1792089" y="1866459"/>
                    <a:pt x="1765233" y="1839602"/>
                    <a:pt x="1730115" y="1839602"/>
                  </a:cubicBezTo>
                  <a:close/>
                  <a:moveTo>
                    <a:pt x="1913972" y="1839602"/>
                  </a:moveTo>
                  <a:cubicBezTo>
                    <a:pt x="1878853" y="1839602"/>
                    <a:pt x="1849932" y="1866459"/>
                    <a:pt x="1849932" y="1901577"/>
                  </a:cubicBezTo>
                  <a:cubicBezTo>
                    <a:pt x="1849932" y="1936697"/>
                    <a:pt x="1878853" y="1965616"/>
                    <a:pt x="1913972" y="1965616"/>
                  </a:cubicBezTo>
                  <a:cubicBezTo>
                    <a:pt x="1949090" y="1965616"/>
                    <a:pt x="1975946" y="1936697"/>
                    <a:pt x="1975946" y="1901577"/>
                  </a:cubicBezTo>
                  <a:cubicBezTo>
                    <a:pt x="1975946" y="1866459"/>
                    <a:pt x="1949090" y="1839602"/>
                    <a:pt x="1913972" y="1839602"/>
                  </a:cubicBezTo>
                  <a:close/>
                  <a:moveTo>
                    <a:pt x="3198905" y="1839602"/>
                  </a:moveTo>
                  <a:cubicBezTo>
                    <a:pt x="3163786" y="1839602"/>
                    <a:pt x="3136930" y="1866459"/>
                    <a:pt x="3136930" y="1901577"/>
                  </a:cubicBezTo>
                  <a:cubicBezTo>
                    <a:pt x="3136930" y="1936697"/>
                    <a:pt x="3163786" y="1965616"/>
                    <a:pt x="3198905" y="1965616"/>
                  </a:cubicBezTo>
                  <a:cubicBezTo>
                    <a:pt x="3234023" y="1965616"/>
                    <a:pt x="3260879" y="1936697"/>
                    <a:pt x="3260879" y="1901577"/>
                  </a:cubicBezTo>
                  <a:cubicBezTo>
                    <a:pt x="3260879" y="1866459"/>
                    <a:pt x="3231958" y="1839602"/>
                    <a:pt x="3198905" y="1839602"/>
                  </a:cubicBezTo>
                  <a:close/>
                  <a:moveTo>
                    <a:pt x="3380696" y="1839602"/>
                  </a:moveTo>
                  <a:cubicBezTo>
                    <a:pt x="3345577" y="1839602"/>
                    <a:pt x="3318721" y="1866459"/>
                    <a:pt x="3318721" y="1901577"/>
                  </a:cubicBezTo>
                  <a:cubicBezTo>
                    <a:pt x="3318721" y="1936697"/>
                    <a:pt x="3345577" y="1965616"/>
                    <a:pt x="3380696" y="1965616"/>
                  </a:cubicBezTo>
                  <a:cubicBezTo>
                    <a:pt x="3415814" y="1965616"/>
                    <a:pt x="3442670" y="1936697"/>
                    <a:pt x="3442670" y="1901577"/>
                  </a:cubicBezTo>
                  <a:cubicBezTo>
                    <a:pt x="3442670" y="1866459"/>
                    <a:pt x="3415814" y="1839602"/>
                    <a:pt x="3380696" y="1839602"/>
                  </a:cubicBezTo>
                  <a:close/>
                  <a:moveTo>
                    <a:pt x="3564553" y="1839602"/>
                  </a:moveTo>
                  <a:cubicBezTo>
                    <a:pt x="3529434" y="1839602"/>
                    <a:pt x="3502578" y="1866459"/>
                    <a:pt x="3502578" y="1901577"/>
                  </a:cubicBezTo>
                  <a:cubicBezTo>
                    <a:pt x="3502578" y="1936697"/>
                    <a:pt x="3529434" y="1965616"/>
                    <a:pt x="3564553" y="1965616"/>
                  </a:cubicBezTo>
                  <a:cubicBezTo>
                    <a:pt x="3599672" y="1965616"/>
                    <a:pt x="3628593" y="1936697"/>
                    <a:pt x="3628593" y="1901577"/>
                  </a:cubicBezTo>
                  <a:cubicBezTo>
                    <a:pt x="3628593" y="1866459"/>
                    <a:pt x="3599672" y="1839602"/>
                    <a:pt x="3564553" y="1839602"/>
                  </a:cubicBezTo>
                  <a:close/>
                  <a:moveTo>
                    <a:pt x="3748410" y="1839602"/>
                  </a:moveTo>
                  <a:cubicBezTo>
                    <a:pt x="3713291" y="1839602"/>
                    <a:pt x="3686435" y="1866459"/>
                    <a:pt x="3686435" y="1901577"/>
                  </a:cubicBezTo>
                  <a:cubicBezTo>
                    <a:pt x="3686435" y="1936697"/>
                    <a:pt x="3713291" y="1965616"/>
                    <a:pt x="3748410" y="1965616"/>
                  </a:cubicBezTo>
                  <a:cubicBezTo>
                    <a:pt x="3783528" y="1965616"/>
                    <a:pt x="3812450" y="1936697"/>
                    <a:pt x="3812450" y="1901577"/>
                  </a:cubicBezTo>
                  <a:cubicBezTo>
                    <a:pt x="3812450" y="1866459"/>
                    <a:pt x="3783528" y="1839602"/>
                    <a:pt x="3748410" y="1839602"/>
                  </a:cubicBezTo>
                  <a:close/>
                  <a:moveTo>
                    <a:pt x="3932267" y="1839602"/>
                  </a:moveTo>
                  <a:cubicBezTo>
                    <a:pt x="3897148" y="1839602"/>
                    <a:pt x="3870292" y="1866459"/>
                    <a:pt x="3870292" y="1901577"/>
                  </a:cubicBezTo>
                  <a:cubicBezTo>
                    <a:pt x="3870292" y="1936697"/>
                    <a:pt x="3897148" y="1965616"/>
                    <a:pt x="3932267" y="1965616"/>
                  </a:cubicBezTo>
                  <a:cubicBezTo>
                    <a:pt x="3967385" y="1965616"/>
                    <a:pt x="3996307" y="1936697"/>
                    <a:pt x="3996307" y="1901577"/>
                  </a:cubicBezTo>
                  <a:cubicBezTo>
                    <a:pt x="3996307" y="1866459"/>
                    <a:pt x="3965320" y="1839602"/>
                    <a:pt x="3932267" y="1839602"/>
                  </a:cubicBezTo>
                  <a:close/>
                  <a:moveTo>
                    <a:pt x="4114058" y="1839602"/>
                  </a:moveTo>
                  <a:cubicBezTo>
                    <a:pt x="4078939" y="1839602"/>
                    <a:pt x="4052084" y="1866459"/>
                    <a:pt x="4052084" y="1901577"/>
                  </a:cubicBezTo>
                  <a:cubicBezTo>
                    <a:pt x="4052084" y="1936697"/>
                    <a:pt x="4078939" y="1965616"/>
                    <a:pt x="4114058" y="1965616"/>
                  </a:cubicBezTo>
                  <a:cubicBezTo>
                    <a:pt x="4149176" y="1965616"/>
                    <a:pt x="4178098" y="1936697"/>
                    <a:pt x="4178098" y="1901577"/>
                  </a:cubicBezTo>
                  <a:cubicBezTo>
                    <a:pt x="4178098" y="1866459"/>
                    <a:pt x="4149176" y="1839602"/>
                    <a:pt x="4114058" y="1839602"/>
                  </a:cubicBezTo>
                  <a:close/>
                  <a:moveTo>
                    <a:pt x="4297915" y="1839602"/>
                  </a:moveTo>
                  <a:cubicBezTo>
                    <a:pt x="4262796" y="1839602"/>
                    <a:pt x="4235940" y="1866459"/>
                    <a:pt x="4235940" y="1901577"/>
                  </a:cubicBezTo>
                  <a:cubicBezTo>
                    <a:pt x="4235940" y="1936697"/>
                    <a:pt x="4262796" y="1965616"/>
                    <a:pt x="4297915" y="1965616"/>
                  </a:cubicBezTo>
                  <a:cubicBezTo>
                    <a:pt x="4333034" y="1965616"/>
                    <a:pt x="4361955" y="1936697"/>
                    <a:pt x="4361955" y="1901577"/>
                  </a:cubicBezTo>
                  <a:cubicBezTo>
                    <a:pt x="4361955" y="1866459"/>
                    <a:pt x="4333034" y="1839602"/>
                    <a:pt x="4297915" y="1839602"/>
                  </a:cubicBezTo>
                  <a:close/>
                  <a:moveTo>
                    <a:pt x="4481772" y="1839602"/>
                  </a:moveTo>
                  <a:cubicBezTo>
                    <a:pt x="4446653" y="1839602"/>
                    <a:pt x="4419798" y="1866459"/>
                    <a:pt x="4419798" y="1901577"/>
                  </a:cubicBezTo>
                  <a:cubicBezTo>
                    <a:pt x="4419798" y="1936697"/>
                    <a:pt x="4446653" y="1965616"/>
                    <a:pt x="4481772" y="1965616"/>
                  </a:cubicBezTo>
                  <a:cubicBezTo>
                    <a:pt x="4516891" y="1965616"/>
                    <a:pt x="4545812" y="1936697"/>
                    <a:pt x="4545812" y="1901577"/>
                  </a:cubicBezTo>
                  <a:cubicBezTo>
                    <a:pt x="4545812" y="1866459"/>
                    <a:pt x="4516891" y="1839602"/>
                    <a:pt x="4481772" y="1839602"/>
                  </a:cubicBezTo>
                  <a:close/>
                  <a:moveTo>
                    <a:pt x="5401056" y="1839602"/>
                  </a:moveTo>
                  <a:cubicBezTo>
                    <a:pt x="5365938" y="1839602"/>
                    <a:pt x="5337017" y="1866459"/>
                    <a:pt x="5337017" y="1901577"/>
                  </a:cubicBezTo>
                  <a:cubicBezTo>
                    <a:pt x="5337017" y="1936697"/>
                    <a:pt x="5365938" y="1965616"/>
                    <a:pt x="5401056" y="1965616"/>
                  </a:cubicBezTo>
                  <a:cubicBezTo>
                    <a:pt x="5436175" y="1965616"/>
                    <a:pt x="5463031" y="1936697"/>
                    <a:pt x="5463031" y="1901577"/>
                  </a:cubicBezTo>
                  <a:cubicBezTo>
                    <a:pt x="5463031" y="1866459"/>
                    <a:pt x="5436175" y="1839602"/>
                    <a:pt x="5401056" y="1839602"/>
                  </a:cubicBezTo>
                  <a:close/>
                  <a:moveTo>
                    <a:pt x="5950562" y="1839602"/>
                  </a:moveTo>
                  <a:cubicBezTo>
                    <a:pt x="5915443" y="1839602"/>
                    <a:pt x="5886521" y="1866459"/>
                    <a:pt x="5886521" y="1901577"/>
                  </a:cubicBezTo>
                  <a:cubicBezTo>
                    <a:pt x="5886521" y="1936697"/>
                    <a:pt x="5915443" y="1965616"/>
                    <a:pt x="5950562" y="1965616"/>
                  </a:cubicBezTo>
                  <a:cubicBezTo>
                    <a:pt x="5985681" y="1965616"/>
                    <a:pt x="6012536" y="1936697"/>
                    <a:pt x="6012536" y="1901577"/>
                  </a:cubicBezTo>
                  <a:cubicBezTo>
                    <a:pt x="6012536" y="1866459"/>
                    <a:pt x="5985681" y="1839602"/>
                    <a:pt x="5950562" y="1839602"/>
                  </a:cubicBezTo>
                  <a:close/>
                  <a:moveTo>
                    <a:pt x="1548324" y="2021395"/>
                  </a:moveTo>
                  <a:cubicBezTo>
                    <a:pt x="1513205" y="2021395"/>
                    <a:pt x="1484283" y="2048249"/>
                    <a:pt x="1484283" y="2083369"/>
                  </a:cubicBezTo>
                  <a:cubicBezTo>
                    <a:pt x="1484283" y="2118487"/>
                    <a:pt x="1513205" y="2145343"/>
                    <a:pt x="1548324" y="2145343"/>
                  </a:cubicBezTo>
                  <a:cubicBezTo>
                    <a:pt x="1583442" y="2145343"/>
                    <a:pt x="1610298" y="2118487"/>
                    <a:pt x="1610298" y="2083369"/>
                  </a:cubicBezTo>
                  <a:cubicBezTo>
                    <a:pt x="1610298" y="2048249"/>
                    <a:pt x="1581377" y="2021395"/>
                    <a:pt x="1548324" y="2021395"/>
                  </a:cubicBezTo>
                  <a:close/>
                  <a:moveTo>
                    <a:pt x="1730115" y="2021395"/>
                  </a:moveTo>
                  <a:cubicBezTo>
                    <a:pt x="1694996" y="2021395"/>
                    <a:pt x="1666075" y="2048249"/>
                    <a:pt x="1666075" y="2083369"/>
                  </a:cubicBezTo>
                  <a:cubicBezTo>
                    <a:pt x="1666075" y="2118487"/>
                    <a:pt x="1694996" y="2145343"/>
                    <a:pt x="1730115" y="2145343"/>
                  </a:cubicBezTo>
                  <a:cubicBezTo>
                    <a:pt x="1765233" y="2145343"/>
                    <a:pt x="1792089" y="2118487"/>
                    <a:pt x="1792089" y="2083369"/>
                  </a:cubicBezTo>
                  <a:cubicBezTo>
                    <a:pt x="1792089" y="2048249"/>
                    <a:pt x="1765233" y="2021395"/>
                    <a:pt x="1730115" y="2021395"/>
                  </a:cubicBezTo>
                  <a:close/>
                  <a:moveTo>
                    <a:pt x="1913972" y="2021395"/>
                  </a:moveTo>
                  <a:cubicBezTo>
                    <a:pt x="1878853" y="2021395"/>
                    <a:pt x="1849932" y="2048249"/>
                    <a:pt x="1849932" y="2083369"/>
                  </a:cubicBezTo>
                  <a:cubicBezTo>
                    <a:pt x="1849932" y="2118487"/>
                    <a:pt x="1878853" y="2145343"/>
                    <a:pt x="1913972" y="2145343"/>
                  </a:cubicBezTo>
                  <a:cubicBezTo>
                    <a:pt x="1949090" y="2145343"/>
                    <a:pt x="1975946" y="2118487"/>
                    <a:pt x="1975946" y="2083369"/>
                  </a:cubicBezTo>
                  <a:cubicBezTo>
                    <a:pt x="1975946" y="2048249"/>
                    <a:pt x="1949090" y="2021395"/>
                    <a:pt x="1913972" y="2021395"/>
                  </a:cubicBezTo>
                  <a:close/>
                  <a:moveTo>
                    <a:pt x="2097829" y="2021395"/>
                  </a:moveTo>
                  <a:cubicBezTo>
                    <a:pt x="2062710" y="2021395"/>
                    <a:pt x="2033789" y="2048249"/>
                    <a:pt x="2033789" y="2083369"/>
                  </a:cubicBezTo>
                  <a:cubicBezTo>
                    <a:pt x="2033789" y="2118487"/>
                    <a:pt x="2062710" y="2145343"/>
                    <a:pt x="2097829" y="2145343"/>
                  </a:cubicBezTo>
                  <a:cubicBezTo>
                    <a:pt x="2132947" y="2145343"/>
                    <a:pt x="2159803" y="2118487"/>
                    <a:pt x="2159803" y="2083369"/>
                  </a:cubicBezTo>
                  <a:cubicBezTo>
                    <a:pt x="2159803" y="2048249"/>
                    <a:pt x="2132947" y="2021395"/>
                    <a:pt x="2097829" y="2021395"/>
                  </a:cubicBezTo>
                  <a:close/>
                  <a:moveTo>
                    <a:pt x="3748410" y="2021395"/>
                  </a:moveTo>
                  <a:cubicBezTo>
                    <a:pt x="3713291" y="2021395"/>
                    <a:pt x="3686435" y="2048249"/>
                    <a:pt x="3686435" y="2083369"/>
                  </a:cubicBezTo>
                  <a:cubicBezTo>
                    <a:pt x="3686435" y="2118487"/>
                    <a:pt x="3713291" y="2145343"/>
                    <a:pt x="3748410" y="2145343"/>
                  </a:cubicBezTo>
                  <a:cubicBezTo>
                    <a:pt x="3783528" y="2145343"/>
                    <a:pt x="3812450" y="2118487"/>
                    <a:pt x="3812450" y="2083369"/>
                  </a:cubicBezTo>
                  <a:cubicBezTo>
                    <a:pt x="3812450" y="2048249"/>
                    <a:pt x="3783528" y="2021395"/>
                    <a:pt x="3748410" y="2021395"/>
                  </a:cubicBezTo>
                  <a:close/>
                  <a:moveTo>
                    <a:pt x="3932267" y="2021395"/>
                  </a:moveTo>
                  <a:cubicBezTo>
                    <a:pt x="3897148" y="2021395"/>
                    <a:pt x="3870292" y="2048249"/>
                    <a:pt x="3870292" y="2083369"/>
                  </a:cubicBezTo>
                  <a:cubicBezTo>
                    <a:pt x="3870292" y="2118487"/>
                    <a:pt x="3897148" y="2145343"/>
                    <a:pt x="3932267" y="2145343"/>
                  </a:cubicBezTo>
                  <a:cubicBezTo>
                    <a:pt x="3967385" y="2145343"/>
                    <a:pt x="3996307" y="2118487"/>
                    <a:pt x="3996307" y="2083369"/>
                  </a:cubicBezTo>
                  <a:cubicBezTo>
                    <a:pt x="3996307" y="2048249"/>
                    <a:pt x="3965320" y="2021395"/>
                    <a:pt x="3932267" y="2021395"/>
                  </a:cubicBezTo>
                  <a:close/>
                  <a:moveTo>
                    <a:pt x="4114058" y="2021395"/>
                  </a:moveTo>
                  <a:cubicBezTo>
                    <a:pt x="4078939" y="2021395"/>
                    <a:pt x="4052084" y="2048249"/>
                    <a:pt x="4052084" y="2083369"/>
                  </a:cubicBezTo>
                  <a:cubicBezTo>
                    <a:pt x="4052084" y="2118487"/>
                    <a:pt x="4078939" y="2145343"/>
                    <a:pt x="4114058" y="2145343"/>
                  </a:cubicBezTo>
                  <a:cubicBezTo>
                    <a:pt x="4149176" y="2145343"/>
                    <a:pt x="4178098" y="2118487"/>
                    <a:pt x="4178098" y="2083369"/>
                  </a:cubicBezTo>
                  <a:cubicBezTo>
                    <a:pt x="4180164" y="2048249"/>
                    <a:pt x="4149176" y="2021395"/>
                    <a:pt x="4114058" y="2021395"/>
                  </a:cubicBezTo>
                  <a:close/>
                  <a:moveTo>
                    <a:pt x="4297915" y="2021395"/>
                  </a:moveTo>
                  <a:cubicBezTo>
                    <a:pt x="4262796" y="2021395"/>
                    <a:pt x="4235940" y="2048249"/>
                    <a:pt x="4235940" y="2083369"/>
                  </a:cubicBezTo>
                  <a:cubicBezTo>
                    <a:pt x="4235940" y="2118487"/>
                    <a:pt x="4262796" y="2145343"/>
                    <a:pt x="4297915" y="2145343"/>
                  </a:cubicBezTo>
                  <a:cubicBezTo>
                    <a:pt x="4333034" y="2145343"/>
                    <a:pt x="4361955" y="2118487"/>
                    <a:pt x="4361955" y="2083369"/>
                  </a:cubicBezTo>
                  <a:cubicBezTo>
                    <a:pt x="4361955" y="2048249"/>
                    <a:pt x="4333034" y="2021395"/>
                    <a:pt x="4297915" y="2021395"/>
                  </a:cubicBezTo>
                  <a:close/>
                  <a:moveTo>
                    <a:pt x="4481772" y="2021395"/>
                  </a:moveTo>
                  <a:cubicBezTo>
                    <a:pt x="4446653" y="2021395"/>
                    <a:pt x="4419798" y="2048249"/>
                    <a:pt x="4419798" y="2083369"/>
                  </a:cubicBezTo>
                  <a:cubicBezTo>
                    <a:pt x="4419798" y="2118487"/>
                    <a:pt x="4446653" y="2145343"/>
                    <a:pt x="4481772" y="2145343"/>
                  </a:cubicBezTo>
                  <a:cubicBezTo>
                    <a:pt x="4516891" y="2145343"/>
                    <a:pt x="4545812" y="2118487"/>
                    <a:pt x="4545812" y="2083369"/>
                  </a:cubicBezTo>
                  <a:cubicBezTo>
                    <a:pt x="4545812" y="2048249"/>
                    <a:pt x="4516891" y="2021395"/>
                    <a:pt x="4481772" y="2021395"/>
                  </a:cubicBezTo>
                  <a:close/>
                  <a:moveTo>
                    <a:pt x="5950562" y="2021395"/>
                  </a:moveTo>
                  <a:cubicBezTo>
                    <a:pt x="5915443" y="2021395"/>
                    <a:pt x="5886521" y="2048249"/>
                    <a:pt x="5886521" y="2083369"/>
                  </a:cubicBezTo>
                  <a:cubicBezTo>
                    <a:pt x="5886521" y="2118487"/>
                    <a:pt x="5915443" y="2145343"/>
                    <a:pt x="5950562" y="2145343"/>
                  </a:cubicBezTo>
                  <a:cubicBezTo>
                    <a:pt x="5985681" y="2145343"/>
                    <a:pt x="6012536" y="2118487"/>
                    <a:pt x="6012536" y="2083369"/>
                  </a:cubicBezTo>
                  <a:cubicBezTo>
                    <a:pt x="6012536" y="2048249"/>
                    <a:pt x="5985681" y="2021395"/>
                    <a:pt x="5950562" y="2021395"/>
                  </a:cubicBezTo>
                  <a:close/>
                  <a:moveTo>
                    <a:pt x="1364467" y="2203184"/>
                  </a:moveTo>
                  <a:cubicBezTo>
                    <a:pt x="1329348" y="2203184"/>
                    <a:pt x="1300427" y="2232106"/>
                    <a:pt x="1300427" y="2267226"/>
                  </a:cubicBezTo>
                  <a:cubicBezTo>
                    <a:pt x="1300427" y="2302344"/>
                    <a:pt x="1329348" y="2329201"/>
                    <a:pt x="1364467" y="2329201"/>
                  </a:cubicBezTo>
                  <a:cubicBezTo>
                    <a:pt x="1399585" y="2329201"/>
                    <a:pt x="1426441" y="2302344"/>
                    <a:pt x="1426441" y="2267226"/>
                  </a:cubicBezTo>
                  <a:cubicBezTo>
                    <a:pt x="1426441" y="2232106"/>
                    <a:pt x="1399585" y="2203184"/>
                    <a:pt x="1364467" y="2203184"/>
                  </a:cubicBezTo>
                  <a:close/>
                  <a:moveTo>
                    <a:pt x="1548324" y="2203184"/>
                  </a:moveTo>
                  <a:cubicBezTo>
                    <a:pt x="1513205" y="2203184"/>
                    <a:pt x="1484283" y="2232106"/>
                    <a:pt x="1484283" y="2267226"/>
                  </a:cubicBezTo>
                  <a:cubicBezTo>
                    <a:pt x="1484283" y="2302344"/>
                    <a:pt x="1513205" y="2329201"/>
                    <a:pt x="1548324" y="2329201"/>
                  </a:cubicBezTo>
                  <a:cubicBezTo>
                    <a:pt x="1583442" y="2329201"/>
                    <a:pt x="1610298" y="2302344"/>
                    <a:pt x="1610298" y="2267226"/>
                  </a:cubicBezTo>
                  <a:cubicBezTo>
                    <a:pt x="1610298" y="2232106"/>
                    <a:pt x="1581377" y="2203184"/>
                    <a:pt x="1548324" y="2203184"/>
                  </a:cubicBezTo>
                  <a:close/>
                  <a:moveTo>
                    <a:pt x="1730115" y="2203184"/>
                  </a:moveTo>
                  <a:cubicBezTo>
                    <a:pt x="1694996" y="2203184"/>
                    <a:pt x="1666075" y="2232106"/>
                    <a:pt x="1666075" y="2267226"/>
                  </a:cubicBezTo>
                  <a:cubicBezTo>
                    <a:pt x="1666075" y="2302344"/>
                    <a:pt x="1694996" y="2329201"/>
                    <a:pt x="1730115" y="2329201"/>
                  </a:cubicBezTo>
                  <a:cubicBezTo>
                    <a:pt x="1765233" y="2329201"/>
                    <a:pt x="1792089" y="2302344"/>
                    <a:pt x="1792089" y="2267226"/>
                  </a:cubicBezTo>
                  <a:cubicBezTo>
                    <a:pt x="1792089" y="2232106"/>
                    <a:pt x="1765233" y="2203184"/>
                    <a:pt x="1730115" y="2203184"/>
                  </a:cubicBezTo>
                  <a:close/>
                  <a:moveTo>
                    <a:pt x="1913972" y="2203184"/>
                  </a:moveTo>
                  <a:cubicBezTo>
                    <a:pt x="1878853" y="2203184"/>
                    <a:pt x="1849932" y="2232106"/>
                    <a:pt x="1849932" y="2267226"/>
                  </a:cubicBezTo>
                  <a:cubicBezTo>
                    <a:pt x="1849932" y="2302344"/>
                    <a:pt x="1878853" y="2329201"/>
                    <a:pt x="1913972" y="2329201"/>
                  </a:cubicBezTo>
                  <a:cubicBezTo>
                    <a:pt x="1949090" y="2329201"/>
                    <a:pt x="1975946" y="2302344"/>
                    <a:pt x="1975946" y="2267226"/>
                  </a:cubicBezTo>
                  <a:cubicBezTo>
                    <a:pt x="1975946" y="2232106"/>
                    <a:pt x="1949090" y="2203184"/>
                    <a:pt x="1913972" y="2203184"/>
                  </a:cubicBezTo>
                  <a:close/>
                  <a:moveTo>
                    <a:pt x="2097829" y="2203184"/>
                  </a:moveTo>
                  <a:cubicBezTo>
                    <a:pt x="2062710" y="2203184"/>
                    <a:pt x="2033789" y="2232106"/>
                    <a:pt x="2033789" y="2267226"/>
                  </a:cubicBezTo>
                  <a:cubicBezTo>
                    <a:pt x="2033789" y="2302344"/>
                    <a:pt x="2062710" y="2329201"/>
                    <a:pt x="2097829" y="2329201"/>
                  </a:cubicBezTo>
                  <a:cubicBezTo>
                    <a:pt x="2132947" y="2329201"/>
                    <a:pt x="2159803" y="2302344"/>
                    <a:pt x="2159803" y="2267226"/>
                  </a:cubicBezTo>
                  <a:cubicBezTo>
                    <a:pt x="2159803" y="2232106"/>
                    <a:pt x="2132947" y="2203184"/>
                    <a:pt x="2097829" y="2203184"/>
                  </a:cubicBezTo>
                  <a:close/>
                  <a:moveTo>
                    <a:pt x="2281686" y="2203184"/>
                  </a:moveTo>
                  <a:cubicBezTo>
                    <a:pt x="2246567" y="2203184"/>
                    <a:pt x="2217645" y="2232106"/>
                    <a:pt x="2217645" y="2267226"/>
                  </a:cubicBezTo>
                  <a:cubicBezTo>
                    <a:pt x="2217645" y="2302344"/>
                    <a:pt x="2246567" y="2329201"/>
                    <a:pt x="2281686" y="2329201"/>
                  </a:cubicBezTo>
                  <a:cubicBezTo>
                    <a:pt x="2316804" y="2329201"/>
                    <a:pt x="2343660" y="2302344"/>
                    <a:pt x="2343660" y="2267226"/>
                  </a:cubicBezTo>
                  <a:cubicBezTo>
                    <a:pt x="2343660" y="2232106"/>
                    <a:pt x="2316804" y="2203184"/>
                    <a:pt x="2281686" y="2203184"/>
                  </a:cubicBezTo>
                  <a:close/>
                  <a:moveTo>
                    <a:pt x="2463477" y="2203184"/>
                  </a:moveTo>
                  <a:cubicBezTo>
                    <a:pt x="2428358" y="2203184"/>
                    <a:pt x="2401502" y="2232106"/>
                    <a:pt x="2401502" y="2267226"/>
                  </a:cubicBezTo>
                  <a:cubicBezTo>
                    <a:pt x="2401502" y="2302344"/>
                    <a:pt x="2428358" y="2329201"/>
                    <a:pt x="2463477" y="2329201"/>
                  </a:cubicBezTo>
                  <a:cubicBezTo>
                    <a:pt x="2498596" y="2329201"/>
                    <a:pt x="2525451" y="2302344"/>
                    <a:pt x="2525451" y="2267226"/>
                  </a:cubicBezTo>
                  <a:cubicBezTo>
                    <a:pt x="2525451" y="2232106"/>
                    <a:pt x="2498596" y="2203184"/>
                    <a:pt x="2463477" y="2203184"/>
                  </a:cubicBezTo>
                  <a:close/>
                  <a:moveTo>
                    <a:pt x="3748410" y="2203184"/>
                  </a:moveTo>
                  <a:cubicBezTo>
                    <a:pt x="3713291" y="2203184"/>
                    <a:pt x="3686435" y="2232106"/>
                    <a:pt x="3686435" y="2267226"/>
                  </a:cubicBezTo>
                  <a:cubicBezTo>
                    <a:pt x="3686435" y="2302344"/>
                    <a:pt x="3713291" y="2329201"/>
                    <a:pt x="3748410" y="2329201"/>
                  </a:cubicBezTo>
                  <a:cubicBezTo>
                    <a:pt x="3783528" y="2329201"/>
                    <a:pt x="3812450" y="2302344"/>
                    <a:pt x="3812450" y="2267226"/>
                  </a:cubicBezTo>
                  <a:cubicBezTo>
                    <a:pt x="3812450" y="2232106"/>
                    <a:pt x="3783528" y="2203184"/>
                    <a:pt x="3748410" y="2203184"/>
                  </a:cubicBezTo>
                  <a:close/>
                  <a:moveTo>
                    <a:pt x="3932267" y="2203184"/>
                  </a:moveTo>
                  <a:cubicBezTo>
                    <a:pt x="3897148" y="2203184"/>
                    <a:pt x="3870292" y="2232106"/>
                    <a:pt x="3870292" y="2267226"/>
                  </a:cubicBezTo>
                  <a:cubicBezTo>
                    <a:pt x="3870292" y="2302344"/>
                    <a:pt x="3897148" y="2329201"/>
                    <a:pt x="3932267" y="2329201"/>
                  </a:cubicBezTo>
                  <a:cubicBezTo>
                    <a:pt x="3967385" y="2329201"/>
                    <a:pt x="3996307" y="2302344"/>
                    <a:pt x="3996307" y="2267226"/>
                  </a:cubicBezTo>
                  <a:cubicBezTo>
                    <a:pt x="3996307" y="2232106"/>
                    <a:pt x="3965320" y="2203184"/>
                    <a:pt x="3932267" y="2203184"/>
                  </a:cubicBezTo>
                  <a:close/>
                  <a:moveTo>
                    <a:pt x="4114058" y="2203184"/>
                  </a:moveTo>
                  <a:cubicBezTo>
                    <a:pt x="4078939" y="2203184"/>
                    <a:pt x="4052084" y="2232106"/>
                    <a:pt x="4052084" y="2267226"/>
                  </a:cubicBezTo>
                  <a:cubicBezTo>
                    <a:pt x="4052084" y="2302344"/>
                    <a:pt x="4078939" y="2329201"/>
                    <a:pt x="4114058" y="2329201"/>
                  </a:cubicBezTo>
                  <a:cubicBezTo>
                    <a:pt x="4149176" y="2329201"/>
                    <a:pt x="4178098" y="2302344"/>
                    <a:pt x="4178098" y="2267226"/>
                  </a:cubicBezTo>
                  <a:cubicBezTo>
                    <a:pt x="4178098" y="2232106"/>
                    <a:pt x="4149176" y="2203184"/>
                    <a:pt x="4114058" y="2203184"/>
                  </a:cubicBezTo>
                  <a:close/>
                  <a:moveTo>
                    <a:pt x="4297915" y="2203184"/>
                  </a:moveTo>
                  <a:cubicBezTo>
                    <a:pt x="4262796" y="2203184"/>
                    <a:pt x="4235940" y="2232106"/>
                    <a:pt x="4235940" y="2267226"/>
                  </a:cubicBezTo>
                  <a:cubicBezTo>
                    <a:pt x="4235940" y="2302344"/>
                    <a:pt x="4262796" y="2329201"/>
                    <a:pt x="4297915" y="2329201"/>
                  </a:cubicBezTo>
                  <a:cubicBezTo>
                    <a:pt x="4333034" y="2329201"/>
                    <a:pt x="4361955" y="2302344"/>
                    <a:pt x="4361955" y="2267226"/>
                  </a:cubicBezTo>
                  <a:cubicBezTo>
                    <a:pt x="4361955" y="2232106"/>
                    <a:pt x="4333034" y="2203184"/>
                    <a:pt x="4297915" y="2203184"/>
                  </a:cubicBezTo>
                  <a:close/>
                  <a:moveTo>
                    <a:pt x="6134418" y="2203184"/>
                  </a:moveTo>
                  <a:cubicBezTo>
                    <a:pt x="6099300" y="2203184"/>
                    <a:pt x="6070379" y="2232106"/>
                    <a:pt x="6070379" y="2267226"/>
                  </a:cubicBezTo>
                  <a:cubicBezTo>
                    <a:pt x="6070379" y="2302344"/>
                    <a:pt x="6099300" y="2329201"/>
                    <a:pt x="6134418" y="2329201"/>
                  </a:cubicBezTo>
                  <a:cubicBezTo>
                    <a:pt x="6169537" y="2329201"/>
                    <a:pt x="6196393" y="2302344"/>
                    <a:pt x="6196393" y="2267226"/>
                  </a:cubicBezTo>
                  <a:cubicBezTo>
                    <a:pt x="6196393" y="2232106"/>
                    <a:pt x="6169537" y="2203184"/>
                    <a:pt x="6134418" y="2203184"/>
                  </a:cubicBezTo>
                  <a:close/>
                  <a:moveTo>
                    <a:pt x="6683924" y="2203184"/>
                  </a:moveTo>
                  <a:cubicBezTo>
                    <a:pt x="6648805" y="2203184"/>
                    <a:pt x="6619883" y="2232106"/>
                    <a:pt x="6619883" y="2267226"/>
                  </a:cubicBezTo>
                  <a:cubicBezTo>
                    <a:pt x="6619883" y="2302344"/>
                    <a:pt x="6648805" y="2329201"/>
                    <a:pt x="6683924" y="2329201"/>
                  </a:cubicBezTo>
                  <a:cubicBezTo>
                    <a:pt x="6719043" y="2329201"/>
                    <a:pt x="6745898" y="2302344"/>
                    <a:pt x="6745898" y="2267226"/>
                  </a:cubicBezTo>
                  <a:cubicBezTo>
                    <a:pt x="6745898" y="2232106"/>
                    <a:pt x="6719043" y="2203184"/>
                    <a:pt x="6683924" y="2203184"/>
                  </a:cubicBezTo>
                  <a:close/>
                  <a:moveTo>
                    <a:pt x="1548324" y="2387042"/>
                  </a:moveTo>
                  <a:cubicBezTo>
                    <a:pt x="1513205" y="2387042"/>
                    <a:pt x="1484283" y="2413898"/>
                    <a:pt x="1484283" y="2449016"/>
                  </a:cubicBezTo>
                  <a:cubicBezTo>
                    <a:pt x="1484283" y="2484136"/>
                    <a:pt x="1513205" y="2513056"/>
                    <a:pt x="1548324" y="2513056"/>
                  </a:cubicBezTo>
                  <a:cubicBezTo>
                    <a:pt x="1583442" y="2513056"/>
                    <a:pt x="1610298" y="2484136"/>
                    <a:pt x="1610298" y="2449016"/>
                  </a:cubicBezTo>
                  <a:cubicBezTo>
                    <a:pt x="1610298" y="2413898"/>
                    <a:pt x="1581377" y="2387042"/>
                    <a:pt x="1548324" y="2387042"/>
                  </a:cubicBezTo>
                  <a:close/>
                  <a:moveTo>
                    <a:pt x="1730115" y="2387042"/>
                  </a:moveTo>
                  <a:cubicBezTo>
                    <a:pt x="1694996" y="2387042"/>
                    <a:pt x="1666075" y="2413898"/>
                    <a:pt x="1666075" y="2449016"/>
                  </a:cubicBezTo>
                  <a:cubicBezTo>
                    <a:pt x="1666075" y="2484136"/>
                    <a:pt x="1694996" y="2513056"/>
                    <a:pt x="1730115" y="2513056"/>
                  </a:cubicBezTo>
                  <a:cubicBezTo>
                    <a:pt x="1765233" y="2513056"/>
                    <a:pt x="1792089" y="2484136"/>
                    <a:pt x="1792089" y="2449016"/>
                  </a:cubicBezTo>
                  <a:cubicBezTo>
                    <a:pt x="1792089" y="2413898"/>
                    <a:pt x="1765233" y="2387042"/>
                    <a:pt x="1730115" y="2387042"/>
                  </a:cubicBezTo>
                  <a:close/>
                  <a:moveTo>
                    <a:pt x="1913972" y="2387042"/>
                  </a:moveTo>
                  <a:cubicBezTo>
                    <a:pt x="1878853" y="2387042"/>
                    <a:pt x="1849932" y="2413898"/>
                    <a:pt x="1849932" y="2449016"/>
                  </a:cubicBezTo>
                  <a:cubicBezTo>
                    <a:pt x="1849932" y="2484136"/>
                    <a:pt x="1878853" y="2513056"/>
                    <a:pt x="1913972" y="2513056"/>
                  </a:cubicBezTo>
                  <a:cubicBezTo>
                    <a:pt x="1949090" y="2513056"/>
                    <a:pt x="1975946" y="2484136"/>
                    <a:pt x="1975946" y="2449016"/>
                  </a:cubicBezTo>
                  <a:cubicBezTo>
                    <a:pt x="1975946" y="2413898"/>
                    <a:pt x="1949090" y="2387042"/>
                    <a:pt x="1913972" y="2387042"/>
                  </a:cubicBezTo>
                  <a:close/>
                  <a:moveTo>
                    <a:pt x="2097829" y="2387042"/>
                  </a:moveTo>
                  <a:cubicBezTo>
                    <a:pt x="2062710" y="2387042"/>
                    <a:pt x="2033789" y="2413898"/>
                    <a:pt x="2033789" y="2449016"/>
                  </a:cubicBezTo>
                  <a:cubicBezTo>
                    <a:pt x="2033789" y="2484136"/>
                    <a:pt x="2062710" y="2513056"/>
                    <a:pt x="2097829" y="2513056"/>
                  </a:cubicBezTo>
                  <a:cubicBezTo>
                    <a:pt x="2132947" y="2513056"/>
                    <a:pt x="2159803" y="2484136"/>
                    <a:pt x="2159803" y="2449016"/>
                  </a:cubicBezTo>
                  <a:cubicBezTo>
                    <a:pt x="2159803" y="2413898"/>
                    <a:pt x="2132947" y="2387042"/>
                    <a:pt x="2097829" y="2387042"/>
                  </a:cubicBezTo>
                  <a:close/>
                  <a:moveTo>
                    <a:pt x="2281686" y="2387042"/>
                  </a:moveTo>
                  <a:cubicBezTo>
                    <a:pt x="2246567" y="2387042"/>
                    <a:pt x="2217645" y="2413898"/>
                    <a:pt x="2217645" y="2449016"/>
                  </a:cubicBezTo>
                  <a:cubicBezTo>
                    <a:pt x="2217645" y="2484136"/>
                    <a:pt x="2246567" y="2513056"/>
                    <a:pt x="2281686" y="2513056"/>
                  </a:cubicBezTo>
                  <a:cubicBezTo>
                    <a:pt x="2316804" y="2513056"/>
                    <a:pt x="2343660" y="2484136"/>
                    <a:pt x="2343660" y="2449016"/>
                  </a:cubicBezTo>
                  <a:cubicBezTo>
                    <a:pt x="2343660" y="2413898"/>
                    <a:pt x="2316804" y="2387042"/>
                    <a:pt x="2281686" y="2387042"/>
                  </a:cubicBezTo>
                  <a:close/>
                  <a:moveTo>
                    <a:pt x="2463477" y="2387042"/>
                  </a:moveTo>
                  <a:cubicBezTo>
                    <a:pt x="2428358" y="2387042"/>
                    <a:pt x="2401502" y="2413898"/>
                    <a:pt x="2401502" y="2449016"/>
                  </a:cubicBezTo>
                  <a:cubicBezTo>
                    <a:pt x="2401502" y="2484136"/>
                    <a:pt x="2428358" y="2513056"/>
                    <a:pt x="2463477" y="2513056"/>
                  </a:cubicBezTo>
                  <a:cubicBezTo>
                    <a:pt x="2498596" y="2513056"/>
                    <a:pt x="2525451" y="2484136"/>
                    <a:pt x="2525451" y="2449016"/>
                  </a:cubicBezTo>
                  <a:cubicBezTo>
                    <a:pt x="2525451" y="2413898"/>
                    <a:pt x="2498596" y="2387042"/>
                    <a:pt x="2463477" y="2387042"/>
                  </a:cubicBezTo>
                  <a:close/>
                  <a:moveTo>
                    <a:pt x="3748410" y="2387042"/>
                  </a:moveTo>
                  <a:cubicBezTo>
                    <a:pt x="3713291" y="2387042"/>
                    <a:pt x="3686435" y="2413898"/>
                    <a:pt x="3686435" y="2449016"/>
                  </a:cubicBezTo>
                  <a:cubicBezTo>
                    <a:pt x="3686435" y="2484136"/>
                    <a:pt x="3713291" y="2513056"/>
                    <a:pt x="3748410" y="2513056"/>
                  </a:cubicBezTo>
                  <a:cubicBezTo>
                    <a:pt x="3783528" y="2513056"/>
                    <a:pt x="3812450" y="2484136"/>
                    <a:pt x="3812450" y="2449016"/>
                  </a:cubicBezTo>
                  <a:cubicBezTo>
                    <a:pt x="3812450" y="2413898"/>
                    <a:pt x="3783528" y="2387042"/>
                    <a:pt x="3748410" y="2387042"/>
                  </a:cubicBezTo>
                  <a:close/>
                  <a:moveTo>
                    <a:pt x="3932267" y="2387042"/>
                  </a:moveTo>
                  <a:cubicBezTo>
                    <a:pt x="3897148" y="2387042"/>
                    <a:pt x="3870292" y="2413898"/>
                    <a:pt x="3870292" y="2449016"/>
                  </a:cubicBezTo>
                  <a:cubicBezTo>
                    <a:pt x="3870292" y="2484136"/>
                    <a:pt x="3897148" y="2513056"/>
                    <a:pt x="3932267" y="2513056"/>
                  </a:cubicBezTo>
                  <a:cubicBezTo>
                    <a:pt x="3967385" y="2513056"/>
                    <a:pt x="3996307" y="2484136"/>
                    <a:pt x="3996307" y="2449016"/>
                  </a:cubicBezTo>
                  <a:cubicBezTo>
                    <a:pt x="3996307" y="2413898"/>
                    <a:pt x="3965320" y="2387042"/>
                    <a:pt x="3932267" y="2387042"/>
                  </a:cubicBezTo>
                  <a:close/>
                  <a:moveTo>
                    <a:pt x="4114058" y="2387042"/>
                  </a:moveTo>
                  <a:cubicBezTo>
                    <a:pt x="4078939" y="2387042"/>
                    <a:pt x="4052084" y="2413898"/>
                    <a:pt x="4052084" y="2449016"/>
                  </a:cubicBezTo>
                  <a:cubicBezTo>
                    <a:pt x="4052084" y="2484136"/>
                    <a:pt x="4078939" y="2513056"/>
                    <a:pt x="4114058" y="2513056"/>
                  </a:cubicBezTo>
                  <a:cubicBezTo>
                    <a:pt x="4149176" y="2513056"/>
                    <a:pt x="4178098" y="2484136"/>
                    <a:pt x="4178098" y="2449016"/>
                  </a:cubicBezTo>
                  <a:cubicBezTo>
                    <a:pt x="4178098" y="2413898"/>
                    <a:pt x="4149176" y="2387042"/>
                    <a:pt x="4114058" y="2387042"/>
                  </a:cubicBezTo>
                  <a:close/>
                  <a:moveTo>
                    <a:pt x="4297915" y="2387042"/>
                  </a:moveTo>
                  <a:cubicBezTo>
                    <a:pt x="4262796" y="2387042"/>
                    <a:pt x="4235940" y="2413898"/>
                    <a:pt x="4235940" y="2449016"/>
                  </a:cubicBezTo>
                  <a:cubicBezTo>
                    <a:pt x="4235940" y="2484136"/>
                    <a:pt x="4262796" y="2513056"/>
                    <a:pt x="4297915" y="2513056"/>
                  </a:cubicBezTo>
                  <a:cubicBezTo>
                    <a:pt x="4333034" y="2513056"/>
                    <a:pt x="4361955" y="2484136"/>
                    <a:pt x="4361955" y="2449016"/>
                  </a:cubicBezTo>
                  <a:cubicBezTo>
                    <a:pt x="4361955" y="2413898"/>
                    <a:pt x="4333034" y="2387042"/>
                    <a:pt x="4297915" y="2387042"/>
                  </a:cubicBezTo>
                  <a:close/>
                  <a:moveTo>
                    <a:pt x="6318276" y="2387042"/>
                  </a:moveTo>
                  <a:cubicBezTo>
                    <a:pt x="6283157" y="2387042"/>
                    <a:pt x="6254236" y="2413898"/>
                    <a:pt x="6254236" y="2449016"/>
                  </a:cubicBezTo>
                  <a:cubicBezTo>
                    <a:pt x="6254236" y="2484136"/>
                    <a:pt x="6283157" y="2513056"/>
                    <a:pt x="6318276" y="2513056"/>
                  </a:cubicBezTo>
                  <a:cubicBezTo>
                    <a:pt x="6353394" y="2513056"/>
                    <a:pt x="6380250" y="2484136"/>
                    <a:pt x="6380250" y="2449016"/>
                  </a:cubicBezTo>
                  <a:cubicBezTo>
                    <a:pt x="6380250" y="2413898"/>
                    <a:pt x="6353394" y="2387042"/>
                    <a:pt x="6318276" y="2387042"/>
                  </a:cubicBezTo>
                  <a:close/>
                  <a:moveTo>
                    <a:pt x="1730115" y="2566769"/>
                  </a:moveTo>
                  <a:cubicBezTo>
                    <a:pt x="1694996" y="2566769"/>
                    <a:pt x="1666075" y="2595688"/>
                    <a:pt x="1666075" y="2630808"/>
                  </a:cubicBezTo>
                  <a:cubicBezTo>
                    <a:pt x="1666075" y="2665926"/>
                    <a:pt x="1694996" y="2692783"/>
                    <a:pt x="1730115" y="2692783"/>
                  </a:cubicBezTo>
                  <a:cubicBezTo>
                    <a:pt x="1765233" y="2692783"/>
                    <a:pt x="1792089" y="2665926"/>
                    <a:pt x="1792089" y="2630808"/>
                  </a:cubicBezTo>
                  <a:cubicBezTo>
                    <a:pt x="1792089" y="2595688"/>
                    <a:pt x="1765233" y="2566769"/>
                    <a:pt x="1730115" y="2566769"/>
                  </a:cubicBezTo>
                  <a:close/>
                  <a:moveTo>
                    <a:pt x="1913972" y="2566769"/>
                  </a:moveTo>
                  <a:cubicBezTo>
                    <a:pt x="1878853" y="2566769"/>
                    <a:pt x="1849932" y="2595688"/>
                    <a:pt x="1849932" y="2630808"/>
                  </a:cubicBezTo>
                  <a:cubicBezTo>
                    <a:pt x="1849932" y="2665926"/>
                    <a:pt x="1878853" y="2692783"/>
                    <a:pt x="1913972" y="2692783"/>
                  </a:cubicBezTo>
                  <a:cubicBezTo>
                    <a:pt x="1949090" y="2692783"/>
                    <a:pt x="1975946" y="2665926"/>
                    <a:pt x="1975946" y="2630808"/>
                  </a:cubicBezTo>
                  <a:cubicBezTo>
                    <a:pt x="1975946" y="2595688"/>
                    <a:pt x="1949090" y="2566769"/>
                    <a:pt x="1913972" y="2566769"/>
                  </a:cubicBezTo>
                  <a:close/>
                  <a:moveTo>
                    <a:pt x="2097829" y="2566769"/>
                  </a:moveTo>
                  <a:cubicBezTo>
                    <a:pt x="2062710" y="2566769"/>
                    <a:pt x="2033789" y="2595688"/>
                    <a:pt x="2033789" y="2630808"/>
                  </a:cubicBezTo>
                  <a:cubicBezTo>
                    <a:pt x="2033789" y="2665926"/>
                    <a:pt x="2062710" y="2692783"/>
                    <a:pt x="2097829" y="2692783"/>
                  </a:cubicBezTo>
                  <a:cubicBezTo>
                    <a:pt x="2132947" y="2692783"/>
                    <a:pt x="2159803" y="2665926"/>
                    <a:pt x="2159803" y="2630808"/>
                  </a:cubicBezTo>
                  <a:cubicBezTo>
                    <a:pt x="2159803" y="2595688"/>
                    <a:pt x="2132947" y="2566769"/>
                    <a:pt x="2097829" y="2566769"/>
                  </a:cubicBezTo>
                  <a:close/>
                  <a:moveTo>
                    <a:pt x="2281686" y="2566769"/>
                  </a:moveTo>
                  <a:cubicBezTo>
                    <a:pt x="2246567" y="2566769"/>
                    <a:pt x="2217645" y="2595688"/>
                    <a:pt x="2217645" y="2630808"/>
                  </a:cubicBezTo>
                  <a:cubicBezTo>
                    <a:pt x="2217645" y="2665926"/>
                    <a:pt x="2246567" y="2692783"/>
                    <a:pt x="2281686" y="2692783"/>
                  </a:cubicBezTo>
                  <a:cubicBezTo>
                    <a:pt x="2316804" y="2692783"/>
                    <a:pt x="2343660" y="2665926"/>
                    <a:pt x="2343660" y="2630808"/>
                  </a:cubicBezTo>
                  <a:cubicBezTo>
                    <a:pt x="2343660" y="2595688"/>
                    <a:pt x="2316804" y="2566769"/>
                    <a:pt x="2281686" y="2566769"/>
                  </a:cubicBezTo>
                  <a:close/>
                  <a:moveTo>
                    <a:pt x="2463477" y="2566769"/>
                  </a:moveTo>
                  <a:cubicBezTo>
                    <a:pt x="2428358" y="2566769"/>
                    <a:pt x="2401502" y="2595688"/>
                    <a:pt x="2401502" y="2630808"/>
                  </a:cubicBezTo>
                  <a:cubicBezTo>
                    <a:pt x="2401502" y="2665926"/>
                    <a:pt x="2428358" y="2692783"/>
                    <a:pt x="2463477" y="2692783"/>
                  </a:cubicBezTo>
                  <a:cubicBezTo>
                    <a:pt x="2498596" y="2692783"/>
                    <a:pt x="2525451" y="2665926"/>
                    <a:pt x="2525451" y="2630808"/>
                  </a:cubicBezTo>
                  <a:cubicBezTo>
                    <a:pt x="2525451" y="2595688"/>
                    <a:pt x="2498596" y="2566769"/>
                    <a:pt x="2463477" y="2566769"/>
                  </a:cubicBezTo>
                  <a:close/>
                  <a:moveTo>
                    <a:pt x="3748410" y="2566769"/>
                  </a:moveTo>
                  <a:cubicBezTo>
                    <a:pt x="3713291" y="2566769"/>
                    <a:pt x="3686435" y="2595688"/>
                    <a:pt x="3686435" y="2630808"/>
                  </a:cubicBezTo>
                  <a:cubicBezTo>
                    <a:pt x="3686435" y="2665926"/>
                    <a:pt x="3713291" y="2692783"/>
                    <a:pt x="3748410" y="2692783"/>
                  </a:cubicBezTo>
                  <a:cubicBezTo>
                    <a:pt x="3783528" y="2692783"/>
                    <a:pt x="3812450" y="2665926"/>
                    <a:pt x="3812450" y="2630808"/>
                  </a:cubicBezTo>
                  <a:cubicBezTo>
                    <a:pt x="3812450" y="2595688"/>
                    <a:pt x="3783528" y="2566769"/>
                    <a:pt x="3748410" y="2566769"/>
                  </a:cubicBezTo>
                  <a:close/>
                  <a:moveTo>
                    <a:pt x="3932267" y="2566769"/>
                  </a:moveTo>
                  <a:cubicBezTo>
                    <a:pt x="3897148" y="2566769"/>
                    <a:pt x="3870292" y="2595688"/>
                    <a:pt x="3870292" y="2630808"/>
                  </a:cubicBezTo>
                  <a:cubicBezTo>
                    <a:pt x="3870292" y="2665926"/>
                    <a:pt x="3897148" y="2692783"/>
                    <a:pt x="3932267" y="2692783"/>
                  </a:cubicBezTo>
                  <a:cubicBezTo>
                    <a:pt x="3967385" y="2692783"/>
                    <a:pt x="3996307" y="2665926"/>
                    <a:pt x="3996307" y="2630808"/>
                  </a:cubicBezTo>
                  <a:cubicBezTo>
                    <a:pt x="3996307" y="2595688"/>
                    <a:pt x="3965320" y="2566769"/>
                    <a:pt x="3932267" y="2566769"/>
                  </a:cubicBezTo>
                  <a:close/>
                  <a:moveTo>
                    <a:pt x="4114058" y="2566769"/>
                  </a:moveTo>
                  <a:cubicBezTo>
                    <a:pt x="4078939" y="2566769"/>
                    <a:pt x="4052084" y="2595688"/>
                    <a:pt x="4052084" y="2630808"/>
                  </a:cubicBezTo>
                  <a:cubicBezTo>
                    <a:pt x="4052084" y="2665926"/>
                    <a:pt x="4078939" y="2692783"/>
                    <a:pt x="4114058" y="2692783"/>
                  </a:cubicBezTo>
                  <a:cubicBezTo>
                    <a:pt x="4149176" y="2692783"/>
                    <a:pt x="4178098" y="2665926"/>
                    <a:pt x="4178098" y="2630808"/>
                  </a:cubicBezTo>
                  <a:cubicBezTo>
                    <a:pt x="4180164" y="2595688"/>
                    <a:pt x="4149176" y="2566769"/>
                    <a:pt x="4114058" y="2566769"/>
                  </a:cubicBezTo>
                  <a:close/>
                  <a:moveTo>
                    <a:pt x="4297915" y="2566769"/>
                  </a:moveTo>
                  <a:cubicBezTo>
                    <a:pt x="4262796" y="2566769"/>
                    <a:pt x="4235940" y="2595688"/>
                    <a:pt x="4235940" y="2630808"/>
                  </a:cubicBezTo>
                  <a:cubicBezTo>
                    <a:pt x="4235940" y="2665926"/>
                    <a:pt x="4262796" y="2692783"/>
                    <a:pt x="4297915" y="2692783"/>
                  </a:cubicBezTo>
                  <a:cubicBezTo>
                    <a:pt x="4333034" y="2692783"/>
                    <a:pt x="4361955" y="2665926"/>
                    <a:pt x="4361955" y="2630808"/>
                  </a:cubicBezTo>
                  <a:cubicBezTo>
                    <a:pt x="4361955" y="2595688"/>
                    <a:pt x="4333034" y="2566769"/>
                    <a:pt x="4297915" y="2566769"/>
                  </a:cubicBezTo>
                  <a:close/>
                  <a:moveTo>
                    <a:pt x="4665629" y="2566769"/>
                  </a:moveTo>
                  <a:cubicBezTo>
                    <a:pt x="4630510" y="2566769"/>
                    <a:pt x="4603654" y="2595688"/>
                    <a:pt x="4603654" y="2630808"/>
                  </a:cubicBezTo>
                  <a:cubicBezTo>
                    <a:pt x="4603654" y="2665926"/>
                    <a:pt x="4630510" y="2692783"/>
                    <a:pt x="4665629" y="2692783"/>
                  </a:cubicBezTo>
                  <a:cubicBezTo>
                    <a:pt x="4700747" y="2692783"/>
                    <a:pt x="4729669" y="2665926"/>
                    <a:pt x="4729669" y="2630808"/>
                  </a:cubicBezTo>
                  <a:cubicBezTo>
                    <a:pt x="4729669" y="2595688"/>
                    <a:pt x="4700747" y="2566769"/>
                    <a:pt x="4665629" y="2566769"/>
                  </a:cubicBezTo>
                  <a:close/>
                  <a:moveTo>
                    <a:pt x="5950562" y="2566769"/>
                  </a:moveTo>
                  <a:cubicBezTo>
                    <a:pt x="5915443" y="2566769"/>
                    <a:pt x="5886521" y="2595688"/>
                    <a:pt x="5886521" y="2630808"/>
                  </a:cubicBezTo>
                  <a:cubicBezTo>
                    <a:pt x="5886521" y="2665926"/>
                    <a:pt x="5915443" y="2692783"/>
                    <a:pt x="5950562" y="2692783"/>
                  </a:cubicBezTo>
                  <a:cubicBezTo>
                    <a:pt x="5985681" y="2692783"/>
                    <a:pt x="6012536" y="2665926"/>
                    <a:pt x="6012536" y="2630808"/>
                  </a:cubicBezTo>
                  <a:cubicBezTo>
                    <a:pt x="6012536" y="2595688"/>
                    <a:pt x="5985681" y="2566769"/>
                    <a:pt x="5950562" y="2566769"/>
                  </a:cubicBezTo>
                  <a:close/>
                  <a:moveTo>
                    <a:pt x="6134418" y="2566769"/>
                  </a:moveTo>
                  <a:cubicBezTo>
                    <a:pt x="6099300" y="2566769"/>
                    <a:pt x="6070379" y="2595688"/>
                    <a:pt x="6070379" y="2630808"/>
                  </a:cubicBezTo>
                  <a:cubicBezTo>
                    <a:pt x="6070379" y="2665926"/>
                    <a:pt x="6099300" y="2692783"/>
                    <a:pt x="6134418" y="2692783"/>
                  </a:cubicBezTo>
                  <a:cubicBezTo>
                    <a:pt x="6169537" y="2692783"/>
                    <a:pt x="6196393" y="2665926"/>
                    <a:pt x="6196393" y="2630808"/>
                  </a:cubicBezTo>
                  <a:cubicBezTo>
                    <a:pt x="6196393" y="2595688"/>
                    <a:pt x="6169537" y="2566769"/>
                    <a:pt x="6134418" y="2566769"/>
                  </a:cubicBezTo>
                  <a:close/>
                  <a:moveTo>
                    <a:pt x="6318276" y="2566769"/>
                  </a:moveTo>
                  <a:cubicBezTo>
                    <a:pt x="6283157" y="2566769"/>
                    <a:pt x="6254236" y="2595688"/>
                    <a:pt x="6254236" y="2630808"/>
                  </a:cubicBezTo>
                  <a:cubicBezTo>
                    <a:pt x="6254236" y="2665926"/>
                    <a:pt x="6283157" y="2692783"/>
                    <a:pt x="6318276" y="2692783"/>
                  </a:cubicBezTo>
                  <a:cubicBezTo>
                    <a:pt x="6353394" y="2692783"/>
                    <a:pt x="6380250" y="2665926"/>
                    <a:pt x="6380250" y="2630808"/>
                  </a:cubicBezTo>
                  <a:cubicBezTo>
                    <a:pt x="6380250" y="2595688"/>
                    <a:pt x="6353394" y="2566769"/>
                    <a:pt x="6318276" y="2566769"/>
                  </a:cubicBezTo>
                  <a:close/>
                  <a:moveTo>
                    <a:pt x="6502133" y="2566769"/>
                  </a:moveTo>
                  <a:cubicBezTo>
                    <a:pt x="6467014" y="2566769"/>
                    <a:pt x="6438092" y="2595688"/>
                    <a:pt x="6438092" y="2630808"/>
                  </a:cubicBezTo>
                  <a:cubicBezTo>
                    <a:pt x="6438092" y="2665926"/>
                    <a:pt x="6467014" y="2692783"/>
                    <a:pt x="6502133" y="2692783"/>
                  </a:cubicBezTo>
                  <a:cubicBezTo>
                    <a:pt x="6537251" y="2692783"/>
                    <a:pt x="6564107" y="2665926"/>
                    <a:pt x="6564107" y="2630808"/>
                  </a:cubicBezTo>
                  <a:cubicBezTo>
                    <a:pt x="6564107" y="2595688"/>
                    <a:pt x="6537251" y="2566769"/>
                    <a:pt x="6502133" y="2566769"/>
                  </a:cubicBezTo>
                  <a:close/>
                  <a:moveTo>
                    <a:pt x="6683924" y="2566769"/>
                  </a:moveTo>
                  <a:cubicBezTo>
                    <a:pt x="6648805" y="2566769"/>
                    <a:pt x="6619883" y="2595688"/>
                    <a:pt x="6619883" y="2630808"/>
                  </a:cubicBezTo>
                  <a:cubicBezTo>
                    <a:pt x="6619883" y="2665926"/>
                    <a:pt x="6648805" y="2692783"/>
                    <a:pt x="6683924" y="2692783"/>
                  </a:cubicBezTo>
                  <a:cubicBezTo>
                    <a:pt x="6719043" y="2692783"/>
                    <a:pt x="6745898" y="2665926"/>
                    <a:pt x="6745898" y="2630808"/>
                  </a:cubicBezTo>
                  <a:cubicBezTo>
                    <a:pt x="6745898" y="2595688"/>
                    <a:pt x="6719043" y="2566769"/>
                    <a:pt x="6683924" y="2566769"/>
                  </a:cubicBezTo>
                  <a:close/>
                  <a:moveTo>
                    <a:pt x="1730115" y="2750624"/>
                  </a:moveTo>
                  <a:cubicBezTo>
                    <a:pt x="1694996" y="2750624"/>
                    <a:pt x="1666075" y="2777480"/>
                    <a:pt x="1666075" y="2812598"/>
                  </a:cubicBezTo>
                  <a:cubicBezTo>
                    <a:pt x="1666075" y="2847718"/>
                    <a:pt x="1694996" y="2876640"/>
                    <a:pt x="1730115" y="2876640"/>
                  </a:cubicBezTo>
                  <a:cubicBezTo>
                    <a:pt x="1765233" y="2876640"/>
                    <a:pt x="1792089" y="2847718"/>
                    <a:pt x="1792089" y="2812598"/>
                  </a:cubicBezTo>
                  <a:cubicBezTo>
                    <a:pt x="1792089" y="2777480"/>
                    <a:pt x="1765233" y="2750624"/>
                    <a:pt x="1730115" y="2750624"/>
                  </a:cubicBezTo>
                  <a:close/>
                  <a:moveTo>
                    <a:pt x="1913972" y="2750624"/>
                  </a:moveTo>
                  <a:cubicBezTo>
                    <a:pt x="1878853" y="2750624"/>
                    <a:pt x="1849932" y="2777480"/>
                    <a:pt x="1849932" y="2812598"/>
                  </a:cubicBezTo>
                  <a:cubicBezTo>
                    <a:pt x="1849932" y="2847718"/>
                    <a:pt x="1878853" y="2876640"/>
                    <a:pt x="1913972" y="2876640"/>
                  </a:cubicBezTo>
                  <a:cubicBezTo>
                    <a:pt x="1949090" y="2876640"/>
                    <a:pt x="1975946" y="2847718"/>
                    <a:pt x="1975946" y="2812598"/>
                  </a:cubicBezTo>
                  <a:cubicBezTo>
                    <a:pt x="1975946" y="2777480"/>
                    <a:pt x="1949090" y="2750624"/>
                    <a:pt x="1913972" y="2750624"/>
                  </a:cubicBezTo>
                  <a:close/>
                  <a:moveTo>
                    <a:pt x="2097829" y="2750624"/>
                  </a:moveTo>
                  <a:cubicBezTo>
                    <a:pt x="2062710" y="2750624"/>
                    <a:pt x="2033789" y="2777480"/>
                    <a:pt x="2033789" y="2812598"/>
                  </a:cubicBezTo>
                  <a:cubicBezTo>
                    <a:pt x="2033789" y="2847718"/>
                    <a:pt x="2062710" y="2876640"/>
                    <a:pt x="2097829" y="2876640"/>
                  </a:cubicBezTo>
                  <a:cubicBezTo>
                    <a:pt x="2132947" y="2876640"/>
                    <a:pt x="2159803" y="2847718"/>
                    <a:pt x="2159803" y="2812598"/>
                  </a:cubicBezTo>
                  <a:cubicBezTo>
                    <a:pt x="2159803" y="2777480"/>
                    <a:pt x="2132947" y="2750624"/>
                    <a:pt x="2097829" y="2750624"/>
                  </a:cubicBezTo>
                  <a:close/>
                  <a:moveTo>
                    <a:pt x="2281686" y="2750624"/>
                  </a:moveTo>
                  <a:cubicBezTo>
                    <a:pt x="2246567" y="2750624"/>
                    <a:pt x="2217645" y="2777480"/>
                    <a:pt x="2217645" y="2812598"/>
                  </a:cubicBezTo>
                  <a:cubicBezTo>
                    <a:pt x="2217645" y="2847718"/>
                    <a:pt x="2246567" y="2876640"/>
                    <a:pt x="2281686" y="2876640"/>
                  </a:cubicBezTo>
                  <a:cubicBezTo>
                    <a:pt x="2316804" y="2876640"/>
                    <a:pt x="2343660" y="2847718"/>
                    <a:pt x="2343660" y="2812598"/>
                  </a:cubicBezTo>
                  <a:cubicBezTo>
                    <a:pt x="2343660" y="2777480"/>
                    <a:pt x="2316804" y="2750624"/>
                    <a:pt x="2281686" y="2750624"/>
                  </a:cubicBezTo>
                  <a:close/>
                  <a:moveTo>
                    <a:pt x="3932267" y="2750624"/>
                  </a:moveTo>
                  <a:cubicBezTo>
                    <a:pt x="3897148" y="2750624"/>
                    <a:pt x="3870292" y="2777480"/>
                    <a:pt x="3870292" y="2812598"/>
                  </a:cubicBezTo>
                  <a:cubicBezTo>
                    <a:pt x="3870292" y="2847718"/>
                    <a:pt x="3897148" y="2876640"/>
                    <a:pt x="3932267" y="2876640"/>
                  </a:cubicBezTo>
                  <a:cubicBezTo>
                    <a:pt x="3967385" y="2876640"/>
                    <a:pt x="3996307" y="2847718"/>
                    <a:pt x="3996307" y="2812598"/>
                  </a:cubicBezTo>
                  <a:cubicBezTo>
                    <a:pt x="3996307" y="2777480"/>
                    <a:pt x="3965320" y="2750624"/>
                    <a:pt x="3932267" y="2750624"/>
                  </a:cubicBezTo>
                  <a:close/>
                  <a:moveTo>
                    <a:pt x="4114058" y="2750624"/>
                  </a:moveTo>
                  <a:cubicBezTo>
                    <a:pt x="4078939" y="2750624"/>
                    <a:pt x="4052084" y="2777480"/>
                    <a:pt x="4052084" y="2812598"/>
                  </a:cubicBezTo>
                  <a:cubicBezTo>
                    <a:pt x="4052084" y="2847718"/>
                    <a:pt x="4078939" y="2876640"/>
                    <a:pt x="4114058" y="2876640"/>
                  </a:cubicBezTo>
                  <a:cubicBezTo>
                    <a:pt x="4149176" y="2876640"/>
                    <a:pt x="4178098" y="2847718"/>
                    <a:pt x="4178098" y="2812598"/>
                  </a:cubicBezTo>
                  <a:cubicBezTo>
                    <a:pt x="4180164" y="2777480"/>
                    <a:pt x="4149176" y="2750624"/>
                    <a:pt x="4114058" y="2750624"/>
                  </a:cubicBezTo>
                  <a:close/>
                  <a:moveTo>
                    <a:pt x="4481772" y="2750624"/>
                  </a:moveTo>
                  <a:cubicBezTo>
                    <a:pt x="4446653" y="2750624"/>
                    <a:pt x="4419798" y="2777480"/>
                    <a:pt x="4419798" y="2812598"/>
                  </a:cubicBezTo>
                  <a:cubicBezTo>
                    <a:pt x="4419798" y="2847718"/>
                    <a:pt x="4446653" y="2876640"/>
                    <a:pt x="4481772" y="2876640"/>
                  </a:cubicBezTo>
                  <a:cubicBezTo>
                    <a:pt x="4516891" y="2876640"/>
                    <a:pt x="4545812" y="2847718"/>
                    <a:pt x="4545812" y="2812598"/>
                  </a:cubicBezTo>
                  <a:cubicBezTo>
                    <a:pt x="4545812" y="2777480"/>
                    <a:pt x="4516891" y="2750624"/>
                    <a:pt x="4481772" y="2750624"/>
                  </a:cubicBezTo>
                  <a:close/>
                  <a:moveTo>
                    <a:pt x="5950562" y="2750624"/>
                  </a:moveTo>
                  <a:cubicBezTo>
                    <a:pt x="5915443" y="2750624"/>
                    <a:pt x="5886521" y="2777480"/>
                    <a:pt x="5886521" y="2812598"/>
                  </a:cubicBezTo>
                  <a:cubicBezTo>
                    <a:pt x="5886521" y="2847718"/>
                    <a:pt x="5915443" y="2876640"/>
                    <a:pt x="5950562" y="2876640"/>
                  </a:cubicBezTo>
                  <a:cubicBezTo>
                    <a:pt x="5985681" y="2876640"/>
                    <a:pt x="6012536" y="2847718"/>
                    <a:pt x="6012536" y="2812598"/>
                  </a:cubicBezTo>
                  <a:cubicBezTo>
                    <a:pt x="6012536" y="2777480"/>
                    <a:pt x="5985681" y="2750624"/>
                    <a:pt x="5950562" y="2750624"/>
                  </a:cubicBezTo>
                  <a:close/>
                  <a:moveTo>
                    <a:pt x="6134418" y="2750624"/>
                  </a:moveTo>
                  <a:cubicBezTo>
                    <a:pt x="6099300" y="2750624"/>
                    <a:pt x="6070379" y="2777480"/>
                    <a:pt x="6070379" y="2812598"/>
                  </a:cubicBezTo>
                  <a:cubicBezTo>
                    <a:pt x="6070379" y="2847718"/>
                    <a:pt x="6099300" y="2876640"/>
                    <a:pt x="6134418" y="2876640"/>
                  </a:cubicBezTo>
                  <a:cubicBezTo>
                    <a:pt x="6169537" y="2876640"/>
                    <a:pt x="6196393" y="2847718"/>
                    <a:pt x="6196393" y="2812598"/>
                  </a:cubicBezTo>
                  <a:cubicBezTo>
                    <a:pt x="6196393" y="2777480"/>
                    <a:pt x="6169537" y="2750624"/>
                    <a:pt x="6134418" y="2750624"/>
                  </a:cubicBezTo>
                  <a:close/>
                  <a:moveTo>
                    <a:pt x="6318276" y="2750624"/>
                  </a:moveTo>
                  <a:cubicBezTo>
                    <a:pt x="6283157" y="2750624"/>
                    <a:pt x="6254236" y="2777480"/>
                    <a:pt x="6254236" y="2812598"/>
                  </a:cubicBezTo>
                  <a:cubicBezTo>
                    <a:pt x="6254236" y="2847718"/>
                    <a:pt x="6283157" y="2876640"/>
                    <a:pt x="6318276" y="2876640"/>
                  </a:cubicBezTo>
                  <a:cubicBezTo>
                    <a:pt x="6353394" y="2876640"/>
                    <a:pt x="6380250" y="2847718"/>
                    <a:pt x="6380250" y="2812598"/>
                  </a:cubicBezTo>
                  <a:cubicBezTo>
                    <a:pt x="6380250" y="2777480"/>
                    <a:pt x="6353394" y="2750624"/>
                    <a:pt x="6318276" y="2750624"/>
                  </a:cubicBezTo>
                  <a:close/>
                  <a:moveTo>
                    <a:pt x="6502133" y="2750624"/>
                  </a:moveTo>
                  <a:cubicBezTo>
                    <a:pt x="6467014" y="2750624"/>
                    <a:pt x="6438092" y="2777480"/>
                    <a:pt x="6438092" y="2812598"/>
                  </a:cubicBezTo>
                  <a:cubicBezTo>
                    <a:pt x="6438092" y="2847718"/>
                    <a:pt x="6467014" y="2876640"/>
                    <a:pt x="6502133" y="2876640"/>
                  </a:cubicBezTo>
                  <a:cubicBezTo>
                    <a:pt x="6537251" y="2876640"/>
                    <a:pt x="6564107" y="2847718"/>
                    <a:pt x="6564107" y="2812598"/>
                  </a:cubicBezTo>
                  <a:cubicBezTo>
                    <a:pt x="6564107" y="2777480"/>
                    <a:pt x="6537251" y="2750624"/>
                    <a:pt x="6502133" y="2750624"/>
                  </a:cubicBezTo>
                  <a:close/>
                  <a:moveTo>
                    <a:pt x="6683924" y="2750624"/>
                  </a:moveTo>
                  <a:cubicBezTo>
                    <a:pt x="6648805" y="2750624"/>
                    <a:pt x="6619883" y="2777480"/>
                    <a:pt x="6619883" y="2812598"/>
                  </a:cubicBezTo>
                  <a:cubicBezTo>
                    <a:pt x="6619883" y="2847718"/>
                    <a:pt x="6648805" y="2876640"/>
                    <a:pt x="6683924" y="2876640"/>
                  </a:cubicBezTo>
                  <a:cubicBezTo>
                    <a:pt x="6719043" y="2876640"/>
                    <a:pt x="6745898" y="2847718"/>
                    <a:pt x="6745898" y="2812598"/>
                  </a:cubicBezTo>
                  <a:cubicBezTo>
                    <a:pt x="6745898" y="2777480"/>
                    <a:pt x="6719043" y="2750624"/>
                    <a:pt x="6683924" y="2750624"/>
                  </a:cubicBezTo>
                  <a:close/>
                  <a:moveTo>
                    <a:pt x="1730115" y="2934481"/>
                  </a:moveTo>
                  <a:cubicBezTo>
                    <a:pt x="1694996" y="2934481"/>
                    <a:pt x="1666075" y="2961338"/>
                    <a:pt x="1666075" y="2996455"/>
                  </a:cubicBezTo>
                  <a:cubicBezTo>
                    <a:pt x="1666075" y="3031576"/>
                    <a:pt x="1694996" y="3058430"/>
                    <a:pt x="1730115" y="3058430"/>
                  </a:cubicBezTo>
                  <a:cubicBezTo>
                    <a:pt x="1765233" y="3058430"/>
                    <a:pt x="1792089" y="3031576"/>
                    <a:pt x="1792089" y="2996455"/>
                  </a:cubicBezTo>
                  <a:cubicBezTo>
                    <a:pt x="1792089" y="2961338"/>
                    <a:pt x="1765233" y="2934481"/>
                    <a:pt x="1730115" y="2934481"/>
                  </a:cubicBezTo>
                  <a:close/>
                  <a:moveTo>
                    <a:pt x="1913972" y="2934481"/>
                  </a:moveTo>
                  <a:cubicBezTo>
                    <a:pt x="1878853" y="2934481"/>
                    <a:pt x="1849932" y="2961338"/>
                    <a:pt x="1849932" y="2996455"/>
                  </a:cubicBezTo>
                  <a:cubicBezTo>
                    <a:pt x="1849932" y="3031576"/>
                    <a:pt x="1878853" y="3058430"/>
                    <a:pt x="1913972" y="3058430"/>
                  </a:cubicBezTo>
                  <a:cubicBezTo>
                    <a:pt x="1949090" y="3058430"/>
                    <a:pt x="1975946" y="3031576"/>
                    <a:pt x="1975946" y="2996455"/>
                  </a:cubicBezTo>
                  <a:cubicBezTo>
                    <a:pt x="1975946" y="2961338"/>
                    <a:pt x="1949090" y="2934481"/>
                    <a:pt x="1913972" y="2934481"/>
                  </a:cubicBezTo>
                  <a:close/>
                  <a:moveTo>
                    <a:pt x="2097829" y="2934481"/>
                  </a:moveTo>
                  <a:cubicBezTo>
                    <a:pt x="2062710" y="2934481"/>
                    <a:pt x="2033789" y="2961338"/>
                    <a:pt x="2033789" y="2996455"/>
                  </a:cubicBezTo>
                  <a:cubicBezTo>
                    <a:pt x="2033789" y="3031576"/>
                    <a:pt x="2062710" y="3058430"/>
                    <a:pt x="2097829" y="3058430"/>
                  </a:cubicBezTo>
                  <a:cubicBezTo>
                    <a:pt x="2132947" y="3058430"/>
                    <a:pt x="2159803" y="3031576"/>
                    <a:pt x="2159803" y="2996455"/>
                  </a:cubicBezTo>
                  <a:cubicBezTo>
                    <a:pt x="2159803" y="2961338"/>
                    <a:pt x="2132947" y="2934481"/>
                    <a:pt x="2097829" y="2934481"/>
                  </a:cubicBezTo>
                  <a:close/>
                  <a:moveTo>
                    <a:pt x="3932267" y="2934481"/>
                  </a:moveTo>
                  <a:cubicBezTo>
                    <a:pt x="3897148" y="2934481"/>
                    <a:pt x="3870292" y="2961338"/>
                    <a:pt x="3870292" y="2996455"/>
                  </a:cubicBezTo>
                  <a:cubicBezTo>
                    <a:pt x="3870292" y="3031576"/>
                    <a:pt x="3897148" y="3058430"/>
                    <a:pt x="3932267" y="3058430"/>
                  </a:cubicBezTo>
                  <a:cubicBezTo>
                    <a:pt x="3967385" y="3058430"/>
                    <a:pt x="3996307" y="3031576"/>
                    <a:pt x="3996307" y="2996455"/>
                  </a:cubicBezTo>
                  <a:cubicBezTo>
                    <a:pt x="3996307" y="2961338"/>
                    <a:pt x="3965320" y="2934481"/>
                    <a:pt x="3932267" y="2934481"/>
                  </a:cubicBezTo>
                  <a:close/>
                  <a:moveTo>
                    <a:pt x="4114058" y="2934481"/>
                  </a:moveTo>
                  <a:cubicBezTo>
                    <a:pt x="4078939" y="2934481"/>
                    <a:pt x="4052084" y="2961338"/>
                    <a:pt x="4052084" y="2996455"/>
                  </a:cubicBezTo>
                  <a:cubicBezTo>
                    <a:pt x="4052084" y="3031576"/>
                    <a:pt x="4078939" y="3058430"/>
                    <a:pt x="4114058" y="3058430"/>
                  </a:cubicBezTo>
                  <a:cubicBezTo>
                    <a:pt x="4149176" y="3058430"/>
                    <a:pt x="4178098" y="3031576"/>
                    <a:pt x="4178098" y="2996455"/>
                  </a:cubicBezTo>
                  <a:cubicBezTo>
                    <a:pt x="4178098" y="2961338"/>
                    <a:pt x="4149176" y="2934481"/>
                    <a:pt x="4114058" y="2934481"/>
                  </a:cubicBezTo>
                  <a:close/>
                  <a:moveTo>
                    <a:pt x="5950562" y="2934481"/>
                  </a:moveTo>
                  <a:cubicBezTo>
                    <a:pt x="5915443" y="2934481"/>
                    <a:pt x="5886521" y="2961338"/>
                    <a:pt x="5886521" y="2996455"/>
                  </a:cubicBezTo>
                  <a:cubicBezTo>
                    <a:pt x="5886521" y="3031576"/>
                    <a:pt x="5915443" y="3058430"/>
                    <a:pt x="5950562" y="3058430"/>
                  </a:cubicBezTo>
                  <a:cubicBezTo>
                    <a:pt x="5985681" y="3058430"/>
                    <a:pt x="6012536" y="3031576"/>
                    <a:pt x="6012536" y="2996455"/>
                  </a:cubicBezTo>
                  <a:cubicBezTo>
                    <a:pt x="6012536" y="2961338"/>
                    <a:pt x="5985681" y="2934481"/>
                    <a:pt x="5950562" y="2934481"/>
                  </a:cubicBezTo>
                  <a:close/>
                  <a:moveTo>
                    <a:pt x="6134418" y="2934481"/>
                  </a:moveTo>
                  <a:cubicBezTo>
                    <a:pt x="6099300" y="2934481"/>
                    <a:pt x="6070379" y="2961338"/>
                    <a:pt x="6070379" y="2996455"/>
                  </a:cubicBezTo>
                  <a:cubicBezTo>
                    <a:pt x="6070379" y="3031576"/>
                    <a:pt x="6099300" y="3058430"/>
                    <a:pt x="6134418" y="3058430"/>
                  </a:cubicBezTo>
                  <a:cubicBezTo>
                    <a:pt x="6169537" y="3058430"/>
                    <a:pt x="6196393" y="3031576"/>
                    <a:pt x="6196393" y="2996455"/>
                  </a:cubicBezTo>
                  <a:cubicBezTo>
                    <a:pt x="6196393" y="2961338"/>
                    <a:pt x="6169537" y="2934481"/>
                    <a:pt x="6134418" y="2934481"/>
                  </a:cubicBezTo>
                  <a:close/>
                  <a:moveTo>
                    <a:pt x="6318276" y="2934481"/>
                  </a:moveTo>
                  <a:cubicBezTo>
                    <a:pt x="6283157" y="2934481"/>
                    <a:pt x="6254236" y="2961338"/>
                    <a:pt x="6254236" y="2996455"/>
                  </a:cubicBezTo>
                  <a:cubicBezTo>
                    <a:pt x="6254236" y="3031576"/>
                    <a:pt x="6283157" y="3058430"/>
                    <a:pt x="6318276" y="3058430"/>
                  </a:cubicBezTo>
                  <a:cubicBezTo>
                    <a:pt x="6353394" y="3058430"/>
                    <a:pt x="6380250" y="3031576"/>
                    <a:pt x="6380250" y="2996455"/>
                  </a:cubicBezTo>
                  <a:cubicBezTo>
                    <a:pt x="6380250" y="2961338"/>
                    <a:pt x="6353394" y="2934481"/>
                    <a:pt x="6318276" y="2934481"/>
                  </a:cubicBezTo>
                  <a:close/>
                  <a:moveTo>
                    <a:pt x="6502133" y="2934481"/>
                  </a:moveTo>
                  <a:cubicBezTo>
                    <a:pt x="6467014" y="2934481"/>
                    <a:pt x="6438092" y="2961338"/>
                    <a:pt x="6438092" y="2996455"/>
                  </a:cubicBezTo>
                  <a:cubicBezTo>
                    <a:pt x="6438092" y="3031576"/>
                    <a:pt x="6467014" y="3058430"/>
                    <a:pt x="6502133" y="3058430"/>
                  </a:cubicBezTo>
                  <a:cubicBezTo>
                    <a:pt x="6537251" y="3058430"/>
                    <a:pt x="6564107" y="3031576"/>
                    <a:pt x="6564107" y="2996455"/>
                  </a:cubicBezTo>
                  <a:cubicBezTo>
                    <a:pt x="6564107" y="2961338"/>
                    <a:pt x="6537251" y="2934481"/>
                    <a:pt x="6502133" y="2934481"/>
                  </a:cubicBezTo>
                  <a:close/>
                  <a:moveTo>
                    <a:pt x="6683924" y="2934481"/>
                  </a:moveTo>
                  <a:cubicBezTo>
                    <a:pt x="6648805" y="2934481"/>
                    <a:pt x="6619883" y="2961338"/>
                    <a:pt x="6619883" y="2996455"/>
                  </a:cubicBezTo>
                  <a:cubicBezTo>
                    <a:pt x="6619883" y="3031576"/>
                    <a:pt x="6648805" y="3058430"/>
                    <a:pt x="6683924" y="3058430"/>
                  </a:cubicBezTo>
                  <a:cubicBezTo>
                    <a:pt x="6719043" y="3058430"/>
                    <a:pt x="6745898" y="3031576"/>
                    <a:pt x="6745898" y="2996455"/>
                  </a:cubicBezTo>
                  <a:cubicBezTo>
                    <a:pt x="6745898" y="2961338"/>
                    <a:pt x="6719043" y="2934481"/>
                    <a:pt x="6683924" y="2934481"/>
                  </a:cubicBezTo>
                  <a:close/>
                  <a:moveTo>
                    <a:pt x="1730115" y="3114208"/>
                  </a:moveTo>
                  <a:cubicBezTo>
                    <a:pt x="1694996" y="3114208"/>
                    <a:pt x="1666075" y="3143127"/>
                    <a:pt x="1666075" y="3178248"/>
                  </a:cubicBezTo>
                  <a:cubicBezTo>
                    <a:pt x="1666075" y="3213365"/>
                    <a:pt x="1694996" y="3240222"/>
                    <a:pt x="1730115" y="3240222"/>
                  </a:cubicBezTo>
                  <a:cubicBezTo>
                    <a:pt x="1765233" y="3240222"/>
                    <a:pt x="1792089" y="3213365"/>
                    <a:pt x="1792089" y="3178248"/>
                  </a:cubicBezTo>
                  <a:cubicBezTo>
                    <a:pt x="1792089" y="3143127"/>
                    <a:pt x="1765233" y="3114208"/>
                    <a:pt x="1730115" y="3114208"/>
                  </a:cubicBezTo>
                  <a:close/>
                  <a:moveTo>
                    <a:pt x="1913972" y="3114208"/>
                  </a:moveTo>
                  <a:cubicBezTo>
                    <a:pt x="1878853" y="3114208"/>
                    <a:pt x="1849932" y="3143127"/>
                    <a:pt x="1849932" y="3178248"/>
                  </a:cubicBezTo>
                  <a:cubicBezTo>
                    <a:pt x="1849932" y="3213365"/>
                    <a:pt x="1878853" y="3240222"/>
                    <a:pt x="1913972" y="3240222"/>
                  </a:cubicBezTo>
                  <a:cubicBezTo>
                    <a:pt x="1949090" y="3240222"/>
                    <a:pt x="1975946" y="3213365"/>
                    <a:pt x="1975946" y="3178248"/>
                  </a:cubicBezTo>
                  <a:cubicBezTo>
                    <a:pt x="1975946" y="3143127"/>
                    <a:pt x="1949090" y="3114208"/>
                    <a:pt x="1913972" y="3114208"/>
                  </a:cubicBezTo>
                  <a:close/>
                  <a:moveTo>
                    <a:pt x="6683924" y="3114208"/>
                  </a:moveTo>
                  <a:cubicBezTo>
                    <a:pt x="6648805" y="3114208"/>
                    <a:pt x="6619883" y="3143127"/>
                    <a:pt x="6619883" y="3178248"/>
                  </a:cubicBezTo>
                  <a:cubicBezTo>
                    <a:pt x="6619883" y="3213365"/>
                    <a:pt x="6648805" y="3240222"/>
                    <a:pt x="6683924" y="3240222"/>
                  </a:cubicBezTo>
                  <a:cubicBezTo>
                    <a:pt x="6719043" y="3240222"/>
                    <a:pt x="6745898" y="3213365"/>
                    <a:pt x="6745898" y="3178248"/>
                  </a:cubicBezTo>
                  <a:cubicBezTo>
                    <a:pt x="6745898" y="3143127"/>
                    <a:pt x="6719043" y="3114208"/>
                    <a:pt x="6683924" y="3114208"/>
                  </a:cubicBezTo>
                  <a:close/>
                  <a:moveTo>
                    <a:pt x="1913972" y="3298063"/>
                  </a:moveTo>
                  <a:cubicBezTo>
                    <a:pt x="1878853" y="3298063"/>
                    <a:pt x="1849932" y="3324919"/>
                    <a:pt x="1849932" y="3360037"/>
                  </a:cubicBezTo>
                  <a:cubicBezTo>
                    <a:pt x="1849932" y="3395157"/>
                    <a:pt x="1878853" y="3424079"/>
                    <a:pt x="1913972" y="3424079"/>
                  </a:cubicBezTo>
                  <a:cubicBezTo>
                    <a:pt x="1949090" y="3424079"/>
                    <a:pt x="1975946" y="3395157"/>
                    <a:pt x="1975946" y="3360037"/>
                  </a:cubicBezTo>
                  <a:cubicBezTo>
                    <a:pt x="1975946" y="3324919"/>
                    <a:pt x="1949090" y="3298063"/>
                    <a:pt x="1913972" y="3298063"/>
                  </a:cubicBezTo>
                  <a:close/>
                </a:path>
              </a:pathLst>
            </a:custGeom>
            <a:noFill/>
            <a:ln w="9525" cap="flat">
              <a:solidFill>
                <a:srgbClr val="D2D2D2"/>
              </a:solidFill>
              <a:prstDash val="solid"/>
              <a:miter/>
            </a:ln>
          </p:spPr>
          <p:txBody>
            <a:bodyPr rtlCol="0" anchor="ctr"/>
            <a:lstStyle/>
            <a:p>
              <a:endParaRPr lang="en-US" dirty="0"/>
            </a:p>
          </p:txBody>
        </p:sp>
        <p:sp>
          <p:nvSpPr>
            <p:cNvPr id="65" name="Freeform: Shape 4">
              <a:extLst>
                <a:ext uri="{FF2B5EF4-FFF2-40B4-BE49-F238E27FC236}">
                  <a16:creationId xmlns:a16="http://schemas.microsoft.com/office/drawing/2014/main" id="{DB903F57-611B-45D9-BFA2-13C7A7F6C7A8}"/>
                </a:ext>
              </a:extLst>
            </p:cNvPr>
            <p:cNvSpPr/>
            <p:nvPr/>
          </p:nvSpPr>
          <p:spPr>
            <a:xfrm>
              <a:off x="2075691" y="2905806"/>
              <a:ext cx="81713" cy="81713"/>
            </a:xfrm>
            <a:custGeom>
              <a:avLst/>
              <a:gdLst>
                <a:gd name="connsiteX0" fmla="*/ 30987 w 61974"/>
                <a:gd name="connsiteY0" fmla="*/ 39250 h 61974"/>
                <a:gd name="connsiteX1" fmla="*/ 49579 w 61974"/>
                <a:gd name="connsiteY1" fmla="*/ 30987 h 61974"/>
              </a:gdLst>
              <a:ahLst/>
              <a:cxnLst>
                <a:cxn ang="0">
                  <a:pos x="connsiteX0" y="connsiteY0"/>
                </a:cxn>
                <a:cxn ang="0">
                  <a:pos x="connsiteX1" y="connsiteY1"/>
                </a:cxn>
              </a:cxnLst>
              <a:rect l="l" t="t" r="r" b="b"/>
              <a:pathLst>
                <a:path w="61974" h="61974">
                  <a:moveTo>
                    <a:pt x="30987" y="39250"/>
                  </a:moveTo>
                  <a:cubicBezTo>
                    <a:pt x="37185" y="37184"/>
                    <a:pt x="43382" y="33053"/>
                    <a:pt x="49579" y="30987"/>
                  </a:cubicBezTo>
                </a:path>
              </a:pathLst>
            </a:custGeom>
            <a:noFill/>
            <a:ln w="19050" cap="flat">
              <a:solidFill>
                <a:schemeClr val="tx1"/>
              </a:solidFill>
              <a:prstDash val="solid"/>
              <a:miter/>
            </a:ln>
          </p:spPr>
          <p:txBody>
            <a:bodyPr rtlCol="0" anchor="ctr"/>
            <a:lstStyle/>
            <a:p>
              <a:endParaRPr lang="en-US" dirty="0"/>
            </a:p>
          </p:txBody>
        </p:sp>
        <p:sp>
          <p:nvSpPr>
            <p:cNvPr id="66" name="Freeform: Shape 5">
              <a:extLst>
                <a:ext uri="{FF2B5EF4-FFF2-40B4-BE49-F238E27FC236}">
                  <a16:creationId xmlns:a16="http://schemas.microsoft.com/office/drawing/2014/main" id="{4B25522E-A68D-4B6F-8185-6CFAB1E4D099}"/>
                </a:ext>
              </a:extLst>
            </p:cNvPr>
            <p:cNvSpPr/>
            <p:nvPr/>
          </p:nvSpPr>
          <p:spPr>
            <a:xfrm>
              <a:off x="2151956" y="2275262"/>
              <a:ext cx="4739390" cy="680947"/>
            </a:xfrm>
            <a:custGeom>
              <a:avLst/>
              <a:gdLst>
                <a:gd name="connsiteX0" fmla="*/ 30987 w 3594506"/>
                <a:gd name="connsiteY0" fmla="*/ 492685 h 516452"/>
                <a:gd name="connsiteX1" fmla="*/ 1702226 w 3594506"/>
                <a:gd name="connsiteY1" fmla="*/ 56799 h 516452"/>
                <a:gd name="connsiteX2" fmla="*/ 3569717 w 3594506"/>
                <a:gd name="connsiteY2" fmla="*/ 195209 h 516452"/>
              </a:gdLst>
              <a:ahLst/>
              <a:cxnLst>
                <a:cxn ang="0">
                  <a:pos x="connsiteX0" y="connsiteY0"/>
                </a:cxn>
                <a:cxn ang="0">
                  <a:pos x="connsiteX1" y="connsiteY1"/>
                </a:cxn>
                <a:cxn ang="0">
                  <a:pos x="connsiteX2" y="connsiteY2"/>
                </a:cxn>
              </a:cxnLst>
              <a:rect l="l" t="t" r="r" b="b"/>
              <a:pathLst>
                <a:path w="3594506" h="516452">
                  <a:moveTo>
                    <a:pt x="30987" y="492685"/>
                  </a:moveTo>
                  <a:cubicBezTo>
                    <a:pt x="417293" y="323289"/>
                    <a:pt x="987456" y="124971"/>
                    <a:pt x="1702226" y="56799"/>
                  </a:cubicBezTo>
                  <a:cubicBezTo>
                    <a:pt x="2491365" y="-19635"/>
                    <a:pt x="3142095" y="87787"/>
                    <a:pt x="3569717" y="195209"/>
                  </a:cubicBezTo>
                </a:path>
              </a:pathLst>
            </a:custGeom>
            <a:noFill/>
            <a:ln w="19050" cap="flat">
              <a:solidFill>
                <a:srgbClr val="D83B01"/>
              </a:solidFill>
              <a:custDash>
                <a:ds d="150045" sp="150045"/>
              </a:custDash>
              <a:miter/>
            </a:ln>
          </p:spPr>
          <p:txBody>
            <a:bodyPr rtlCol="0" anchor="ctr"/>
            <a:lstStyle/>
            <a:p>
              <a:endParaRPr lang="en-US" dirty="0"/>
            </a:p>
          </p:txBody>
        </p:sp>
        <p:sp>
          <p:nvSpPr>
            <p:cNvPr id="67" name="Freeform: Shape 6">
              <a:extLst>
                <a:ext uri="{FF2B5EF4-FFF2-40B4-BE49-F238E27FC236}">
                  <a16:creationId xmlns:a16="http://schemas.microsoft.com/office/drawing/2014/main" id="{EB69B0CB-E57A-4825-8B5D-25BEF4F995D0}"/>
                </a:ext>
              </a:extLst>
            </p:cNvPr>
            <p:cNvSpPr/>
            <p:nvPr/>
          </p:nvSpPr>
          <p:spPr>
            <a:xfrm>
              <a:off x="6845041" y="2497237"/>
              <a:ext cx="108951" cy="81713"/>
            </a:xfrm>
            <a:custGeom>
              <a:avLst/>
              <a:gdLst>
                <a:gd name="connsiteX0" fmla="*/ 30987 w 82632"/>
                <a:gd name="connsiteY0" fmla="*/ 30987 h 61974"/>
                <a:gd name="connsiteX1" fmla="*/ 51645 w 82632"/>
                <a:gd name="connsiteY1" fmla="*/ 35119 h 61974"/>
              </a:gdLst>
              <a:ahLst/>
              <a:cxnLst>
                <a:cxn ang="0">
                  <a:pos x="connsiteX0" y="connsiteY0"/>
                </a:cxn>
                <a:cxn ang="0">
                  <a:pos x="connsiteX1" y="connsiteY1"/>
                </a:cxn>
              </a:cxnLst>
              <a:rect l="l" t="t" r="r" b="b"/>
              <a:pathLst>
                <a:path w="82632" h="61974">
                  <a:moveTo>
                    <a:pt x="30987" y="30987"/>
                  </a:moveTo>
                  <a:cubicBezTo>
                    <a:pt x="37185" y="33053"/>
                    <a:pt x="43382" y="35119"/>
                    <a:pt x="51645" y="35119"/>
                  </a:cubicBezTo>
                </a:path>
              </a:pathLst>
            </a:custGeom>
            <a:noFill/>
            <a:ln w="19050" cap="flat">
              <a:solidFill>
                <a:schemeClr val="tx1"/>
              </a:solidFill>
              <a:prstDash val="solid"/>
              <a:miter/>
            </a:ln>
          </p:spPr>
          <p:txBody>
            <a:bodyPr rtlCol="0" anchor="ctr"/>
            <a:lstStyle/>
            <a:p>
              <a:endParaRPr lang="en-US" dirty="0"/>
            </a:p>
          </p:txBody>
        </p:sp>
        <p:sp>
          <p:nvSpPr>
            <p:cNvPr id="68" name="Freeform: Shape 7">
              <a:extLst>
                <a:ext uri="{FF2B5EF4-FFF2-40B4-BE49-F238E27FC236}">
                  <a16:creationId xmlns:a16="http://schemas.microsoft.com/office/drawing/2014/main" id="{1D54548E-359C-45BC-BEF5-C23F8131A5C8}"/>
                </a:ext>
              </a:extLst>
            </p:cNvPr>
            <p:cNvSpPr/>
            <p:nvPr/>
          </p:nvSpPr>
          <p:spPr>
            <a:xfrm>
              <a:off x="3285052" y="4836971"/>
              <a:ext cx="81713" cy="81713"/>
            </a:xfrm>
            <a:custGeom>
              <a:avLst/>
              <a:gdLst>
                <a:gd name="connsiteX0" fmla="*/ 30987 w 61974"/>
                <a:gd name="connsiteY0" fmla="*/ 47514 h 61974"/>
                <a:gd name="connsiteX1" fmla="*/ 45448 w 61974"/>
                <a:gd name="connsiteY1" fmla="*/ 30987 h 61974"/>
              </a:gdLst>
              <a:ahLst/>
              <a:cxnLst>
                <a:cxn ang="0">
                  <a:pos x="connsiteX0" y="connsiteY0"/>
                </a:cxn>
                <a:cxn ang="0">
                  <a:pos x="connsiteX1" y="connsiteY1"/>
                </a:cxn>
              </a:cxnLst>
              <a:rect l="l" t="t" r="r" b="b"/>
              <a:pathLst>
                <a:path w="61974" h="61974">
                  <a:moveTo>
                    <a:pt x="30987" y="47514"/>
                  </a:moveTo>
                  <a:cubicBezTo>
                    <a:pt x="35119" y="41316"/>
                    <a:pt x="39250" y="37185"/>
                    <a:pt x="45448" y="30987"/>
                  </a:cubicBezTo>
                </a:path>
              </a:pathLst>
            </a:custGeom>
            <a:noFill/>
            <a:ln w="19050" cap="flat">
              <a:solidFill>
                <a:schemeClr val="tx1"/>
              </a:solidFill>
              <a:prstDash val="solid"/>
              <a:miter/>
            </a:ln>
          </p:spPr>
          <p:txBody>
            <a:bodyPr rtlCol="0" anchor="ctr"/>
            <a:lstStyle/>
            <a:p>
              <a:endParaRPr lang="en-US" dirty="0"/>
            </a:p>
          </p:txBody>
        </p:sp>
        <p:sp>
          <p:nvSpPr>
            <p:cNvPr id="69" name="Freeform: Shape 8">
              <a:extLst>
                <a:ext uri="{FF2B5EF4-FFF2-40B4-BE49-F238E27FC236}">
                  <a16:creationId xmlns:a16="http://schemas.microsoft.com/office/drawing/2014/main" id="{A889DEA4-0DAA-4812-A80F-1E7F5E3C1323}"/>
                </a:ext>
              </a:extLst>
            </p:cNvPr>
            <p:cNvSpPr/>
            <p:nvPr/>
          </p:nvSpPr>
          <p:spPr>
            <a:xfrm>
              <a:off x="3339528" y="3480610"/>
              <a:ext cx="3949491" cy="1389131"/>
            </a:xfrm>
            <a:custGeom>
              <a:avLst/>
              <a:gdLst>
                <a:gd name="connsiteX0" fmla="*/ 30987 w 2995422"/>
                <a:gd name="connsiteY0" fmla="*/ 1028708 h 1053562"/>
                <a:gd name="connsiteX1" fmla="*/ 1429539 w 2995422"/>
                <a:gd name="connsiteY1" fmla="*/ 86699 h 1053562"/>
                <a:gd name="connsiteX2" fmla="*/ 2983027 w 2995422"/>
                <a:gd name="connsiteY2" fmla="*/ 382110 h 1053562"/>
              </a:gdLst>
              <a:ahLst/>
              <a:cxnLst>
                <a:cxn ang="0">
                  <a:pos x="connsiteX0" y="connsiteY0"/>
                </a:cxn>
                <a:cxn ang="0">
                  <a:pos x="connsiteX1" y="connsiteY1"/>
                </a:cxn>
                <a:cxn ang="0">
                  <a:pos x="connsiteX2" y="connsiteY2"/>
                </a:cxn>
              </a:cxnLst>
              <a:rect l="l" t="t" r="r" b="b"/>
              <a:pathLst>
                <a:path w="2995422" h="1053562">
                  <a:moveTo>
                    <a:pt x="30987" y="1028708"/>
                  </a:moveTo>
                  <a:cubicBezTo>
                    <a:pt x="353253" y="665125"/>
                    <a:pt x="830455" y="237503"/>
                    <a:pt x="1429539" y="86699"/>
                  </a:cubicBezTo>
                  <a:cubicBezTo>
                    <a:pt x="2086467" y="-78566"/>
                    <a:pt x="2627708" y="154871"/>
                    <a:pt x="2983027" y="382110"/>
                  </a:cubicBezTo>
                </a:path>
              </a:pathLst>
            </a:custGeom>
            <a:noFill/>
            <a:ln w="19050" cap="flat">
              <a:solidFill>
                <a:srgbClr val="D83B01"/>
              </a:solidFill>
              <a:custDash>
                <a:ds d="148853" sp="148853"/>
              </a:custDash>
              <a:miter/>
            </a:ln>
          </p:spPr>
          <p:txBody>
            <a:bodyPr rtlCol="0" anchor="ctr"/>
            <a:lstStyle/>
            <a:p>
              <a:endParaRPr lang="en-US" dirty="0"/>
            </a:p>
          </p:txBody>
        </p:sp>
        <p:sp>
          <p:nvSpPr>
            <p:cNvPr id="70" name="Freeform: Shape 9">
              <a:extLst>
                <a:ext uri="{FF2B5EF4-FFF2-40B4-BE49-F238E27FC236}">
                  <a16:creationId xmlns:a16="http://schemas.microsoft.com/office/drawing/2014/main" id="{600A5F69-BCB3-48D4-8D74-EB751E28100B}"/>
                </a:ext>
              </a:extLst>
            </p:cNvPr>
            <p:cNvSpPr/>
            <p:nvPr/>
          </p:nvSpPr>
          <p:spPr>
            <a:xfrm>
              <a:off x="7256334" y="3959912"/>
              <a:ext cx="81713" cy="81713"/>
            </a:xfrm>
            <a:custGeom>
              <a:avLst/>
              <a:gdLst>
                <a:gd name="connsiteX0" fmla="*/ 30987 w 61974"/>
                <a:gd name="connsiteY0" fmla="*/ 30987 h 61974"/>
                <a:gd name="connsiteX1" fmla="*/ 47513 w 61974"/>
                <a:gd name="connsiteY1" fmla="*/ 41316 h 61974"/>
              </a:gdLst>
              <a:ahLst/>
              <a:cxnLst>
                <a:cxn ang="0">
                  <a:pos x="connsiteX0" y="connsiteY0"/>
                </a:cxn>
                <a:cxn ang="0">
                  <a:pos x="connsiteX1" y="connsiteY1"/>
                </a:cxn>
              </a:cxnLst>
              <a:rect l="l" t="t" r="r" b="b"/>
              <a:pathLst>
                <a:path w="61974" h="61974">
                  <a:moveTo>
                    <a:pt x="30987" y="30987"/>
                  </a:moveTo>
                  <a:cubicBezTo>
                    <a:pt x="37184" y="35119"/>
                    <a:pt x="43382" y="39250"/>
                    <a:pt x="47513" y="41316"/>
                  </a:cubicBezTo>
                </a:path>
              </a:pathLst>
            </a:custGeom>
            <a:noFill/>
            <a:ln w="19050" cap="flat">
              <a:solidFill>
                <a:srgbClr val="D83B01"/>
              </a:solidFill>
              <a:prstDash val="solid"/>
              <a:miter/>
            </a:ln>
          </p:spPr>
          <p:txBody>
            <a:bodyPr rtlCol="0" anchor="ctr"/>
            <a:lstStyle/>
            <a:p>
              <a:endParaRPr lang="en-US" dirty="0"/>
            </a:p>
          </p:txBody>
        </p:sp>
        <p:sp>
          <p:nvSpPr>
            <p:cNvPr id="71" name="Freeform: Shape 10">
              <a:extLst>
                <a:ext uri="{FF2B5EF4-FFF2-40B4-BE49-F238E27FC236}">
                  <a16:creationId xmlns:a16="http://schemas.microsoft.com/office/drawing/2014/main" id="{121517A0-0B70-43FD-863F-0E2A131DCFD5}"/>
                </a:ext>
              </a:extLst>
            </p:cNvPr>
            <p:cNvSpPr/>
            <p:nvPr/>
          </p:nvSpPr>
          <p:spPr>
            <a:xfrm>
              <a:off x="4243825" y="4888724"/>
              <a:ext cx="81713" cy="108951"/>
            </a:xfrm>
            <a:custGeom>
              <a:avLst/>
              <a:gdLst>
                <a:gd name="connsiteX0" fmla="*/ 30987 w 61974"/>
                <a:gd name="connsiteY0" fmla="*/ 51645 h 82632"/>
                <a:gd name="connsiteX1" fmla="*/ 30987 w 61974"/>
                <a:gd name="connsiteY1" fmla="*/ 30987 h 82632"/>
              </a:gdLst>
              <a:ahLst/>
              <a:cxnLst>
                <a:cxn ang="0">
                  <a:pos x="connsiteX0" y="connsiteY0"/>
                </a:cxn>
                <a:cxn ang="0">
                  <a:pos x="connsiteX1" y="connsiteY1"/>
                </a:cxn>
              </a:cxnLst>
              <a:rect l="l" t="t" r="r" b="b"/>
              <a:pathLst>
                <a:path w="61974" h="82632">
                  <a:moveTo>
                    <a:pt x="30987" y="51645"/>
                  </a:moveTo>
                  <a:cubicBezTo>
                    <a:pt x="30987" y="45448"/>
                    <a:pt x="30987" y="37184"/>
                    <a:pt x="30987" y="30987"/>
                  </a:cubicBezTo>
                </a:path>
              </a:pathLst>
            </a:custGeom>
            <a:noFill/>
            <a:ln w="19050" cap="flat">
              <a:solidFill>
                <a:schemeClr val="tx1"/>
              </a:solidFill>
              <a:prstDash val="solid"/>
              <a:miter/>
            </a:ln>
          </p:spPr>
          <p:txBody>
            <a:bodyPr rtlCol="0" anchor="ctr"/>
            <a:lstStyle/>
            <a:p>
              <a:endParaRPr lang="en-US" dirty="0"/>
            </a:p>
          </p:txBody>
        </p:sp>
        <p:sp>
          <p:nvSpPr>
            <p:cNvPr id="72" name="Freeform: Shape 11">
              <a:extLst>
                <a:ext uri="{FF2B5EF4-FFF2-40B4-BE49-F238E27FC236}">
                  <a16:creationId xmlns:a16="http://schemas.microsoft.com/office/drawing/2014/main" id="{F724CC00-70C3-44F2-9BBD-334721A13FDC}"/>
                </a:ext>
              </a:extLst>
            </p:cNvPr>
            <p:cNvSpPr/>
            <p:nvPr/>
          </p:nvSpPr>
          <p:spPr>
            <a:xfrm>
              <a:off x="2811113" y="2017850"/>
              <a:ext cx="1498083" cy="2887215"/>
            </a:xfrm>
            <a:custGeom>
              <a:avLst/>
              <a:gdLst>
                <a:gd name="connsiteX0" fmla="*/ 1115537 w 1136194"/>
                <a:gd name="connsiteY0" fmla="*/ 2167034 h 2189757"/>
                <a:gd name="connsiteX1" fmla="*/ 737494 w 1136194"/>
                <a:gd name="connsiteY1" fmla="*/ 855245 h 2189757"/>
                <a:gd name="connsiteX2" fmla="*/ 30987 w 1136194"/>
                <a:gd name="connsiteY2" fmla="*/ 30987 h 2189757"/>
              </a:gdLst>
              <a:ahLst/>
              <a:cxnLst>
                <a:cxn ang="0">
                  <a:pos x="connsiteX0" y="connsiteY0"/>
                </a:cxn>
                <a:cxn ang="0">
                  <a:pos x="connsiteX1" y="connsiteY1"/>
                </a:cxn>
                <a:cxn ang="0">
                  <a:pos x="connsiteX2" y="connsiteY2"/>
                </a:cxn>
              </a:cxnLst>
              <a:rect l="l" t="t" r="r" b="b"/>
              <a:pathLst>
                <a:path w="1136194" h="2189757">
                  <a:moveTo>
                    <a:pt x="1115537" y="2167034"/>
                  </a:moveTo>
                  <a:cubicBezTo>
                    <a:pt x="1103142" y="1879886"/>
                    <a:pt x="1037036" y="1379960"/>
                    <a:pt x="737494" y="855245"/>
                  </a:cubicBezTo>
                  <a:cubicBezTo>
                    <a:pt x="508189" y="454478"/>
                    <a:pt x="229305" y="190054"/>
                    <a:pt x="30987" y="30987"/>
                  </a:cubicBezTo>
                </a:path>
              </a:pathLst>
            </a:custGeom>
            <a:noFill/>
            <a:ln w="19050" cap="flat">
              <a:solidFill>
                <a:srgbClr val="D83B01"/>
              </a:solidFill>
              <a:custDash>
                <a:ds d="150645" sp="150645"/>
              </a:custDash>
              <a:miter/>
            </a:ln>
          </p:spPr>
          <p:txBody>
            <a:bodyPr rtlCol="0" anchor="ctr"/>
            <a:lstStyle/>
            <a:p>
              <a:endParaRPr lang="en-US" dirty="0"/>
            </a:p>
          </p:txBody>
        </p:sp>
        <p:sp>
          <p:nvSpPr>
            <p:cNvPr id="73" name="Freeform: Shape 12">
              <a:extLst>
                <a:ext uri="{FF2B5EF4-FFF2-40B4-BE49-F238E27FC236}">
                  <a16:creationId xmlns:a16="http://schemas.microsoft.com/office/drawing/2014/main" id="{07A6ECC1-9564-4096-9F87-77B0537E7B15}"/>
                </a:ext>
              </a:extLst>
            </p:cNvPr>
            <p:cNvSpPr/>
            <p:nvPr/>
          </p:nvSpPr>
          <p:spPr>
            <a:xfrm>
              <a:off x="2770256" y="1985165"/>
              <a:ext cx="81713" cy="81713"/>
            </a:xfrm>
            <a:custGeom>
              <a:avLst/>
              <a:gdLst>
                <a:gd name="connsiteX0" fmla="*/ 47514 w 61974"/>
                <a:gd name="connsiteY0" fmla="*/ 43382 h 61974"/>
                <a:gd name="connsiteX1" fmla="*/ 30987 w 61974"/>
                <a:gd name="connsiteY1" fmla="*/ 30987 h 61974"/>
              </a:gdLst>
              <a:ahLst/>
              <a:cxnLst>
                <a:cxn ang="0">
                  <a:pos x="connsiteX0" y="connsiteY0"/>
                </a:cxn>
                <a:cxn ang="0">
                  <a:pos x="connsiteX1" y="connsiteY1"/>
                </a:cxn>
              </a:cxnLst>
              <a:rect l="l" t="t" r="r" b="b"/>
              <a:pathLst>
                <a:path w="61974" h="61974">
                  <a:moveTo>
                    <a:pt x="47514" y="43382"/>
                  </a:moveTo>
                  <a:cubicBezTo>
                    <a:pt x="41316" y="39250"/>
                    <a:pt x="37184" y="35119"/>
                    <a:pt x="30987" y="30987"/>
                  </a:cubicBezTo>
                </a:path>
              </a:pathLst>
            </a:custGeom>
            <a:noFill/>
            <a:ln w="19050" cap="flat">
              <a:solidFill>
                <a:schemeClr val="tx1"/>
              </a:solidFill>
              <a:prstDash val="solid"/>
              <a:miter/>
            </a:ln>
          </p:spPr>
          <p:txBody>
            <a:bodyPr rtlCol="0" anchor="ctr"/>
            <a:lstStyle/>
            <a:p>
              <a:endParaRPr lang="en-US" dirty="0"/>
            </a:p>
          </p:txBody>
        </p:sp>
        <p:sp>
          <p:nvSpPr>
            <p:cNvPr id="74" name="Freeform: Shape 13">
              <a:extLst>
                <a:ext uri="{FF2B5EF4-FFF2-40B4-BE49-F238E27FC236}">
                  <a16:creationId xmlns:a16="http://schemas.microsoft.com/office/drawing/2014/main" id="{9EA2F5B1-8F36-42A0-BA22-04EB03F44E98}"/>
                </a:ext>
              </a:extLst>
            </p:cNvPr>
            <p:cNvSpPr/>
            <p:nvPr/>
          </p:nvSpPr>
          <p:spPr>
            <a:xfrm>
              <a:off x="8768035" y="4101549"/>
              <a:ext cx="81713" cy="81713"/>
            </a:xfrm>
            <a:custGeom>
              <a:avLst/>
              <a:gdLst>
                <a:gd name="connsiteX0" fmla="*/ 43382 w 61974"/>
                <a:gd name="connsiteY0" fmla="*/ 47514 h 61974"/>
                <a:gd name="connsiteX1" fmla="*/ 30987 w 61974"/>
                <a:gd name="connsiteY1" fmla="*/ 30987 h 61974"/>
              </a:gdLst>
              <a:ahLst/>
              <a:cxnLst>
                <a:cxn ang="0">
                  <a:pos x="connsiteX0" y="connsiteY0"/>
                </a:cxn>
                <a:cxn ang="0">
                  <a:pos x="connsiteX1" y="connsiteY1"/>
                </a:cxn>
              </a:cxnLst>
              <a:rect l="l" t="t" r="r" b="b"/>
              <a:pathLst>
                <a:path w="61974" h="61974">
                  <a:moveTo>
                    <a:pt x="43382" y="47514"/>
                  </a:moveTo>
                  <a:cubicBezTo>
                    <a:pt x="41316" y="43382"/>
                    <a:pt x="37184" y="39250"/>
                    <a:pt x="30987" y="30987"/>
                  </a:cubicBezTo>
                </a:path>
              </a:pathLst>
            </a:custGeom>
            <a:noFill/>
            <a:ln w="19050" cap="flat">
              <a:solidFill>
                <a:schemeClr val="tx1"/>
              </a:solidFill>
              <a:prstDash val="solid"/>
              <a:miter/>
            </a:ln>
          </p:spPr>
          <p:txBody>
            <a:bodyPr rtlCol="0" anchor="ctr"/>
            <a:lstStyle/>
            <a:p>
              <a:endParaRPr lang="en-US" dirty="0"/>
            </a:p>
          </p:txBody>
        </p:sp>
        <p:sp>
          <p:nvSpPr>
            <p:cNvPr id="75" name="Freeform: Shape 14">
              <a:extLst>
                <a:ext uri="{FF2B5EF4-FFF2-40B4-BE49-F238E27FC236}">
                  <a16:creationId xmlns:a16="http://schemas.microsoft.com/office/drawing/2014/main" id="{DD098146-DF26-430B-8BDD-404E4E4E90E7}"/>
                </a:ext>
              </a:extLst>
            </p:cNvPr>
            <p:cNvSpPr/>
            <p:nvPr/>
          </p:nvSpPr>
          <p:spPr>
            <a:xfrm>
              <a:off x="3110730" y="2715196"/>
              <a:ext cx="5692715" cy="1443608"/>
            </a:xfrm>
            <a:custGeom>
              <a:avLst/>
              <a:gdLst>
                <a:gd name="connsiteX0" fmla="*/ 4292751 w 4317539"/>
                <a:gd name="connsiteY0" fmla="*/ 1051455 h 1094878"/>
                <a:gd name="connsiteX1" fmla="*/ 1898478 w 4317539"/>
                <a:gd name="connsiteY1" fmla="*/ 43340 h 1094878"/>
                <a:gd name="connsiteX2" fmla="*/ 30987 w 4317539"/>
                <a:gd name="connsiteY2" fmla="*/ 1065916 h 1094878"/>
              </a:gdLst>
              <a:ahLst/>
              <a:cxnLst>
                <a:cxn ang="0">
                  <a:pos x="connsiteX0" y="connsiteY0"/>
                </a:cxn>
                <a:cxn ang="0">
                  <a:pos x="connsiteX1" y="connsiteY1"/>
                </a:cxn>
                <a:cxn ang="0">
                  <a:pos x="connsiteX2" y="connsiteY2"/>
                </a:cxn>
              </a:cxnLst>
              <a:rect l="l" t="t" r="r" b="b"/>
              <a:pathLst>
                <a:path w="4317539" h="1094878">
                  <a:moveTo>
                    <a:pt x="4292751" y="1051455"/>
                  </a:moveTo>
                  <a:cubicBezTo>
                    <a:pt x="4090301" y="820084"/>
                    <a:pt x="3210267" y="-84740"/>
                    <a:pt x="1898478" y="43340"/>
                  </a:cubicBezTo>
                  <a:cubicBezTo>
                    <a:pt x="836652" y="146631"/>
                    <a:pt x="198318" y="859335"/>
                    <a:pt x="30987" y="1065916"/>
                  </a:cubicBezTo>
                </a:path>
              </a:pathLst>
            </a:custGeom>
            <a:noFill/>
            <a:ln w="19050" cap="flat">
              <a:solidFill>
                <a:srgbClr val="D83B01"/>
              </a:solidFill>
              <a:custDash>
                <a:ds d="150803" sp="150803"/>
              </a:custDash>
              <a:miter/>
            </a:ln>
          </p:spPr>
          <p:txBody>
            <a:bodyPr rtlCol="0" anchor="ctr"/>
            <a:lstStyle/>
            <a:p>
              <a:endParaRPr lang="en-US" dirty="0"/>
            </a:p>
          </p:txBody>
        </p:sp>
        <p:sp>
          <p:nvSpPr>
            <p:cNvPr id="76" name="Freeform: Shape 15">
              <a:extLst>
                <a:ext uri="{FF2B5EF4-FFF2-40B4-BE49-F238E27FC236}">
                  <a16:creationId xmlns:a16="http://schemas.microsoft.com/office/drawing/2014/main" id="{8F1E6FEB-FBB9-4785-8E84-582152E2EA63}"/>
                </a:ext>
              </a:extLst>
            </p:cNvPr>
            <p:cNvSpPr/>
            <p:nvPr/>
          </p:nvSpPr>
          <p:spPr>
            <a:xfrm>
              <a:off x="3078044" y="4101549"/>
              <a:ext cx="81713" cy="81713"/>
            </a:xfrm>
            <a:custGeom>
              <a:avLst/>
              <a:gdLst>
                <a:gd name="connsiteX0" fmla="*/ 43382 w 61974"/>
                <a:gd name="connsiteY0" fmla="*/ 30987 h 61974"/>
                <a:gd name="connsiteX1" fmla="*/ 30987 w 61974"/>
                <a:gd name="connsiteY1" fmla="*/ 47514 h 61974"/>
              </a:gdLst>
              <a:ahLst/>
              <a:cxnLst>
                <a:cxn ang="0">
                  <a:pos x="connsiteX0" y="connsiteY0"/>
                </a:cxn>
                <a:cxn ang="0">
                  <a:pos x="connsiteX1" y="connsiteY1"/>
                </a:cxn>
              </a:cxnLst>
              <a:rect l="l" t="t" r="r" b="b"/>
              <a:pathLst>
                <a:path w="61974" h="61974">
                  <a:moveTo>
                    <a:pt x="43382" y="30987"/>
                  </a:moveTo>
                  <a:cubicBezTo>
                    <a:pt x="39250" y="37185"/>
                    <a:pt x="35119" y="43382"/>
                    <a:pt x="30987" y="47514"/>
                  </a:cubicBezTo>
                </a:path>
              </a:pathLst>
            </a:custGeom>
            <a:noFill/>
            <a:ln w="19050" cap="flat">
              <a:solidFill>
                <a:srgbClr val="D83B01"/>
              </a:solidFill>
              <a:prstDash val="solid"/>
              <a:miter/>
            </a:ln>
          </p:spPr>
          <p:txBody>
            <a:bodyPr rtlCol="0" anchor="ctr"/>
            <a:lstStyle/>
            <a:p>
              <a:endParaRPr lang="en-US" dirty="0"/>
            </a:p>
          </p:txBody>
        </p:sp>
        <p:sp>
          <p:nvSpPr>
            <p:cNvPr id="77" name="Freeform: Shape 16">
              <a:extLst>
                <a:ext uri="{FF2B5EF4-FFF2-40B4-BE49-F238E27FC236}">
                  <a16:creationId xmlns:a16="http://schemas.microsoft.com/office/drawing/2014/main" id="{E33DB1EA-977F-4CEC-A9CE-144A152B5C87}"/>
                </a:ext>
              </a:extLst>
            </p:cNvPr>
            <p:cNvSpPr/>
            <p:nvPr/>
          </p:nvSpPr>
          <p:spPr>
            <a:xfrm>
              <a:off x="4020474" y="5512471"/>
              <a:ext cx="81713" cy="81713"/>
            </a:xfrm>
            <a:custGeom>
              <a:avLst/>
              <a:gdLst>
                <a:gd name="connsiteX0" fmla="*/ 30987 w 61974"/>
                <a:gd name="connsiteY0" fmla="*/ 49579 h 61974"/>
                <a:gd name="connsiteX1" fmla="*/ 39250 w 61974"/>
                <a:gd name="connsiteY1" fmla="*/ 30987 h 61974"/>
              </a:gdLst>
              <a:ahLst/>
              <a:cxnLst>
                <a:cxn ang="0">
                  <a:pos x="connsiteX0" y="connsiteY0"/>
                </a:cxn>
                <a:cxn ang="0">
                  <a:pos x="connsiteX1" y="connsiteY1"/>
                </a:cxn>
              </a:cxnLst>
              <a:rect l="l" t="t" r="r" b="b"/>
              <a:pathLst>
                <a:path w="61974" h="61974">
                  <a:moveTo>
                    <a:pt x="30987" y="49579"/>
                  </a:moveTo>
                  <a:cubicBezTo>
                    <a:pt x="33053" y="43382"/>
                    <a:pt x="37184" y="37185"/>
                    <a:pt x="39250" y="30987"/>
                  </a:cubicBezTo>
                </a:path>
              </a:pathLst>
            </a:custGeom>
            <a:noFill/>
            <a:ln w="19050" cap="flat">
              <a:solidFill>
                <a:schemeClr val="tx1"/>
              </a:solidFill>
              <a:prstDash val="solid"/>
              <a:miter/>
            </a:ln>
          </p:spPr>
          <p:txBody>
            <a:bodyPr rtlCol="0" anchor="ctr"/>
            <a:lstStyle/>
            <a:p>
              <a:endParaRPr lang="en-US" dirty="0"/>
            </a:p>
          </p:txBody>
        </p:sp>
        <p:sp>
          <p:nvSpPr>
            <p:cNvPr id="80" name="Freeform: Shape 17">
              <a:extLst>
                <a:ext uri="{FF2B5EF4-FFF2-40B4-BE49-F238E27FC236}">
                  <a16:creationId xmlns:a16="http://schemas.microsoft.com/office/drawing/2014/main" id="{DF771DAD-B8A0-439F-BEFD-CB45D24220D0}"/>
                </a:ext>
              </a:extLst>
            </p:cNvPr>
            <p:cNvSpPr/>
            <p:nvPr/>
          </p:nvSpPr>
          <p:spPr>
            <a:xfrm>
              <a:off x="4053160" y="1938878"/>
              <a:ext cx="5284147" cy="3595399"/>
            </a:xfrm>
            <a:custGeom>
              <a:avLst/>
              <a:gdLst>
                <a:gd name="connsiteX0" fmla="*/ 30987 w 4007668"/>
                <a:gd name="connsiteY0" fmla="*/ 2702064 h 2726867"/>
                <a:gd name="connsiteX1" fmla="*/ 1915004 w 4007668"/>
                <a:gd name="connsiteY1" fmla="*/ 175580 h 2726867"/>
                <a:gd name="connsiteX2" fmla="*/ 3995274 w 4007668"/>
                <a:gd name="connsiteY2" fmla="*/ 977114 h 2726867"/>
              </a:gdLst>
              <a:ahLst/>
              <a:cxnLst>
                <a:cxn ang="0">
                  <a:pos x="connsiteX0" y="connsiteY0"/>
                </a:cxn>
                <a:cxn ang="0">
                  <a:pos x="connsiteX1" y="connsiteY1"/>
                </a:cxn>
                <a:cxn ang="0">
                  <a:pos x="connsiteX2" y="connsiteY2"/>
                </a:cxn>
              </a:cxnLst>
              <a:rect l="l" t="t" r="r" b="b"/>
              <a:pathLst>
                <a:path w="4007668" h="2726867">
                  <a:moveTo>
                    <a:pt x="30987" y="2702064"/>
                  </a:moveTo>
                  <a:cubicBezTo>
                    <a:pt x="458609" y="1737332"/>
                    <a:pt x="1103142" y="576347"/>
                    <a:pt x="1915004" y="175580"/>
                  </a:cubicBezTo>
                  <a:cubicBezTo>
                    <a:pt x="2797105" y="-260305"/>
                    <a:pt x="3524270" y="371832"/>
                    <a:pt x="3995274" y="977114"/>
                  </a:cubicBezTo>
                </a:path>
              </a:pathLst>
            </a:custGeom>
            <a:noFill/>
            <a:ln w="19050" cap="flat">
              <a:solidFill>
                <a:srgbClr val="D83B01"/>
              </a:solidFill>
              <a:custDash>
                <a:ds d="149078" sp="149078"/>
              </a:custDash>
              <a:miter/>
            </a:ln>
          </p:spPr>
          <p:txBody>
            <a:bodyPr rtlCol="0" anchor="ctr"/>
            <a:lstStyle/>
            <a:p>
              <a:endParaRPr lang="en-US" dirty="0"/>
            </a:p>
          </p:txBody>
        </p:sp>
        <p:sp>
          <p:nvSpPr>
            <p:cNvPr id="81" name="Freeform: Shape 18">
              <a:extLst>
                <a:ext uri="{FF2B5EF4-FFF2-40B4-BE49-F238E27FC236}">
                  <a16:creationId xmlns:a16="http://schemas.microsoft.com/office/drawing/2014/main" id="{9C25ED8B-BC6B-4070-8B4F-9723659B5FC5}"/>
                </a:ext>
              </a:extLst>
            </p:cNvPr>
            <p:cNvSpPr/>
            <p:nvPr/>
          </p:nvSpPr>
          <p:spPr>
            <a:xfrm>
              <a:off x="9299174" y="3208145"/>
              <a:ext cx="81713" cy="81713"/>
            </a:xfrm>
            <a:custGeom>
              <a:avLst/>
              <a:gdLst>
                <a:gd name="connsiteX0" fmla="*/ 30987 w 61974"/>
                <a:gd name="connsiteY0" fmla="*/ 30987 h 61974"/>
                <a:gd name="connsiteX1" fmla="*/ 43382 w 61974"/>
                <a:gd name="connsiteY1" fmla="*/ 47514 h 61974"/>
              </a:gdLst>
              <a:ahLst/>
              <a:cxnLst>
                <a:cxn ang="0">
                  <a:pos x="connsiteX0" y="connsiteY0"/>
                </a:cxn>
                <a:cxn ang="0">
                  <a:pos x="connsiteX1" y="connsiteY1"/>
                </a:cxn>
              </a:cxnLst>
              <a:rect l="l" t="t" r="r" b="b"/>
              <a:pathLst>
                <a:path w="61974" h="61974">
                  <a:moveTo>
                    <a:pt x="30987" y="30987"/>
                  </a:moveTo>
                  <a:cubicBezTo>
                    <a:pt x="35118" y="37184"/>
                    <a:pt x="39250" y="41316"/>
                    <a:pt x="43382" y="47514"/>
                  </a:cubicBezTo>
                </a:path>
              </a:pathLst>
            </a:custGeom>
            <a:noFill/>
            <a:ln w="19050" cap="flat">
              <a:solidFill>
                <a:schemeClr val="tx1"/>
              </a:solidFill>
              <a:prstDash val="solid"/>
              <a:miter/>
            </a:ln>
          </p:spPr>
          <p:txBody>
            <a:bodyPr rtlCol="0" anchor="ctr"/>
            <a:lstStyle/>
            <a:p>
              <a:endParaRPr lang="en-US" dirty="0"/>
            </a:p>
          </p:txBody>
        </p:sp>
        <p:sp>
          <p:nvSpPr>
            <p:cNvPr id="82" name="Freeform: Shape 19">
              <a:extLst>
                <a:ext uri="{FF2B5EF4-FFF2-40B4-BE49-F238E27FC236}">
                  <a16:creationId xmlns:a16="http://schemas.microsoft.com/office/drawing/2014/main" id="{83E90D74-5A77-431D-AADC-EED647A1F49B}"/>
                </a:ext>
              </a:extLst>
            </p:cNvPr>
            <p:cNvSpPr/>
            <p:nvPr/>
          </p:nvSpPr>
          <p:spPr>
            <a:xfrm>
              <a:off x="3279604" y="2982071"/>
              <a:ext cx="108951" cy="81713"/>
            </a:xfrm>
            <a:custGeom>
              <a:avLst/>
              <a:gdLst>
                <a:gd name="connsiteX0" fmla="*/ 30987 w 82632"/>
                <a:gd name="connsiteY0" fmla="*/ 35119 h 61974"/>
                <a:gd name="connsiteX1" fmla="*/ 51645 w 82632"/>
                <a:gd name="connsiteY1" fmla="*/ 30987 h 61974"/>
              </a:gdLst>
              <a:ahLst/>
              <a:cxnLst>
                <a:cxn ang="0">
                  <a:pos x="connsiteX0" y="connsiteY0"/>
                </a:cxn>
                <a:cxn ang="0">
                  <a:pos x="connsiteX1" y="connsiteY1"/>
                </a:cxn>
              </a:cxnLst>
              <a:rect l="l" t="t" r="r" b="b"/>
              <a:pathLst>
                <a:path w="82632" h="61974">
                  <a:moveTo>
                    <a:pt x="30987" y="35119"/>
                  </a:moveTo>
                  <a:cubicBezTo>
                    <a:pt x="37185" y="33053"/>
                    <a:pt x="43382" y="30987"/>
                    <a:pt x="51645" y="30987"/>
                  </a:cubicBezTo>
                </a:path>
              </a:pathLst>
            </a:custGeom>
            <a:noFill/>
            <a:ln w="19050" cap="flat">
              <a:solidFill>
                <a:schemeClr val="tx1"/>
              </a:solidFill>
              <a:prstDash val="solid"/>
              <a:miter/>
            </a:ln>
          </p:spPr>
          <p:txBody>
            <a:bodyPr rtlCol="0" anchor="ctr"/>
            <a:lstStyle/>
            <a:p>
              <a:endParaRPr lang="en-US" dirty="0"/>
            </a:p>
          </p:txBody>
        </p:sp>
        <p:sp>
          <p:nvSpPr>
            <p:cNvPr id="83" name="Freeform: Shape 20">
              <a:extLst>
                <a:ext uri="{FF2B5EF4-FFF2-40B4-BE49-F238E27FC236}">
                  <a16:creationId xmlns:a16="http://schemas.microsoft.com/office/drawing/2014/main" id="{C602E429-7CB3-4AD5-AA0A-B3779AFBD314}"/>
                </a:ext>
              </a:extLst>
            </p:cNvPr>
            <p:cNvSpPr/>
            <p:nvPr/>
          </p:nvSpPr>
          <p:spPr>
            <a:xfrm>
              <a:off x="3358593" y="2801410"/>
              <a:ext cx="5774428" cy="2751026"/>
            </a:xfrm>
            <a:custGeom>
              <a:avLst/>
              <a:gdLst>
                <a:gd name="connsiteX0" fmla="*/ 30987 w 4379514"/>
                <a:gd name="connsiteY0" fmla="*/ 157677 h 2086466"/>
                <a:gd name="connsiteX1" fmla="*/ 2617379 w 4379514"/>
                <a:gd name="connsiteY1" fmla="*/ 296086 h 2086466"/>
                <a:gd name="connsiteX2" fmla="*/ 4362988 w 4379514"/>
                <a:gd name="connsiteY2" fmla="*/ 2070616 h 2086466"/>
              </a:gdLst>
              <a:ahLst/>
              <a:cxnLst>
                <a:cxn ang="0">
                  <a:pos x="connsiteX0" y="connsiteY0"/>
                </a:cxn>
                <a:cxn ang="0">
                  <a:pos x="connsiteX1" y="connsiteY1"/>
                </a:cxn>
                <a:cxn ang="0">
                  <a:pos x="connsiteX2" y="connsiteY2"/>
                </a:cxn>
              </a:cxnLst>
              <a:rect l="l" t="t" r="r" b="b"/>
              <a:pathLst>
                <a:path w="4379514" h="2086466">
                  <a:moveTo>
                    <a:pt x="30987" y="157677"/>
                  </a:moveTo>
                  <a:cubicBezTo>
                    <a:pt x="758152" y="-7588"/>
                    <a:pt x="1706358" y="-57167"/>
                    <a:pt x="2617379" y="296086"/>
                  </a:cubicBezTo>
                  <a:cubicBezTo>
                    <a:pt x="3611033" y="680327"/>
                    <a:pt x="4106827" y="1467400"/>
                    <a:pt x="4362988" y="2070616"/>
                  </a:cubicBezTo>
                </a:path>
              </a:pathLst>
            </a:custGeom>
            <a:noFill/>
            <a:ln w="19050" cap="flat">
              <a:solidFill>
                <a:srgbClr val="D83B01"/>
              </a:solidFill>
              <a:custDash>
                <a:ds d="150060" sp="150060"/>
              </a:custDash>
              <a:miter/>
            </a:ln>
          </p:spPr>
          <p:txBody>
            <a:bodyPr rtlCol="0" anchor="ctr"/>
            <a:lstStyle/>
            <a:p>
              <a:endParaRPr lang="en-US" dirty="0"/>
            </a:p>
          </p:txBody>
        </p:sp>
        <p:sp>
          <p:nvSpPr>
            <p:cNvPr id="84" name="Freeform: Shape 21">
              <a:extLst>
                <a:ext uri="{FF2B5EF4-FFF2-40B4-BE49-F238E27FC236}">
                  <a16:creationId xmlns:a16="http://schemas.microsoft.com/office/drawing/2014/main" id="{8E35534D-71D4-4B60-8A47-ADAF370B711B}"/>
                </a:ext>
              </a:extLst>
            </p:cNvPr>
            <p:cNvSpPr/>
            <p:nvPr/>
          </p:nvSpPr>
          <p:spPr>
            <a:xfrm>
              <a:off x="9078546" y="5517918"/>
              <a:ext cx="94967" cy="94967"/>
            </a:xfrm>
            <a:custGeom>
              <a:avLst/>
              <a:gdLst>
                <a:gd name="connsiteX0" fmla="*/ 30987 w 61974"/>
                <a:gd name="connsiteY0" fmla="*/ 30987 h 61974"/>
                <a:gd name="connsiteX1" fmla="*/ 39250 w 61974"/>
                <a:gd name="connsiteY1" fmla="*/ 49580 h 61974"/>
              </a:gdLst>
              <a:ahLst/>
              <a:cxnLst>
                <a:cxn ang="0">
                  <a:pos x="connsiteX0" y="connsiteY0"/>
                </a:cxn>
                <a:cxn ang="0">
                  <a:pos x="connsiteX1" y="connsiteY1"/>
                </a:cxn>
              </a:cxnLst>
              <a:rect l="l" t="t" r="r" b="b"/>
              <a:pathLst>
                <a:path w="61974" h="61974">
                  <a:moveTo>
                    <a:pt x="30987" y="30987"/>
                  </a:moveTo>
                  <a:cubicBezTo>
                    <a:pt x="33053" y="37185"/>
                    <a:pt x="37184" y="43382"/>
                    <a:pt x="39250" y="49580"/>
                  </a:cubicBezTo>
                </a:path>
              </a:pathLst>
            </a:custGeom>
            <a:noFill/>
            <a:ln w="19050" cap="flat">
              <a:solidFill>
                <a:srgbClr val="D83B01"/>
              </a:solidFill>
              <a:prstDash val="solid"/>
              <a:miter/>
            </a:ln>
          </p:spPr>
          <p:txBody>
            <a:bodyPr rtlCol="0" anchor="ctr"/>
            <a:lstStyle/>
            <a:p>
              <a:endParaRPr lang="en-US" dirty="0"/>
            </a:p>
          </p:txBody>
        </p:sp>
        <p:sp>
          <p:nvSpPr>
            <p:cNvPr id="85" name="Freeform: Shape 22">
              <a:extLst>
                <a:ext uri="{FF2B5EF4-FFF2-40B4-BE49-F238E27FC236}">
                  <a16:creationId xmlns:a16="http://schemas.microsoft.com/office/drawing/2014/main" id="{F391153D-7584-4015-9520-270F1C1A429E}"/>
                </a:ext>
              </a:extLst>
            </p:cNvPr>
            <p:cNvSpPr/>
            <p:nvPr/>
          </p:nvSpPr>
          <p:spPr>
            <a:xfrm>
              <a:off x="10742780" y="1938861"/>
              <a:ext cx="81713" cy="81713"/>
            </a:xfrm>
            <a:custGeom>
              <a:avLst/>
              <a:gdLst>
                <a:gd name="connsiteX0" fmla="*/ 47513 w 61974"/>
                <a:gd name="connsiteY0" fmla="*/ 30987 h 61974"/>
                <a:gd name="connsiteX1" fmla="*/ 30987 w 61974"/>
                <a:gd name="connsiteY1" fmla="*/ 43382 h 61974"/>
              </a:gdLst>
              <a:ahLst/>
              <a:cxnLst>
                <a:cxn ang="0">
                  <a:pos x="connsiteX0" y="connsiteY0"/>
                </a:cxn>
                <a:cxn ang="0">
                  <a:pos x="connsiteX1" y="connsiteY1"/>
                </a:cxn>
              </a:cxnLst>
              <a:rect l="l" t="t" r="r" b="b"/>
              <a:pathLst>
                <a:path w="61974" h="61974">
                  <a:moveTo>
                    <a:pt x="47513" y="30987"/>
                  </a:moveTo>
                  <a:cubicBezTo>
                    <a:pt x="43382" y="35119"/>
                    <a:pt x="37184" y="39250"/>
                    <a:pt x="30987" y="43382"/>
                  </a:cubicBezTo>
                </a:path>
              </a:pathLst>
            </a:custGeom>
            <a:noFill/>
            <a:ln w="19050" cap="flat">
              <a:solidFill>
                <a:schemeClr val="tx1"/>
              </a:solidFill>
              <a:prstDash val="solid"/>
              <a:miter/>
            </a:ln>
          </p:spPr>
          <p:txBody>
            <a:bodyPr rtlCol="0" anchor="ctr"/>
            <a:lstStyle/>
            <a:p>
              <a:endParaRPr lang="en-US" dirty="0"/>
            </a:p>
          </p:txBody>
        </p:sp>
        <p:sp>
          <p:nvSpPr>
            <p:cNvPr id="86" name="Freeform: Shape 23">
              <a:extLst>
                <a:ext uri="{FF2B5EF4-FFF2-40B4-BE49-F238E27FC236}">
                  <a16:creationId xmlns:a16="http://schemas.microsoft.com/office/drawing/2014/main" id="{7D44D028-E7A3-485B-B797-5214A3F72D73}"/>
                </a:ext>
              </a:extLst>
            </p:cNvPr>
            <p:cNvSpPr/>
            <p:nvPr/>
          </p:nvSpPr>
          <p:spPr>
            <a:xfrm>
              <a:off x="9422396" y="1990613"/>
              <a:ext cx="1334655" cy="3649876"/>
            </a:xfrm>
            <a:custGeom>
              <a:avLst/>
              <a:gdLst>
                <a:gd name="connsiteX0" fmla="*/ 1001423 w 1012246"/>
                <a:gd name="connsiteY0" fmla="*/ 30987 h 2768183"/>
                <a:gd name="connsiteX1" fmla="*/ 92467 w 1012246"/>
                <a:gd name="connsiteY1" fmla="*/ 1501843 h 2768183"/>
                <a:gd name="connsiteX2" fmla="*/ 121388 w 1012246"/>
                <a:gd name="connsiteY2" fmla="*/ 2749592 h 2768183"/>
              </a:gdLst>
              <a:ahLst/>
              <a:cxnLst>
                <a:cxn ang="0">
                  <a:pos x="connsiteX0" y="connsiteY0"/>
                </a:cxn>
                <a:cxn ang="0">
                  <a:pos x="connsiteX1" y="connsiteY1"/>
                </a:cxn>
                <a:cxn ang="0">
                  <a:pos x="connsiteX2" y="connsiteY2"/>
                </a:cxn>
              </a:cxnLst>
              <a:rect l="l" t="t" r="r" b="b"/>
              <a:pathLst>
                <a:path w="1012246" h="2768183">
                  <a:moveTo>
                    <a:pt x="1001423" y="30987"/>
                  </a:moveTo>
                  <a:cubicBezTo>
                    <a:pt x="778315" y="216910"/>
                    <a:pt x="270127" y="702375"/>
                    <a:pt x="92467" y="1501843"/>
                  </a:cubicBezTo>
                  <a:cubicBezTo>
                    <a:pt x="-27350" y="2041019"/>
                    <a:pt x="53217" y="2495497"/>
                    <a:pt x="121388" y="2749592"/>
                  </a:cubicBezTo>
                </a:path>
              </a:pathLst>
            </a:custGeom>
            <a:noFill/>
            <a:ln w="19050" cap="flat">
              <a:solidFill>
                <a:srgbClr val="D83B01"/>
              </a:solidFill>
              <a:custDash>
                <a:ds d="149168" sp="149168"/>
              </a:custDash>
              <a:miter/>
            </a:ln>
          </p:spPr>
          <p:txBody>
            <a:bodyPr rtlCol="0" anchor="ctr"/>
            <a:lstStyle/>
            <a:p>
              <a:endParaRPr lang="en-US" dirty="0"/>
            </a:p>
          </p:txBody>
        </p:sp>
        <p:sp>
          <p:nvSpPr>
            <p:cNvPr id="88" name="Freeform: Shape 24">
              <a:extLst>
                <a:ext uri="{FF2B5EF4-FFF2-40B4-BE49-F238E27FC236}">
                  <a16:creationId xmlns:a16="http://schemas.microsoft.com/office/drawing/2014/main" id="{8CAD03D8-3487-4843-8E1E-6017C1FFC1C9}"/>
                </a:ext>
              </a:extLst>
            </p:cNvPr>
            <p:cNvSpPr/>
            <p:nvPr/>
          </p:nvSpPr>
          <p:spPr>
            <a:xfrm>
              <a:off x="9547039" y="5599631"/>
              <a:ext cx="94967" cy="126623"/>
            </a:xfrm>
            <a:custGeom>
              <a:avLst/>
              <a:gdLst>
                <a:gd name="connsiteX0" fmla="*/ 30987 w 61974"/>
                <a:gd name="connsiteY0" fmla="*/ 30987 h 82632"/>
                <a:gd name="connsiteX1" fmla="*/ 37184 w 61974"/>
                <a:gd name="connsiteY1" fmla="*/ 51645 h 82632"/>
              </a:gdLst>
              <a:ahLst/>
              <a:cxnLst>
                <a:cxn ang="0">
                  <a:pos x="connsiteX0" y="connsiteY0"/>
                </a:cxn>
                <a:cxn ang="0">
                  <a:pos x="connsiteX1" y="connsiteY1"/>
                </a:cxn>
              </a:cxnLst>
              <a:rect l="l" t="t" r="r" b="b"/>
              <a:pathLst>
                <a:path w="61974" h="82632">
                  <a:moveTo>
                    <a:pt x="30987" y="30987"/>
                  </a:moveTo>
                  <a:cubicBezTo>
                    <a:pt x="33052" y="37185"/>
                    <a:pt x="35118" y="43382"/>
                    <a:pt x="37184" y="51645"/>
                  </a:cubicBezTo>
                </a:path>
              </a:pathLst>
            </a:custGeom>
            <a:noFill/>
            <a:ln w="19050" cap="flat">
              <a:solidFill>
                <a:schemeClr val="tx1"/>
              </a:solidFill>
              <a:prstDash val="solid"/>
              <a:miter/>
            </a:ln>
          </p:spPr>
          <p:txBody>
            <a:bodyPr rtlCol="0" anchor="ctr"/>
            <a:lstStyle/>
            <a:p>
              <a:endParaRPr lang="en-US" dirty="0"/>
            </a:p>
          </p:txBody>
        </p:sp>
        <p:sp>
          <p:nvSpPr>
            <p:cNvPr id="89" name="Freeform: Shape 25">
              <a:extLst>
                <a:ext uri="{FF2B5EF4-FFF2-40B4-BE49-F238E27FC236}">
                  <a16:creationId xmlns:a16="http://schemas.microsoft.com/office/drawing/2014/main" id="{AF8D9A86-B5C9-465B-87D4-2F76CFC4137A}"/>
                </a:ext>
              </a:extLst>
            </p:cNvPr>
            <p:cNvSpPr/>
            <p:nvPr/>
          </p:nvSpPr>
          <p:spPr>
            <a:xfrm>
              <a:off x="2337174" y="3608542"/>
              <a:ext cx="81713" cy="81713"/>
            </a:xfrm>
            <a:custGeom>
              <a:avLst/>
              <a:gdLst>
                <a:gd name="connsiteX0" fmla="*/ 30987 w 61974"/>
                <a:gd name="connsiteY0" fmla="*/ 45448 h 61974"/>
                <a:gd name="connsiteX1" fmla="*/ 45448 w 61974"/>
                <a:gd name="connsiteY1" fmla="*/ 30987 h 61974"/>
              </a:gdLst>
              <a:ahLst/>
              <a:cxnLst>
                <a:cxn ang="0">
                  <a:pos x="connsiteX0" y="connsiteY0"/>
                </a:cxn>
                <a:cxn ang="0">
                  <a:pos x="connsiteX1" y="connsiteY1"/>
                </a:cxn>
              </a:cxnLst>
              <a:rect l="l" t="t" r="r" b="b"/>
              <a:pathLst>
                <a:path w="61974" h="61974">
                  <a:moveTo>
                    <a:pt x="30987" y="45448"/>
                  </a:moveTo>
                  <a:cubicBezTo>
                    <a:pt x="35119" y="41316"/>
                    <a:pt x="41316" y="35119"/>
                    <a:pt x="45448" y="30987"/>
                  </a:cubicBezTo>
                </a:path>
              </a:pathLst>
            </a:custGeom>
            <a:noFill/>
            <a:ln w="19050" cap="flat">
              <a:solidFill>
                <a:schemeClr val="tx1"/>
              </a:solidFill>
              <a:prstDash val="solid"/>
              <a:miter/>
            </a:ln>
          </p:spPr>
          <p:txBody>
            <a:bodyPr rtlCol="0" anchor="ctr"/>
            <a:lstStyle/>
            <a:p>
              <a:endParaRPr lang="en-US" dirty="0"/>
            </a:p>
          </p:txBody>
        </p:sp>
        <p:sp>
          <p:nvSpPr>
            <p:cNvPr id="90" name="Freeform: Shape 26">
              <a:extLst>
                <a:ext uri="{FF2B5EF4-FFF2-40B4-BE49-F238E27FC236}">
                  <a16:creationId xmlns:a16="http://schemas.microsoft.com/office/drawing/2014/main" id="{1920D893-F24E-4BD2-B4F8-B3147A95D9A9}"/>
                </a:ext>
              </a:extLst>
            </p:cNvPr>
            <p:cNvSpPr/>
            <p:nvPr/>
          </p:nvSpPr>
          <p:spPr>
            <a:xfrm>
              <a:off x="2397097" y="1906638"/>
              <a:ext cx="6046807" cy="1743225"/>
            </a:xfrm>
            <a:custGeom>
              <a:avLst/>
              <a:gdLst>
                <a:gd name="connsiteX0" fmla="*/ 30987 w 4586094"/>
                <a:gd name="connsiteY0" fmla="*/ 1292846 h 1322117"/>
                <a:gd name="connsiteX1" fmla="*/ 2394272 w 4586094"/>
                <a:gd name="connsiteY1" fmla="*/ 40965 h 1322117"/>
                <a:gd name="connsiteX2" fmla="*/ 4567503 w 4586094"/>
                <a:gd name="connsiteY2" fmla="*/ 1026356 h 1322117"/>
              </a:gdLst>
              <a:ahLst/>
              <a:cxnLst>
                <a:cxn ang="0">
                  <a:pos x="connsiteX0" y="connsiteY0"/>
                </a:cxn>
                <a:cxn ang="0">
                  <a:pos x="connsiteX1" y="connsiteY1"/>
                </a:cxn>
                <a:cxn ang="0">
                  <a:pos x="connsiteX2" y="connsiteY2"/>
                </a:cxn>
              </a:cxnLst>
              <a:rect l="l" t="t" r="r" b="b"/>
              <a:pathLst>
                <a:path w="4586094" h="1322117">
                  <a:moveTo>
                    <a:pt x="30987" y="1292846"/>
                  </a:moveTo>
                  <a:cubicBezTo>
                    <a:pt x="625940" y="749538"/>
                    <a:pt x="1456395" y="127729"/>
                    <a:pt x="2394272" y="40965"/>
                  </a:cubicBezTo>
                  <a:cubicBezTo>
                    <a:pt x="3416848" y="-51996"/>
                    <a:pt x="4131617" y="522299"/>
                    <a:pt x="4567503" y="1026356"/>
                  </a:cubicBezTo>
                </a:path>
              </a:pathLst>
            </a:custGeom>
            <a:noFill/>
            <a:ln w="19050" cap="flat">
              <a:solidFill>
                <a:srgbClr val="D83B01"/>
              </a:solidFill>
              <a:custDash>
                <a:ds d="150615" sp="150615"/>
              </a:custDash>
              <a:miter/>
            </a:ln>
          </p:spPr>
          <p:txBody>
            <a:bodyPr rtlCol="0" anchor="ctr"/>
            <a:lstStyle/>
            <a:p>
              <a:endParaRPr lang="en-US" dirty="0"/>
            </a:p>
          </p:txBody>
        </p:sp>
        <p:sp>
          <p:nvSpPr>
            <p:cNvPr id="91" name="Freeform: Shape 27">
              <a:extLst>
                <a:ext uri="{FF2B5EF4-FFF2-40B4-BE49-F238E27FC236}">
                  <a16:creationId xmlns:a16="http://schemas.microsoft.com/office/drawing/2014/main" id="{148A7ABC-E1EF-48B1-8198-E0BC6F761A48}"/>
                </a:ext>
              </a:extLst>
            </p:cNvPr>
            <p:cNvSpPr/>
            <p:nvPr/>
          </p:nvSpPr>
          <p:spPr>
            <a:xfrm>
              <a:off x="8400324" y="3240831"/>
              <a:ext cx="81713" cy="81713"/>
            </a:xfrm>
            <a:custGeom>
              <a:avLst/>
              <a:gdLst>
                <a:gd name="connsiteX0" fmla="*/ 30987 w 61974"/>
                <a:gd name="connsiteY0" fmla="*/ 30987 h 61974"/>
                <a:gd name="connsiteX1" fmla="*/ 43382 w 61974"/>
                <a:gd name="connsiteY1" fmla="*/ 47514 h 61974"/>
              </a:gdLst>
              <a:ahLst/>
              <a:cxnLst>
                <a:cxn ang="0">
                  <a:pos x="connsiteX0" y="connsiteY0"/>
                </a:cxn>
                <a:cxn ang="0">
                  <a:pos x="connsiteX1" y="connsiteY1"/>
                </a:cxn>
              </a:cxnLst>
              <a:rect l="l" t="t" r="r" b="b"/>
              <a:pathLst>
                <a:path w="61974" h="61974">
                  <a:moveTo>
                    <a:pt x="30987" y="30987"/>
                  </a:moveTo>
                  <a:cubicBezTo>
                    <a:pt x="35118" y="37185"/>
                    <a:pt x="39250" y="41316"/>
                    <a:pt x="43382" y="47514"/>
                  </a:cubicBezTo>
                </a:path>
              </a:pathLst>
            </a:custGeom>
            <a:noFill/>
            <a:ln w="19050" cap="flat">
              <a:solidFill>
                <a:schemeClr val="tx1"/>
              </a:solidFill>
              <a:prstDash val="solid"/>
              <a:miter/>
            </a:ln>
          </p:spPr>
          <p:txBody>
            <a:bodyPr rtlCol="0" anchor="ctr"/>
            <a:lstStyle/>
            <a:p>
              <a:endParaRPr lang="en-US" dirty="0"/>
            </a:p>
          </p:txBody>
        </p:sp>
        <p:sp>
          <p:nvSpPr>
            <p:cNvPr id="92" name="Freeform: Shape 28">
              <a:extLst>
                <a:ext uri="{FF2B5EF4-FFF2-40B4-BE49-F238E27FC236}">
                  <a16:creationId xmlns:a16="http://schemas.microsoft.com/office/drawing/2014/main" id="{7E64A6B2-A266-4132-A6F1-ED75D48F45AB}"/>
                </a:ext>
              </a:extLst>
            </p:cNvPr>
            <p:cNvSpPr/>
            <p:nvPr/>
          </p:nvSpPr>
          <p:spPr>
            <a:xfrm>
              <a:off x="5744632" y="3867302"/>
              <a:ext cx="81713" cy="81713"/>
            </a:xfrm>
            <a:custGeom>
              <a:avLst/>
              <a:gdLst>
                <a:gd name="connsiteX0" fmla="*/ 30987 w 61974"/>
                <a:gd name="connsiteY0" fmla="*/ 49579 h 61974"/>
                <a:gd name="connsiteX1" fmla="*/ 37184 w 61974"/>
                <a:gd name="connsiteY1" fmla="*/ 30987 h 61974"/>
              </a:gdLst>
              <a:ahLst/>
              <a:cxnLst>
                <a:cxn ang="0">
                  <a:pos x="connsiteX0" y="connsiteY0"/>
                </a:cxn>
                <a:cxn ang="0">
                  <a:pos x="connsiteX1" y="connsiteY1"/>
                </a:cxn>
              </a:cxnLst>
              <a:rect l="l" t="t" r="r" b="b"/>
              <a:pathLst>
                <a:path w="61974" h="61974">
                  <a:moveTo>
                    <a:pt x="30987" y="49579"/>
                  </a:moveTo>
                  <a:cubicBezTo>
                    <a:pt x="33053" y="43382"/>
                    <a:pt x="35119" y="37185"/>
                    <a:pt x="37184" y="30987"/>
                  </a:cubicBezTo>
                </a:path>
              </a:pathLst>
            </a:custGeom>
            <a:noFill/>
            <a:ln w="19050" cap="flat">
              <a:solidFill>
                <a:schemeClr val="tx1"/>
              </a:solidFill>
              <a:prstDash val="solid"/>
              <a:miter/>
            </a:ln>
          </p:spPr>
          <p:txBody>
            <a:bodyPr rtlCol="0" anchor="ctr"/>
            <a:lstStyle/>
            <a:p>
              <a:endParaRPr lang="en-US" dirty="0"/>
            </a:p>
          </p:txBody>
        </p:sp>
        <p:sp>
          <p:nvSpPr>
            <p:cNvPr id="93" name="Freeform: Shape 29">
              <a:extLst>
                <a:ext uri="{FF2B5EF4-FFF2-40B4-BE49-F238E27FC236}">
                  <a16:creationId xmlns:a16="http://schemas.microsoft.com/office/drawing/2014/main" id="{B00DEC17-F453-4EB8-B40E-6B1E2E1CB9CD}"/>
                </a:ext>
              </a:extLst>
            </p:cNvPr>
            <p:cNvSpPr/>
            <p:nvPr/>
          </p:nvSpPr>
          <p:spPr>
            <a:xfrm>
              <a:off x="5771870" y="1581536"/>
              <a:ext cx="3431972" cy="2315219"/>
            </a:xfrm>
            <a:custGeom>
              <a:avLst/>
              <a:gdLst>
                <a:gd name="connsiteX0" fmla="*/ 30987 w 2602918"/>
                <a:gd name="connsiteY0" fmla="*/ 1725336 h 1755937"/>
                <a:gd name="connsiteX1" fmla="*/ 1012246 w 2602918"/>
                <a:gd name="connsiteY1" fmla="*/ 353639 h 1755937"/>
                <a:gd name="connsiteX2" fmla="*/ 2571932 w 2602918"/>
                <a:gd name="connsiteY2" fmla="*/ 87150 h 1755937"/>
              </a:gdLst>
              <a:ahLst/>
              <a:cxnLst>
                <a:cxn ang="0">
                  <a:pos x="connsiteX0" y="connsiteY0"/>
                </a:cxn>
                <a:cxn ang="0">
                  <a:pos x="connsiteX1" y="connsiteY1"/>
                </a:cxn>
                <a:cxn ang="0">
                  <a:pos x="connsiteX2" y="connsiteY2"/>
                </a:cxn>
              </a:cxnLst>
              <a:rect l="l" t="t" r="r" b="b"/>
              <a:pathLst>
                <a:path w="2602918" h="1755937">
                  <a:moveTo>
                    <a:pt x="30987" y="1725336"/>
                  </a:moveTo>
                  <a:cubicBezTo>
                    <a:pt x="204515" y="1270858"/>
                    <a:pt x="504057" y="704826"/>
                    <a:pt x="1012246" y="353639"/>
                  </a:cubicBezTo>
                  <a:cubicBezTo>
                    <a:pt x="1570015" y="-30602"/>
                    <a:pt x="2158770" y="-1680"/>
                    <a:pt x="2571932" y="87150"/>
                  </a:cubicBezTo>
                </a:path>
              </a:pathLst>
            </a:custGeom>
            <a:noFill/>
            <a:ln w="19050" cap="flat">
              <a:solidFill>
                <a:srgbClr val="D83B01"/>
              </a:solidFill>
              <a:custDash>
                <a:ds d="148853" sp="148853"/>
              </a:custDash>
              <a:miter/>
            </a:ln>
          </p:spPr>
          <p:txBody>
            <a:bodyPr rtlCol="0" anchor="ctr"/>
            <a:lstStyle/>
            <a:p>
              <a:endParaRPr lang="en-US" dirty="0"/>
            </a:p>
          </p:txBody>
        </p:sp>
        <p:sp>
          <p:nvSpPr>
            <p:cNvPr id="114" name="Freeform: Shape 30">
              <a:extLst>
                <a:ext uri="{FF2B5EF4-FFF2-40B4-BE49-F238E27FC236}">
                  <a16:creationId xmlns:a16="http://schemas.microsoft.com/office/drawing/2014/main" id="{5CB80167-E1B8-4D9C-A17F-601F0E7D7CB1}"/>
                </a:ext>
              </a:extLst>
            </p:cNvPr>
            <p:cNvSpPr/>
            <p:nvPr/>
          </p:nvSpPr>
          <p:spPr>
            <a:xfrm>
              <a:off x="9149365" y="1663758"/>
              <a:ext cx="108951" cy="81713"/>
            </a:xfrm>
            <a:custGeom>
              <a:avLst/>
              <a:gdLst>
                <a:gd name="connsiteX0" fmla="*/ 30987 w 82632"/>
                <a:gd name="connsiteY0" fmla="*/ 30987 h 61974"/>
                <a:gd name="connsiteX1" fmla="*/ 51645 w 82632"/>
                <a:gd name="connsiteY1" fmla="*/ 35119 h 61974"/>
              </a:gdLst>
              <a:ahLst/>
              <a:cxnLst>
                <a:cxn ang="0">
                  <a:pos x="connsiteX0" y="connsiteY0"/>
                </a:cxn>
                <a:cxn ang="0">
                  <a:pos x="connsiteX1" y="connsiteY1"/>
                </a:cxn>
              </a:cxnLst>
              <a:rect l="l" t="t" r="r" b="b"/>
              <a:pathLst>
                <a:path w="82632" h="61974">
                  <a:moveTo>
                    <a:pt x="30987" y="30987"/>
                  </a:moveTo>
                  <a:cubicBezTo>
                    <a:pt x="37184" y="33053"/>
                    <a:pt x="45447" y="33053"/>
                    <a:pt x="51645" y="35119"/>
                  </a:cubicBezTo>
                </a:path>
              </a:pathLst>
            </a:custGeom>
            <a:noFill/>
            <a:ln w="19050" cap="flat">
              <a:solidFill>
                <a:srgbClr val="D83B01"/>
              </a:solidFill>
              <a:prstDash val="solid"/>
              <a:miter/>
            </a:ln>
          </p:spPr>
          <p:txBody>
            <a:bodyPr rtlCol="0" anchor="ctr"/>
            <a:lstStyle/>
            <a:p>
              <a:endParaRPr lang="en-US" dirty="0"/>
            </a:p>
          </p:txBody>
        </p:sp>
        <p:sp>
          <p:nvSpPr>
            <p:cNvPr id="115" name="Freeform: Shape 31">
              <a:extLst>
                <a:ext uri="{FF2B5EF4-FFF2-40B4-BE49-F238E27FC236}">
                  <a16:creationId xmlns:a16="http://schemas.microsoft.com/office/drawing/2014/main" id="{31D3F3C7-C1C9-4351-B94F-50B25AB3D7E1}"/>
                </a:ext>
              </a:extLst>
            </p:cNvPr>
            <p:cNvSpPr/>
            <p:nvPr/>
          </p:nvSpPr>
          <p:spPr>
            <a:xfrm>
              <a:off x="9043138" y="2260268"/>
              <a:ext cx="108951" cy="81713"/>
            </a:xfrm>
            <a:custGeom>
              <a:avLst/>
              <a:gdLst>
                <a:gd name="connsiteX0" fmla="*/ 51645 w 82632"/>
                <a:gd name="connsiteY0" fmla="*/ 30987 h 61974"/>
                <a:gd name="connsiteX1" fmla="*/ 30987 w 82632"/>
                <a:gd name="connsiteY1" fmla="*/ 33053 h 61974"/>
              </a:gdLst>
              <a:ahLst/>
              <a:cxnLst>
                <a:cxn ang="0">
                  <a:pos x="connsiteX0" y="connsiteY0"/>
                </a:cxn>
                <a:cxn ang="0">
                  <a:pos x="connsiteX1" y="connsiteY1"/>
                </a:cxn>
              </a:cxnLst>
              <a:rect l="l" t="t" r="r" b="b"/>
              <a:pathLst>
                <a:path w="82632" h="61974">
                  <a:moveTo>
                    <a:pt x="51645" y="30987"/>
                  </a:moveTo>
                  <a:cubicBezTo>
                    <a:pt x="45447" y="30987"/>
                    <a:pt x="39250" y="33053"/>
                    <a:pt x="30987" y="33053"/>
                  </a:cubicBezTo>
                </a:path>
              </a:pathLst>
            </a:custGeom>
            <a:noFill/>
            <a:ln w="19050" cap="flat">
              <a:solidFill>
                <a:schemeClr val="tx1"/>
              </a:solidFill>
              <a:prstDash val="solid"/>
              <a:miter/>
            </a:ln>
          </p:spPr>
          <p:txBody>
            <a:bodyPr rtlCol="0" anchor="ctr"/>
            <a:lstStyle/>
            <a:p>
              <a:endParaRPr lang="en-US" dirty="0"/>
            </a:p>
          </p:txBody>
        </p:sp>
        <p:sp>
          <p:nvSpPr>
            <p:cNvPr id="116" name="Freeform: Shape 32">
              <a:extLst>
                <a:ext uri="{FF2B5EF4-FFF2-40B4-BE49-F238E27FC236}">
                  <a16:creationId xmlns:a16="http://schemas.microsoft.com/office/drawing/2014/main" id="{73EA8B72-76E5-41BC-B012-06559076C3C8}"/>
                </a:ext>
              </a:extLst>
            </p:cNvPr>
            <p:cNvSpPr/>
            <p:nvPr/>
          </p:nvSpPr>
          <p:spPr>
            <a:xfrm>
              <a:off x="6379274" y="2268438"/>
              <a:ext cx="2669311" cy="2424172"/>
            </a:xfrm>
            <a:custGeom>
              <a:avLst/>
              <a:gdLst>
                <a:gd name="connsiteX0" fmla="*/ 2012097 w 2024492"/>
                <a:gd name="connsiteY0" fmla="*/ 30987 h 1838569"/>
                <a:gd name="connsiteX1" fmla="*/ 568097 w 2024492"/>
                <a:gd name="connsiteY1" fmla="*/ 760218 h 1838569"/>
                <a:gd name="connsiteX2" fmla="*/ 30987 w 2024492"/>
                <a:gd name="connsiteY2" fmla="*/ 1828241 h 1838569"/>
              </a:gdLst>
              <a:ahLst/>
              <a:cxnLst>
                <a:cxn ang="0">
                  <a:pos x="connsiteX0" y="connsiteY0"/>
                </a:cxn>
                <a:cxn ang="0">
                  <a:pos x="connsiteX1" y="connsiteY1"/>
                </a:cxn>
                <a:cxn ang="0">
                  <a:pos x="connsiteX2" y="connsiteY2"/>
                </a:cxn>
              </a:cxnLst>
              <a:rect l="l" t="t" r="r" b="b"/>
              <a:pathLst>
                <a:path w="2024492" h="1838569">
                  <a:moveTo>
                    <a:pt x="2012097" y="30987"/>
                  </a:moveTo>
                  <a:cubicBezTo>
                    <a:pt x="1758003" y="59908"/>
                    <a:pt x="1090747" y="183857"/>
                    <a:pt x="568097" y="760218"/>
                  </a:cubicBezTo>
                  <a:cubicBezTo>
                    <a:pt x="204515" y="1160984"/>
                    <a:pt x="78501" y="1598936"/>
                    <a:pt x="30987" y="1828241"/>
                  </a:cubicBezTo>
                </a:path>
              </a:pathLst>
            </a:custGeom>
            <a:noFill/>
            <a:ln w="19050" cap="flat">
              <a:solidFill>
                <a:srgbClr val="D83B01"/>
              </a:solidFill>
              <a:custDash>
                <a:ds d="149513" sp="149513"/>
              </a:custDash>
              <a:miter/>
            </a:ln>
          </p:spPr>
          <p:txBody>
            <a:bodyPr rtlCol="0" anchor="ctr"/>
            <a:lstStyle/>
            <a:p>
              <a:endParaRPr lang="en-US" dirty="0"/>
            </a:p>
          </p:txBody>
        </p:sp>
        <p:sp>
          <p:nvSpPr>
            <p:cNvPr id="117" name="Freeform: Shape 33">
              <a:extLst>
                <a:ext uri="{FF2B5EF4-FFF2-40B4-BE49-F238E27FC236}">
                  <a16:creationId xmlns:a16="http://schemas.microsoft.com/office/drawing/2014/main" id="{D9412A38-1161-4D25-AC9C-F412A22B53AA}"/>
                </a:ext>
              </a:extLst>
            </p:cNvPr>
            <p:cNvSpPr/>
            <p:nvPr/>
          </p:nvSpPr>
          <p:spPr>
            <a:xfrm>
              <a:off x="6368379" y="4668096"/>
              <a:ext cx="81713" cy="108951"/>
            </a:xfrm>
            <a:custGeom>
              <a:avLst/>
              <a:gdLst>
                <a:gd name="connsiteX0" fmla="*/ 35119 w 61974"/>
                <a:gd name="connsiteY0" fmla="*/ 30987 h 82632"/>
                <a:gd name="connsiteX1" fmla="*/ 30987 w 61974"/>
                <a:gd name="connsiteY1" fmla="*/ 51645 h 82632"/>
              </a:gdLst>
              <a:ahLst/>
              <a:cxnLst>
                <a:cxn ang="0">
                  <a:pos x="connsiteX0" y="connsiteY0"/>
                </a:cxn>
                <a:cxn ang="0">
                  <a:pos x="connsiteX1" y="connsiteY1"/>
                </a:cxn>
              </a:cxnLst>
              <a:rect l="l" t="t" r="r" b="b"/>
              <a:pathLst>
                <a:path w="61974" h="82632">
                  <a:moveTo>
                    <a:pt x="35119" y="30987"/>
                  </a:moveTo>
                  <a:cubicBezTo>
                    <a:pt x="33053" y="37185"/>
                    <a:pt x="33053" y="45448"/>
                    <a:pt x="30987" y="51645"/>
                  </a:cubicBezTo>
                </a:path>
              </a:pathLst>
            </a:custGeom>
            <a:noFill/>
            <a:ln w="19050" cap="flat">
              <a:solidFill>
                <a:schemeClr val="tx1"/>
              </a:solidFill>
              <a:prstDash val="solid"/>
              <a:miter/>
            </a:ln>
          </p:spPr>
          <p:txBody>
            <a:bodyPr rtlCol="0" anchor="ctr"/>
            <a:lstStyle/>
            <a:p>
              <a:endParaRPr lang="en-US" dirty="0"/>
            </a:p>
          </p:txBody>
        </p:sp>
        <p:sp>
          <p:nvSpPr>
            <p:cNvPr id="118" name="Freeform: Shape 34">
              <a:extLst>
                <a:ext uri="{FF2B5EF4-FFF2-40B4-BE49-F238E27FC236}">
                  <a16:creationId xmlns:a16="http://schemas.microsoft.com/office/drawing/2014/main" id="{0D52ABB2-FFEA-4F6C-B152-8EE97D5EF54C}"/>
                </a:ext>
              </a:extLst>
            </p:cNvPr>
            <p:cNvSpPr/>
            <p:nvPr/>
          </p:nvSpPr>
          <p:spPr>
            <a:xfrm>
              <a:off x="2245927" y="3631695"/>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noFill/>
            <a:ln w="9525" cap="flat">
              <a:solidFill>
                <a:schemeClr val="tx1"/>
              </a:solidFill>
              <a:prstDash val="solid"/>
              <a:miter/>
            </a:ln>
          </p:spPr>
          <p:txBody>
            <a:bodyPr rtlCol="0" anchor="ctr"/>
            <a:lstStyle/>
            <a:p>
              <a:endParaRPr lang="en-US" dirty="0"/>
            </a:p>
          </p:txBody>
        </p:sp>
        <p:sp>
          <p:nvSpPr>
            <p:cNvPr id="119" name="Freeform: Shape 35">
              <a:extLst>
                <a:ext uri="{FF2B5EF4-FFF2-40B4-BE49-F238E27FC236}">
                  <a16:creationId xmlns:a16="http://schemas.microsoft.com/office/drawing/2014/main" id="{611ED76D-9A8E-4B4D-A4B3-AE9C2354823C}"/>
                </a:ext>
              </a:extLst>
            </p:cNvPr>
            <p:cNvSpPr/>
            <p:nvPr/>
          </p:nvSpPr>
          <p:spPr>
            <a:xfrm>
              <a:off x="1992614" y="2918063"/>
              <a:ext cx="190666" cy="190666"/>
            </a:xfrm>
            <a:custGeom>
              <a:avLst/>
              <a:gdLst>
                <a:gd name="connsiteX0" fmla="*/ 147705 w 144606"/>
                <a:gd name="connsiteY0" fmla="*/ 79534 h 144606"/>
                <a:gd name="connsiteX1" fmla="*/ 81599 w 144606"/>
                <a:gd name="connsiteY1" fmla="*/ 143574 h 144606"/>
                <a:gd name="connsiteX2" fmla="*/ 15494 w 144606"/>
                <a:gd name="connsiteY2" fmla="*/ 79534 h 144606"/>
                <a:gd name="connsiteX3" fmla="*/ 81599 w 144606"/>
                <a:gd name="connsiteY3" fmla="*/ 15494 h 144606"/>
                <a:gd name="connsiteX4" fmla="*/ 147705 w 144606"/>
                <a:gd name="connsiteY4" fmla="*/ 79534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606" h="144606">
                  <a:moveTo>
                    <a:pt x="147705" y="79534"/>
                  </a:moveTo>
                  <a:cubicBezTo>
                    <a:pt x="147705" y="114902"/>
                    <a:pt x="118109" y="143574"/>
                    <a:pt x="81599" y="143574"/>
                  </a:cubicBezTo>
                  <a:cubicBezTo>
                    <a:pt x="45090" y="143574"/>
                    <a:pt x="15494" y="114902"/>
                    <a:pt x="15494" y="79534"/>
                  </a:cubicBezTo>
                  <a:cubicBezTo>
                    <a:pt x="15494" y="44165"/>
                    <a:pt x="45090" y="15494"/>
                    <a:pt x="81599" y="15494"/>
                  </a:cubicBezTo>
                  <a:cubicBezTo>
                    <a:pt x="118109" y="15494"/>
                    <a:pt x="147705" y="44165"/>
                    <a:pt x="147705" y="79534"/>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0" name="Freeform: Shape 36">
              <a:extLst>
                <a:ext uri="{FF2B5EF4-FFF2-40B4-BE49-F238E27FC236}">
                  <a16:creationId xmlns:a16="http://schemas.microsoft.com/office/drawing/2014/main" id="{34404D79-5838-4F9F-B533-9ADC9CF5A895}"/>
                </a:ext>
              </a:extLst>
            </p:cNvPr>
            <p:cNvSpPr/>
            <p:nvPr/>
          </p:nvSpPr>
          <p:spPr>
            <a:xfrm>
              <a:off x="3201976" y="2918063"/>
              <a:ext cx="190666" cy="190666"/>
            </a:xfrm>
            <a:custGeom>
              <a:avLst/>
              <a:gdLst>
                <a:gd name="connsiteX0" fmla="*/ 147705 w 144606"/>
                <a:gd name="connsiteY0" fmla="*/ 79534 h 144606"/>
                <a:gd name="connsiteX1" fmla="*/ 81600 w 144606"/>
                <a:gd name="connsiteY1" fmla="*/ 143574 h 144606"/>
                <a:gd name="connsiteX2" fmla="*/ 15494 w 144606"/>
                <a:gd name="connsiteY2" fmla="*/ 79534 h 144606"/>
                <a:gd name="connsiteX3" fmla="*/ 81600 w 144606"/>
                <a:gd name="connsiteY3" fmla="*/ 15494 h 144606"/>
                <a:gd name="connsiteX4" fmla="*/ 147705 w 144606"/>
                <a:gd name="connsiteY4" fmla="*/ 79534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606" h="144606">
                  <a:moveTo>
                    <a:pt x="147705" y="79534"/>
                  </a:moveTo>
                  <a:cubicBezTo>
                    <a:pt x="147705" y="114902"/>
                    <a:pt x="118109" y="143574"/>
                    <a:pt x="81600" y="143574"/>
                  </a:cubicBezTo>
                  <a:cubicBezTo>
                    <a:pt x="45090" y="143574"/>
                    <a:pt x="15494" y="114902"/>
                    <a:pt x="15494" y="79534"/>
                  </a:cubicBezTo>
                  <a:cubicBezTo>
                    <a:pt x="15494" y="44165"/>
                    <a:pt x="45090" y="15494"/>
                    <a:pt x="81600" y="15494"/>
                  </a:cubicBezTo>
                  <a:cubicBezTo>
                    <a:pt x="118109" y="15494"/>
                    <a:pt x="147705" y="44165"/>
                    <a:pt x="147705" y="79534"/>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1" name="Freeform: Shape 37">
              <a:extLst>
                <a:ext uri="{FF2B5EF4-FFF2-40B4-BE49-F238E27FC236}">
                  <a16:creationId xmlns:a16="http://schemas.microsoft.com/office/drawing/2014/main" id="{23E50390-9203-42AF-8FD9-A97A52E2844D}"/>
                </a:ext>
              </a:extLst>
            </p:cNvPr>
            <p:cNvSpPr/>
            <p:nvPr/>
          </p:nvSpPr>
          <p:spPr>
            <a:xfrm>
              <a:off x="2717143" y="1951118"/>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2" name="Freeform: Shape 38">
              <a:extLst>
                <a:ext uri="{FF2B5EF4-FFF2-40B4-BE49-F238E27FC236}">
                  <a16:creationId xmlns:a16="http://schemas.microsoft.com/office/drawing/2014/main" id="{ED478A72-53D9-41AB-9AA0-8A3A63633A06}"/>
                </a:ext>
              </a:extLst>
            </p:cNvPr>
            <p:cNvSpPr/>
            <p:nvPr/>
          </p:nvSpPr>
          <p:spPr>
            <a:xfrm>
              <a:off x="2245927" y="3631695"/>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3" name="Freeform: Shape 39">
              <a:extLst>
                <a:ext uri="{FF2B5EF4-FFF2-40B4-BE49-F238E27FC236}">
                  <a16:creationId xmlns:a16="http://schemas.microsoft.com/office/drawing/2014/main" id="{DC5F0883-C097-4A71-81F9-D8D345ABFD10}"/>
                </a:ext>
              </a:extLst>
            </p:cNvPr>
            <p:cNvSpPr/>
            <p:nvPr/>
          </p:nvSpPr>
          <p:spPr>
            <a:xfrm>
              <a:off x="2960913" y="4121961"/>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9"/>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4" name="Freeform: Shape 40">
              <a:extLst>
                <a:ext uri="{FF2B5EF4-FFF2-40B4-BE49-F238E27FC236}">
                  <a16:creationId xmlns:a16="http://schemas.microsoft.com/office/drawing/2014/main" id="{8102F384-A069-40D1-B1C2-1D6DFD61E59E}"/>
                </a:ext>
              </a:extLst>
            </p:cNvPr>
            <p:cNvSpPr/>
            <p:nvPr/>
          </p:nvSpPr>
          <p:spPr>
            <a:xfrm>
              <a:off x="3208794" y="4838333"/>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8"/>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5" name="Freeform: Shape 41">
              <a:extLst>
                <a:ext uri="{FF2B5EF4-FFF2-40B4-BE49-F238E27FC236}">
                  <a16:creationId xmlns:a16="http://schemas.microsoft.com/office/drawing/2014/main" id="{E31D33D9-4DCF-4280-8DB6-CEEB2EF7A076}"/>
                </a:ext>
              </a:extLst>
            </p:cNvPr>
            <p:cNvSpPr/>
            <p:nvPr/>
          </p:nvSpPr>
          <p:spPr>
            <a:xfrm>
              <a:off x="3933305" y="5566954"/>
              <a:ext cx="217903" cy="190666"/>
            </a:xfrm>
            <a:custGeom>
              <a:avLst/>
              <a:gdLst>
                <a:gd name="connsiteX0" fmla="*/ 151837 w 165264"/>
                <a:gd name="connsiteY0" fmla="*/ 81600 h 144606"/>
                <a:gd name="connsiteX1" fmla="*/ 83665 w 165264"/>
                <a:gd name="connsiteY1" fmla="*/ 147705 h 144606"/>
                <a:gd name="connsiteX2" fmla="*/ 15493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3" y="118109"/>
                    <a:pt x="15493" y="81600"/>
                  </a:cubicBezTo>
                  <a:cubicBezTo>
                    <a:pt x="15493"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6" name="Freeform: Shape 42">
              <a:extLst>
                <a:ext uri="{FF2B5EF4-FFF2-40B4-BE49-F238E27FC236}">
                  <a16:creationId xmlns:a16="http://schemas.microsoft.com/office/drawing/2014/main" id="{C4F0D2F5-7DCA-41A6-93CD-810B1FF2D02D}"/>
                </a:ext>
              </a:extLst>
            </p:cNvPr>
            <p:cNvSpPr/>
            <p:nvPr/>
          </p:nvSpPr>
          <p:spPr>
            <a:xfrm>
              <a:off x="4160749" y="4838333"/>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8"/>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7" name="Freeform: Shape 43">
              <a:extLst>
                <a:ext uri="{FF2B5EF4-FFF2-40B4-BE49-F238E27FC236}">
                  <a16:creationId xmlns:a16="http://schemas.microsoft.com/office/drawing/2014/main" id="{FF39BB36-3D61-44C3-89E8-3A44BBCF8C19}"/>
                </a:ext>
              </a:extLst>
            </p:cNvPr>
            <p:cNvSpPr/>
            <p:nvPr/>
          </p:nvSpPr>
          <p:spPr>
            <a:xfrm>
              <a:off x="6339779" y="4604087"/>
              <a:ext cx="217903" cy="190666"/>
            </a:xfrm>
            <a:custGeom>
              <a:avLst/>
              <a:gdLst>
                <a:gd name="connsiteX0" fmla="*/ 151837 w 165264"/>
                <a:gd name="connsiteY0" fmla="*/ 81600 h 144606"/>
                <a:gd name="connsiteX1" fmla="*/ 83665 w 165264"/>
                <a:gd name="connsiteY1" fmla="*/ 147705 h 144606"/>
                <a:gd name="connsiteX2" fmla="*/ 15494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4" y="118109"/>
                    <a:pt x="15494" y="81600"/>
                  </a:cubicBezTo>
                  <a:cubicBezTo>
                    <a:pt x="15494"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8" name="Freeform: Shape 44">
              <a:extLst>
                <a:ext uri="{FF2B5EF4-FFF2-40B4-BE49-F238E27FC236}">
                  <a16:creationId xmlns:a16="http://schemas.microsoft.com/office/drawing/2014/main" id="{238F4CA3-19CE-4105-B48A-631565CB5C55}"/>
                </a:ext>
              </a:extLst>
            </p:cNvPr>
            <p:cNvSpPr/>
            <p:nvPr/>
          </p:nvSpPr>
          <p:spPr>
            <a:xfrm>
              <a:off x="5634317" y="3865940"/>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9"/>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9" name="Freeform: Shape 45">
              <a:extLst>
                <a:ext uri="{FF2B5EF4-FFF2-40B4-BE49-F238E27FC236}">
                  <a16:creationId xmlns:a16="http://schemas.microsoft.com/office/drawing/2014/main" id="{9F096053-28DC-4C22-A546-E3CC10A40141}"/>
                </a:ext>
              </a:extLst>
            </p:cNvPr>
            <p:cNvSpPr/>
            <p:nvPr/>
          </p:nvSpPr>
          <p:spPr>
            <a:xfrm>
              <a:off x="7314894" y="3876852"/>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5" y="147705"/>
                  </a:cubicBezTo>
                  <a:cubicBezTo>
                    <a:pt x="46015" y="147705"/>
                    <a:pt x="15494" y="118109"/>
                    <a:pt x="15494" y="81599"/>
                  </a:cubicBezTo>
                  <a:cubicBezTo>
                    <a:pt x="15494" y="45090"/>
                    <a:pt x="46015" y="15494"/>
                    <a:pt x="83665"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0" name="Freeform: Shape 46">
              <a:extLst>
                <a:ext uri="{FF2B5EF4-FFF2-40B4-BE49-F238E27FC236}">
                  <a16:creationId xmlns:a16="http://schemas.microsoft.com/office/drawing/2014/main" id="{01DBEF74-6AB0-4E75-8725-7F3D5414DAFB}"/>
                </a:ext>
              </a:extLst>
            </p:cNvPr>
            <p:cNvSpPr/>
            <p:nvPr/>
          </p:nvSpPr>
          <p:spPr>
            <a:xfrm>
              <a:off x="8758502" y="4072949"/>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1" name="Freeform: Shape 47">
              <a:extLst>
                <a:ext uri="{FF2B5EF4-FFF2-40B4-BE49-F238E27FC236}">
                  <a16:creationId xmlns:a16="http://schemas.microsoft.com/office/drawing/2014/main" id="{95FC64F2-A595-4437-97B3-9CCB1FBED75A}"/>
                </a:ext>
              </a:extLst>
            </p:cNvPr>
            <p:cNvSpPr/>
            <p:nvPr/>
          </p:nvSpPr>
          <p:spPr>
            <a:xfrm>
              <a:off x="9003659" y="5557428"/>
              <a:ext cx="253246" cy="221591"/>
            </a:xfrm>
            <a:custGeom>
              <a:avLst/>
              <a:gdLst>
                <a:gd name="connsiteX0" fmla="*/ 151837 w 165264"/>
                <a:gd name="connsiteY0" fmla="*/ 81600 h 144606"/>
                <a:gd name="connsiteX1" fmla="*/ 83665 w 165264"/>
                <a:gd name="connsiteY1" fmla="*/ 147705 h 144606"/>
                <a:gd name="connsiteX2" fmla="*/ 15494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4" y="118109"/>
                    <a:pt x="15494" y="81600"/>
                  </a:cubicBezTo>
                  <a:cubicBezTo>
                    <a:pt x="15494"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2" name="Freeform: Shape 48">
              <a:extLst>
                <a:ext uri="{FF2B5EF4-FFF2-40B4-BE49-F238E27FC236}">
                  <a16:creationId xmlns:a16="http://schemas.microsoft.com/office/drawing/2014/main" id="{7DE70C3C-A8E6-4B84-B5F5-885E53BA0806}"/>
                </a:ext>
              </a:extLst>
            </p:cNvPr>
            <p:cNvSpPr/>
            <p:nvPr/>
          </p:nvSpPr>
          <p:spPr>
            <a:xfrm>
              <a:off x="9493924" y="5576478"/>
              <a:ext cx="253246" cy="221591"/>
            </a:xfrm>
            <a:custGeom>
              <a:avLst/>
              <a:gdLst>
                <a:gd name="connsiteX0" fmla="*/ 151837 w 165264"/>
                <a:gd name="connsiteY0" fmla="*/ 81600 h 144606"/>
                <a:gd name="connsiteX1" fmla="*/ 83666 w 165264"/>
                <a:gd name="connsiteY1" fmla="*/ 147705 h 144606"/>
                <a:gd name="connsiteX2" fmla="*/ 15494 w 165264"/>
                <a:gd name="connsiteY2" fmla="*/ 81600 h 144606"/>
                <a:gd name="connsiteX3" fmla="*/ 83666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6" y="147705"/>
                    <a:pt x="83666" y="147705"/>
                  </a:cubicBezTo>
                  <a:cubicBezTo>
                    <a:pt x="46015" y="147705"/>
                    <a:pt x="15494" y="118109"/>
                    <a:pt x="15494" y="81600"/>
                  </a:cubicBezTo>
                  <a:cubicBezTo>
                    <a:pt x="15494" y="45090"/>
                    <a:pt x="46015" y="15494"/>
                    <a:pt x="83666" y="15494"/>
                  </a:cubicBezTo>
                  <a:cubicBezTo>
                    <a:pt x="121316"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3" name="Freeform: Shape 49">
              <a:extLst>
                <a:ext uri="{FF2B5EF4-FFF2-40B4-BE49-F238E27FC236}">
                  <a16:creationId xmlns:a16="http://schemas.microsoft.com/office/drawing/2014/main" id="{79D8845F-B211-4F67-9519-CDD6765C2B2E}"/>
                </a:ext>
              </a:extLst>
            </p:cNvPr>
            <p:cNvSpPr/>
            <p:nvPr/>
          </p:nvSpPr>
          <p:spPr>
            <a:xfrm>
              <a:off x="9250154" y="3160480"/>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4" name="Freeform: Shape 50">
              <a:extLst>
                <a:ext uri="{FF2B5EF4-FFF2-40B4-BE49-F238E27FC236}">
                  <a16:creationId xmlns:a16="http://schemas.microsoft.com/office/drawing/2014/main" id="{5F4F3B54-576E-4C62-AA85-2D56907C2427}"/>
                </a:ext>
              </a:extLst>
            </p:cNvPr>
            <p:cNvSpPr/>
            <p:nvPr/>
          </p:nvSpPr>
          <p:spPr>
            <a:xfrm>
              <a:off x="8287287" y="3160480"/>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5" name="Freeform: Shape 51">
              <a:extLst>
                <a:ext uri="{FF2B5EF4-FFF2-40B4-BE49-F238E27FC236}">
                  <a16:creationId xmlns:a16="http://schemas.microsoft.com/office/drawing/2014/main" id="{38548A8F-4F8D-45F9-BA3A-596506F29A15}"/>
                </a:ext>
              </a:extLst>
            </p:cNvPr>
            <p:cNvSpPr/>
            <p:nvPr/>
          </p:nvSpPr>
          <p:spPr>
            <a:xfrm>
              <a:off x="8992747" y="2188087"/>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6" y="147705"/>
                    <a:pt x="15494" y="118109"/>
                    <a:pt x="15494" y="81599"/>
                  </a:cubicBezTo>
                  <a:cubicBezTo>
                    <a:pt x="15494" y="45090"/>
                    <a:pt x="46016"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6" name="Freeform: Shape 52">
              <a:extLst>
                <a:ext uri="{FF2B5EF4-FFF2-40B4-BE49-F238E27FC236}">
                  <a16:creationId xmlns:a16="http://schemas.microsoft.com/office/drawing/2014/main" id="{721CB4D8-CA79-44F4-8C0C-D26AC1098B1B}"/>
                </a:ext>
              </a:extLst>
            </p:cNvPr>
            <p:cNvSpPr/>
            <p:nvPr/>
          </p:nvSpPr>
          <p:spPr>
            <a:xfrm>
              <a:off x="9250154" y="1707347"/>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7" name="Freeform: Shape 53">
              <a:extLst>
                <a:ext uri="{FF2B5EF4-FFF2-40B4-BE49-F238E27FC236}">
                  <a16:creationId xmlns:a16="http://schemas.microsoft.com/office/drawing/2014/main" id="{820BC0D9-BC02-42C2-B04D-B1A048776F70}"/>
                </a:ext>
              </a:extLst>
            </p:cNvPr>
            <p:cNvSpPr/>
            <p:nvPr/>
          </p:nvSpPr>
          <p:spPr>
            <a:xfrm>
              <a:off x="10703286" y="1951118"/>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56" name="Freeform: Shape 38">
              <a:extLst>
                <a:ext uri="{FF2B5EF4-FFF2-40B4-BE49-F238E27FC236}">
                  <a16:creationId xmlns:a16="http://schemas.microsoft.com/office/drawing/2014/main" id="{ED478A72-53D9-41AB-9AA0-8A3A63633A06}"/>
                </a:ext>
              </a:extLst>
            </p:cNvPr>
            <p:cNvSpPr/>
            <p:nvPr/>
          </p:nvSpPr>
          <p:spPr>
            <a:xfrm>
              <a:off x="6824613" y="2439981"/>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grpSp>
      <p:sp>
        <p:nvSpPr>
          <p:cNvPr id="2" name="Rectangle 1">
            <a:extLst>
              <a:ext uri="{FF2B5EF4-FFF2-40B4-BE49-F238E27FC236}">
                <a16:creationId xmlns:a16="http://schemas.microsoft.com/office/drawing/2014/main" id="{9E956083-7532-46CD-8386-69CC32343E67}"/>
              </a:ext>
            </a:extLst>
          </p:cNvPr>
          <p:cNvSpPr/>
          <p:nvPr/>
        </p:nvSpPr>
        <p:spPr>
          <a:xfrm>
            <a:off x="2120438" y="3364467"/>
            <a:ext cx="7942952" cy="923330"/>
          </a:xfrm>
          <a:prstGeom prst="rect">
            <a:avLst/>
          </a:prstGeom>
          <a:solidFill>
            <a:schemeClr val="bg1"/>
          </a:solidFill>
        </p:spPr>
        <p:txBody>
          <a:bodyPr wrap="square">
            <a:spAutoFit/>
          </a:bodyPr>
          <a:lstStyle/>
          <a:p>
            <a:pPr algn="ctr"/>
            <a:r>
              <a:rPr lang="en-US" sz="1800" i="1" dirty="0">
                <a:latin typeface="Segoe UI" panose="020B0502040204020203" pitchFamily="34" charset="0"/>
                <a:cs typeface="Segoe UI" panose="020B0502040204020203" pitchFamily="34" charset="0"/>
              </a:rPr>
              <a:t>Turnkey global distribution</a:t>
            </a:r>
            <a:r>
              <a:rPr lang="en-US" sz="1800" dirty="0">
                <a:latin typeface="Segoe UI" panose="020B0502040204020203" pitchFamily="34" charset="0"/>
                <a:cs typeface="Segoe UI" panose="020B0502040204020203" pitchFamily="34" charset="0"/>
              </a:rPr>
              <a:t> automatically replicates data to other Azure datacenters across the globe without the need to manually write code or build a replication infrastructure</a:t>
            </a:r>
            <a:endParaRPr lang="en-US" dirty="0">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04153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Consistency levels</a:t>
            </a:r>
          </a:p>
        </p:txBody>
      </p:sp>
      <p:grpSp>
        <p:nvGrpSpPr>
          <p:cNvPr id="2" name="Group 1" descr="Azure Cosmos DB provides five consistency levels: strong, bounded-staleness, session, consistent prefix, and eventual. "/>
          <p:cNvGrpSpPr/>
          <p:nvPr/>
        </p:nvGrpSpPr>
        <p:grpSpPr>
          <a:xfrm>
            <a:off x="1688936" y="2817100"/>
            <a:ext cx="8814128" cy="1452401"/>
            <a:chOff x="1647274" y="3760075"/>
            <a:chExt cx="8814128" cy="1452401"/>
          </a:xfrm>
        </p:grpSpPr>
        <p:sp>
          <p:nvSpPr>
            <p:cNvPr id="23" name="Rectangle 22">
              <a:extLst>
                <a:ext uri="{FF2B5EF4-FFF2-40B4-BE49-F238E27FC236}">
                  <a16:creationId xmlns:a16="http://schemas.microsoft.com/office/drawing/2014/main" id="{C5466724-F624-42D8-86F7-E58AC957184E}"/>
                </a:ext>
              </a:extLst>
            </p:cNvPr>
            <p:cNvSpPr/>
            <p:nvPr/>
          </p:nvSpPr>
          <p:spPr>
            <a:xfrm>
              <a:off x="1647274" y="3760075"/>
              <a:ext cx="618860" cy="618860"/>
            </a:xfrm>
            <a:prstGeom prst="rect">
              <a:avLst/>
            </a:prstGeom>
            <a:ln w="28575">
              <a:solidFill>
                <a:srgbClr val="B4009E"/>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Calibri" panose="020F0502020204030204"/>
                <a:ea typeface=""/>
                <a:cs typeface=""/>
              </a:endParaRPr>
            </a:p>
          </p:txBody>
        </p:sp>
        <p:sp>
          <p:nvSpPr>
            <p:cNvPr id="24" name="TextBox 36">
              <a:extLst>
                <a:ext uri="{FF2B5EF4-FFF2-40B4-BE49-F238E27FC236}">
                  <a16:creationId xmlns:a16="http://schemas.microsoft.com/office/drawing/2014/main" id="{647C2042-B815-4D76-BBB7-7CB44B97AE2C}"/>
                </a:ext>
              </a:extLst>
            </p:cNvPr>
            <p:cNvSpPr txBox="1"/>
            <p:nvPr/>
          </p:nvSpPr>
          <p:spPr>
            <a:xfrm>
              <a:off x="1723948" y="4502004"/>
              <a:ext cx="465512"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Strong</a:t>
              </a:r>
            </a:p>
          </p:txBody>
        </p:sp>
        <p:sp>
          <p:nvSpPr>
            <p:cNvPr id="25" name="Rectangle: Rounded Corners 14">
              <a:extLst>
                <a:ext uri="{FF2B5EF4-FFF2-40B4-BE49-F238E27FC236}">
                  <a16:creationId xmlns:a16="http://schemas.microsoft.com/office/drawing/2014/main" id="{C547AC70-D738-4073-B6F7-E9450906DEFB}"/>
                </a:ext>
              </a:extLst>
            </p:cNvPr>
            <p:cNvSpPr/>
            <p:nvPr/>
          </p:nvSpPr>
          <p:spPr>
            <a:xfrm>
              <a:off x="3693571" y="3760075"/>
              <a:ext cx="618860" cy="618860"/>
            </a:xfrm>
            <a:prstGeom prst="roundRect">
              <a:avLst/>
            </a:prstGeom>
            <a:ln w="28575">
              <a:solidFill>
                <a:srgbClr val="D83B0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26" name="TextBox 37">
              <a:extLst>
                <a:ext uri="{FF2B5EF4-FFF2-40B4-BE49-F238E27FC236}">
                  <a16:creationId xmlns:a16="http://schemas.microsoft.com/office/drawing/2014/main" id="{A4540B1E-3B16-4B10-8B7F-804B367F0742}"/>
                </a:ext>
              </a:extLst>
            </p:cNvPr>
            <p:cNvSpPr txBox="1"/>
            <p:nvPr/>
          </p:nvSpPr>
          <p:spPr>
            <a:xfrm>
              <a:off x="3342564" y="4502004"/>
              <a:ext cx="1320874"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Bounded-staleness</a:t>
              </a:r>
            </a:p>
          </p:txBody>
        </p:sp>
        <p:sp>
          <p:nvSpPr>
            <p:cNvPr id="27" name="Rectangle: Rounded Corners 2">
              <a:extLst>
                <a:ext uri="{FF2B5EF4-FFF2-40B4-BE49-F238E27FC236}">
                  <a16:creationId xmlns:a16="http://schemas.microsoft.com/office/drawing/2014/main" id="{A6E6DEA5-2BD2-4F04-8B6B-20DEA42DAF47}"/>
                </a:ext>
              </a:extLst>
            </p:cNvPr>
            <p:cNvSpPr/>
            <p:nvPr/>
          </p:nvSpPr>
          <p:spPr>
            <a:xfrm>
              <a:off x="5744908" y="3760075"/>
              <a:ext cx="618860" cy="618860"/>
            </a:xfrm>
            <a:prstGeom prst="roundRect">
              <a:avLst>
                <a:gd name="adj" fmla="val 32189"/>
              </a:avLst>
            </a:prstGeom>
            <a:ln w="28575">
              <a:solidFill>
                <a:srgbClr val="008272"/>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28" name="TextBox 38">
              <a:extLst>
                <a:ext uri="{FF2B5EF4-FFF2-40B4-BE49-F238E27FC236}">
                  <a16:creationId xmlns:a16="http://schemas.microsoft.com/office/drawing/2014/main" id="{C739907B-4187-4A5A-A0FA-E25019497C31}"/>
                </a:ext>
              </a:extLst>
            </p:cNvPr>
            <p:cNvSpPr txBox="1"/>
            <p:nvPr/>
          </p:nvSpPr>
          <p:spPr>
            <a:xfrm>
              <a:off x="5795453" y="4502004"/>
              <a:ext cx="517770"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Session</a:t>
              </a:r>
            </a:p>
          </p:txBody>
        </p:sp>
        <p:sp>
          <p:nvSpPr>
            <p:cNvPr id="29" name="Rectangle: Rounded Corners 8">
              <a:extLst>
                <a:ext uri="{FF2B5EF4-FFF2-40B4-BE49-F238E27FC236}">
                  <a16:creationId xmlns:a16="http://schemas.microsoft.com/office/drawing/2014/main" id="{8BD0464F-6879-459F-9C8D-EF9072B42804}"/>
                </a:ext>
              </a:extLst>
            </p:cNvPr>
            <p:cNvSpPr/>
            <p:nvPr/>
          </p:nvSpPr>
          <p:spPr>
            <a:xfrm>
              <a:off x="7786165" y="3760172"/>
              <a:ext cx="618860" cy="618860"/>
            </a:xfrm>
            <a:prstGeom prst="roundRect">
              <a:avLst>
                <a:gd name="adj" fmla="val 42704"/>
              </a:avLst>
            </a:prstGeom>
            <a:ln w="28575">
              <a:solidFill>
                <a:srgbClr val="0078D4"/>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30" name="TextBox 39">
              <a:extLst>
                <a:ext uri="{FF2B5EF4-FFF2-40B4-BE49-F238E27FC236}">
                  <a16:creationId xmlns:a16="http://schemas.microsoft.com/office/drawing/2014/main" id="{61C57311-CFB0-4598-8E34-671DECC0DCD6}"/>
                </a:ext>
              </a:extLst>
            </p:cNvPr>
            <p:cNvSpPr txBox="1"/>
            <p:nvPr/>
          </p:nvSpPr>
          <p:spPr>
            <a:xfrm>
              <a:off x="7508415" y="4502004"/>
              <a:ext cx="1174360"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Consistent prefix</a:t>
              </a:r>
            </a:p>
          </p:txBody>
        </p:sp>
        <p:sp>
          <p:nvSpPr>
            <p:cNvPr id="31" name="Oval 30">
              <a:extLst>
                <a:ext uri="{FF2B5EF4-FFF2-40B4-BE49-F238E27FC236}">
                  <a16:creationId xmlns:a16="http://schemas.microsoft.com/office/drawing/2014/main" id="{04168CB1-1E8F-4623-BB1A-2173AC9CBFA4}"/>
                </a:ext>
              </a:extLst>
            </p:cNvPr>
            <p:cNvSpPr/>
            <p:nvPr/>
          </p:nvSpPr>
          <p:spPr>
            <a:xfrm>
              <a:off x="9842542" y="3760172"/>
              <a:ext cx="618860" cy="618860"/>
            </a:xfrm>
            <a:prstGeom prst="ellipse">
              <a:avLst/>
            </a:prstGeom>
            <a:ln w="28575">
              <a:solidFill>
                <a:srgbClr val="E3008C"/>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32" name="TextBox 40">
              <a:extLst>
                <a:ext uri="{FF2B5EF4-FFF2-40B4-BE49-F238E27FC236}">
                  <a16:creationId xmlns:a16="http://schemas.microsoft.com/office/drawing/2014/main" id="{F4D2B08C-BECC-4AE6-92FE-2C1B3267CAC7}"/>
                </a:ext>
              </a:extLst>
            </p:cNvPr>
            <p:cNvSpPr txBox="1"/>
            <p:nvPr/>
          </p:nvSpPr>
          <p:spPr>
            <a:xfrm>
              <a:off x="9854423" y="4502004"/>
              <a:ext cx="595099"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Eventual</a:t>
              </a:r>
            </a:p>
          </p:txBody>
        </p:sp>
        <p:cxnSp>
          <p:nvCxnSpPr>
            <p:cNvPr id="33" name="Straight Connector 32">
              <a:extLst>
                <a:ext uri="{FF2B5EF4-FFF2-40B4-BE49-F238E27FC236}">
                  <a16:creationId xmlns:a16="http://schemas.microsoft.com/office/drawing/2014/main" id="{B9D8F60A-7D4F-4F2D-AB03-5DC3F09AA207}"/>
                </a:ext>
              </a:extLst>
            </p:cNvPr>
            <p:cNvCxnSpPr>
              <a:cxnSpLocks/>
            </p:cNvCxnSpPr>
            <p:nvPr/>
          </p:nvCxnSpPr>
          <p:spPr>
            <a:xfrm>
              <a:off x="1748782" y="5079442"/>
              <a:ext cx="8540098" cy="0"/>
            </a:xfrm>
            <a:prstGeom prst="line">
              <a:avLst/>
            </a:prstGeom>
            <a:ln w="28575">
              <a:solidFill>
                <a:srgbClr val="737373"/>
              </a:solidFill>
              <a:headEnd type="none" w="med" len="med"/>
              <a:tailEnd type="none" w="med" len="med"/>
            </a:ln>
          </p:spPr>
          <p:style>
            <a:lnRef idx="2">
              <a:schemeClr val="dk1"/>
            </a:lnRef>
            <a:fillRef idx="1">
              <a:schemeClr val="lt1"/>
            </a:fillRef>
            <a:effectRef idx="0">
              <a:schemeClr val="dk1"/>
            </a:effectRef>
            <a:fontRef idx="minor">
              <a:schemeClr val="dk1"/>
            </a:fontRef>
          </p:style>
        </p:cxnSp>
        <p:sp>
          <p:nvSpPr>
            <p:cNvPr id="34" name="Rectangle: Rounded Corners 95">
              <a:extLst>
                <a:ext uri="{FF2B5EF4-FFF2-40B4-BE49-F238E27FC236}">
                  <a16:creationId xmlns:a16="http://schemas.microsoft.com/office/drawing/2014/main" id="{714009EA-A6D4-4836-BE9F-AA7E0F6EAA6F}"/>
                </a:ext>
              </a:extLst>
            </p:cNvPr>
            <p:cNvSpPr/>
            <p:nvPr/>
          </p:nvSpPr>
          <p:spPr>
            <a:xfrm>
              <a:off x="5967952" y="4946408"/>
              <a:ext cx="101758" cy="266068"/>
            </a:xfrm>
            <a:prstGeom prst="rect">
              <a:avLst/>
            </a:prstGeom>
            <a:ln w="28575">
              <a:solidFill>
                <a:srgbClr val="E3008C"/>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grpSp>
      <p:sp>
        <p:nvSpPr>
          <p:cNvPr id="4" name="Rectangle 3">
            <a:extLst>
              <a:ext uri="{FF2B5EF4-FFF2-40B4-BE49-F238E27FC236}">
                <a16:creationId xmlns:a16="http://schemas.microsoft.com/office/drawing/2014/main" id="{AE2290A4-64A6-4EF4-ABC6-4D3EC2A83316}"/>
              </a:ext>
            </a:extLst>
          </p:cNvPr>
          <p:cNvSpPr/>
          <p:nvPr/>
        </p:nvSpPr>
        <p:spPr>
          <a:xfrm>
            <a:off x="526943" y="1526942"/>
            <a:ext cx="5903667" cy="400110"/>
          </a:xfrm>
          <a:prstGeom prst="rect">
            <a:avLst/>
          </a:prstGeom>
        </p:spPr>
        <p:txBody>
          <a:bodyPr wrap="none">
            <a:spAutoFit/>
          </a:bodyPr>
          <a:lstStyle/>
          <a:p>
            <a:r>
              <a:rPr lang="en-US" sz="2000" dirty="0">
                <a:latin typeface="Segoe UI" panose="020B0502040204020203" pitchFamily="34" charset="0"/>
                <a:cs typeface="Segoe UI" panose="020B0502040204020203" pitchFamily="34" charset="0"/>
              </a:rPr>
              <a:t>Azure Cosmos DB provides five consistency levels: </a:t>
            </a:r>
            <a:endParaRPr lang="en-US" sz="1800" dirty="0"/>
          </a:p>
        </p:txBody>
      </p:sp>
    </p:spTree>
    <p:custDataLst>
      <p:tags r:id="rId1"/>
    </p:custDataLst>
    <p:extLst>
      <p:ext uri="{BB962C8B-B14F-4D97-AF65-F5344CB8AC3E}">
        <p14:creationId xmlns:p14="http://schemas.microsoft.com/office/powerpoint/2010/main" val="34026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8CD8-E29C-446E-B6A1-5C5BD3CAB5C0}"/>
              </a:ext>
            </a:extLst>
          </p:cNvPr>
          <p:cNvSpPr>
            <a:spLocks noGrp="1"/>
          </p:cNvSpPr>
          <p:nvPr>
            <p:ph type="title"/>
          </p:nvPr>
        </p:nvSpPr>
        <p:spPr/>
        <p:txBody>
          <a:bodyPr/>
          <a:lstStyle/>
          <a:p>
            <a:r>
              <a:rPr lang="en-US" dirty="0"/>
              <a:t>Consistency levels (continued)</a:t>
            </a:r>
          </a:p>
        </p:txBody>
      </p:sp>
      <p:graphicFrame>
        <p:nvGraphicFramePr>
          <p:cNvPr id="3" name="Table 2" descr="Table that lists the 5 consistency levels and their descriptions.">
            <a:extLst>
              <a:ext uri="{FF2B5EF4-FFF2-40B4-BE49-F238E27FC236}">
                <a16:creationId xmlns:a16="http://schemas.microsoft.com/office/drawing/2014/main" id="{A7889A9B-3071-43B7-8BEB-26E88EF2A1B8}"/>
              </a:ext>
            </a:extLst>
          </p:cNvPr>
          <p:cNvGraphicFramePr>
            <a:graphicFrameLocks noGrp="1"/>
          </p:cNvGraphicFramePr>
          <p:nvPr>
            <p:extLst>
              <p:ext uri="{D42A27DB-BD31-4B8C-83A1-F6EECF244321}">
                <p14:modId xmlns:p14="http://schemas.microsoft.com/office/powerpoint/2010/main" val="3784230664"/>
              </p:ext>
            </p:extLst>
          </p:nvPr>
        </p:nvGraphicFramePr>
        <p:xfrm>
          <a:off x="588263" y="1282613"/>
          <a:ext cx="11022583" cy="4984227"/>
        </p:xfrm>
        <a:graphic>
          <a:graphicData uri="http://schemas.openxmlformats.org/drawingml/2006/table">
            <a:tbl>
              <a:tblPr firstRow="1" firstCol="1">
                <a:tableStyleId>{BC89EF96-8CEA-46FF-86C4-4CE0E7609802}</a:tableStyleId>
              </a:tblPr>
              <a:tblGrid>
                <a:gridCol w="1996675">
                  <a:extLst>
                    <a:ext uri="{9D8B030D-6E8A-4147-A177-3AD203B41FA5}">
                      <a16:colId xmlns:a16="http://schemas.microsoft.com/office/drawing/2014/main" val="2903341599"/>
                    </a:ext>
                  </a:extLst>
                </a:gridCol>
                <a:gridCol w="9025908">
                  <a:extLst>
                    <a:ext uri="{9D8B030D-6E8A-4147-A177-3AD203B41FA5}">
                      <a16:colId xmlns:a16="http://schemas.microsoft.com/office/drawing/2014/main" val="354805125"/>
                    </a:ext>
                  </a:extLst>
                </a:gridCol>
              </a:tblGrid>
              <a:tr h="392622">
                <a:tc>
                  <a:txBody>
                    <a:bodyPr/>
                    <a:lstStyle/>
                    <a:p>
                      <a:pPr marL="0" marR="0">
                        <a:lnSpc>
                          <a:spcPct val="107000"/>
                        </a:lnSpc>
                        <a:spcBef>
                          <a:spcPts val="0"/>
                        </a:spcBef>
                        <a:spcAft>
                          <a:spcPts val="0"/>
                        </a:spcAft>
                      </a:pPr>
                      <a:r>
                        <a:rPr lang="en-US" sz="1600" dirty="0">
                          <a:solidFill>
                            <a:schemeClr val="bg1"/>
                          </a:solidFill>
                          <a:effectLst/>
                        </a:rPr>
                        <a:t>Consistency Level</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marL="0" marR="0">
                        <a:lnSpc>
                          <a:spcPct val="107000"/>
                        </a:lnSpc>
                        <a:spcBef>
                          <a:spcPts val="0"/>
                        </a:spcBef>
                        <a:spcAft>
                          <a:spcPts val="0"/>
                        </a:spcAft>
                      </a:pPr>
                      <a:r>
                        <a:rPr lang="en-US" sz="1600" dirty="0">
                          <a:solidFill>
                            <a:schemeClr val="bg1"/>
                          </a:solidFill>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1899509653"/>
                  </a:ext>
                </a:extLst>
              </a:tr>
              <a:tr h="898614">
                <a:tc>
                  <a:txBody>
                    <a:bodyPr/>
                    <a:lstStyle/>
                    <a:p>
                      <a:pPr marL="0" marR="0">
                        <a:lnSpc>
                          <a:spcPct val="107000"/>
                        </a:lnSpc>
                        <a:spcBef>
                          <a:spcPts val="0"/>
                        </a:spcBef>
                        <a:spcAft>
                          <a:spcPts val="0"/>
                        </a:spcAft>
                      </a:pPr>
                      <a:r>
                        <a:rPr lang="en-US" sz="1600" dirty="0">
                          <a:effectLst/>
                        </a:rPr>
                        <a:t>Strong</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When a write operation is performed on your primary database, the write operation is replicated to the replica instances. The write operation is committed (and visible) on the primary only after it has been committed and confirmed by all replicas.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529573353"/>
                  </a:ext>
                </a:extLst>
              </a:tr>
              <a:tr h="898614">
                <a:tc>
                  <a:txBody>
                    <a:bodyPr/>
                    <a:lstStyle/>
                    <a:p>
                      <a:pPr marL="0" marR="0">
                        <a:lnSpc>
                          <a:spcPct val="107000"/>
                        </a:lnSpc>
                        <a:spcBef>
                          <a:spcPts val="0"/>
                        </a:spcBef>
                        <a:spcAft>
                          <a:spcPts val="0"/>
                        </a:spcAft>
                      </a:pPr>
                      <a:r>
                        <a:rPr lang="en-US" sz="1600" dirty="0">
                          <a:effectLst/>
                        </a:rPr>
                        <a:t>Bounded Staleness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is similar to the Strong level with the major difference that you can configure how stale documents can be within replicas. Staleness refers to the quantity of time (or the version count) a replica document can be behind the primary document.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526019770"/>
                  </a:ext>
                </a:extLst>
              </a:tr>
              <a:tr h="898614">
                <a:tc>
                  <a:txBody>
                    <a:bodyPr/>
                    <a:lstStyle/>
                    <a:p>
                      <a:pPr marL="0" marR="0">
                        <a:lnSpc>
                          <a:spcPct val="107000"/>
                        </a:lnSpc>
                        <a:spcBef>
                          <a:spcPts val="0"/>
                        </a:spcBef>
                        <a:spcAft>
                          <a:spcPts val="0"/>
                        </a:spcAft>
                      </a:pPr>
                      <a:r>
                        <a:rPr lang="en-US" sz="1600" dirty="0">
                          <a:effectLst/>
                        </a:rPr>
                        <a:t>Session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guarantees that all read and write operations are consistent within a user session. Within the user session, all reads and writes are monotonic and guaranteed to be consistent across primary and replica instances.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749584366"/>
                  </a:ext>
                </a:extLst>
              </a:tr>
              <a:tr h="676456">
                <a:tc>
                  <a:txBody>
                    <a:bodyPr/>
                    <a:lstStyle/>
                    <a:p>
                      <a:pPr marL="0" marR="0">
                        <a:lnSpc>
                          <a:spcPct val="107000"/>
                        </a:lnSpc>
                        <a:spcBef>
                          <a:spcPts val="0"/>
                        </a:spcBef>
                        <a:spcAft>
                          <a:spcPts val="0"/>
                        </a:spcAft>
                      </a:pPr>
                      <a:r>
                        <a:rPr lang="en-US" sz="1600" dirty="0">
                          <a:effectLst/>
                        </a:rPr>
                        <a:t>Consistent Prefix</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has loose consistency but guarantees that when updates show up in replicas, they will show up in the correct order (that is, as prefixes of other updates) without any gaps.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2357137341"/>
                  </a:ext>
                </a:extLst>
              </a:tr>
              <a:tr h="1153830">
                <a:tc>
                  <a:txBody>
                    <a:bodyPr/>
                    <a:lstStyle/>
                    <a:p>
                      <a:pPr marL="0" marR="0">
                        <a:lnSpc>
                          <a:spcPct val="107000"/>
                        </a:lnSpc>
                        <a:spcBef>
                          <a:spcPts val="0"/>
                        </a:spcBef>
                        <a:spcAft>
                          <a:spcPts val="0"/>
                        </a:spcAft>
                      </a:pPr>
                      <a:r>
                        <a:rPr lang="en-US" sz="1600" dirty="0">
                          <a:effectLst/>
                        </a:rPr>
                        <a:t>Eventual</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has the loosest consistency and essentially commits any write operation against the primary immediately. Replica transactions are asynchronously handled and will eventually (over time) be consistent with the primary. This tier has the best performance, because the primary database does not need to wait for replicas to commit to finalize it's transactions.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409776196"/>
                  </a:ext>
                </a:extLst>
              </a:tr>
            </a:tbl>
          </a:graphicData>
        </a:graphic>
      </p:graphicFrame>
    </p:spTree>
    <p:custDataLst>
      <p:tags r:id="rId1"/>
    </p:custDataLst>
    <p:extLst>
      <p:ext uri="{BB962C8B-B14F-4D97-AF65-F5344CB8AC3E}">
        <p14:creationId xmlns:p14="http://schemas.microsoft.com/office/powerpoint/2010/main" val="38060048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023A-2714-41D5-8834-BE5F318D82BA}"/>
              </a:ext>
            </a:extLst>
          </p:cNvPr>
          <p:cNvSpPr>
            <a:spLocks noGrp="1"/>
          </p:cNvSpPr>
          <p:nvPr>
            <p:ph type="title"/>
          </p:nvPr>
        </p:nvSpPr>
        <p:spPr/>
        <p:txBody>
          <a:bodyPr/>
          <a:lstStyle/>
          <a:p>
            <a:r>
              <a:rPr lang="en-US" dirty="0"/>
              <a:t>APIs</a:t>
            </a:r>
          </a:p>
        </p:txBody>
      </p:sp>
      <p:grpSp>
        <p:nvGrpSpPr>
          <p:cNvPr id="7" name="Group 6" descr="MongoDB API icon">
            <a:extLst>
              <a:ext uri="{FF2B5EF4-FFF2-40B4-BE49-F238E27FC236}">
                <a16:creationId xmlns:a16="http://schemas.microsoft.com/office/drawing/2014/main" id="{9C478CEE-DC37-40EA-AB54-D8578C7DAAE6}"/>
              </a:ext>
            </a:extLst>
          </p:cNvPr>
          <p:cNvGrpSpPr/>
          <p:nvPr/>
        </p:nvGrpSpPr>
        <p:grpSpPr>
          <a:xfrm>
            <a:off x="831852" y="1193800"/>
            <a:ext cx="1004777" cy="1352686"/>
            <a:chOff x="774700" y="1193800"/>
            <a:chExt cx="1004777" cy="1352686"/>
          </a:xfrm>
        </p:grpSpPr>
        <p:grpSp>
          <p:nvGrpSpPr>
            <p:cNvPr id="34" name="Group 33">
              <a:extLst>
                <a:ext uri="{FF2B5EF4-FFF2-40B4-BE49-F238E27FC236}">
                  <a16:creationId xmlns:a16="http://schemas.microsoft.com/office/drawing/2014/main" id="{99B581FE-4FA6-4AFF-BAE7-E21B354F61B5}"/>
                </a:ext>
                <a:ext uri="{C183D7F6-B498-43B3-948B-1728B52AA6E4}">
                  <adec:decorative xmlns:adec="http://schemas.microsoft.com/office/drawing/2017/decorative" val="1"/>
                </a:ext>
              </a:extLst>
            </p:cNvPr>
            <p:cNvGrpSpPr/>
            <p:nvPr/>
          </p:nvGrpSpPr>
          <p:grpSpPr>
            <a:xfrm>
              <a:off x="1284177" y="2105955"/>
              <a:ext cx="495300" cy="440531"/>
              <a:chOff x="952500" y="5500688"/>
              <a:chExt cx="495300" cy="440531"/>
            </a:xfrm>
          </p:grpSpPr>
          <p:sp>
            <p:nvSpPr>
              <p:cNvPr id="35" name="Rectangle: Rounded Corners 34">
                <a:extLst>
                  <a:ext uri="{FF2B5EF4-FFF2-40B4-BE49-F238E27FC236}">
                    <a16:creationId xmlns:a16="http://schemas.microsoft.com/office/drawing/2014/main" id="{497D7706-242B-42DC-92A8-9C24ECD10E6B}"/>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6" name="Graphic 16">
                <a:extLst>
                  <a:ext uri="{FF2B5EF4-FFF2-40B4-BE49-F238E27FC236}">
                    <a16:creationId xmlns:a16="http://schemas.microsoft.com/office/drawing/2014/main" id="{A36F2F57-78B9-471E-8735-D9B83AC83AEF}"/>
                  </a:ext>
                </a:extLst>
              </p:cNvPr>
              <p:cNvPicPr>
                <a:picLocks noChangeAspect="1"/>
              </p:cNvPicPr>
              <p:nvPr/>
            </p:nvPicPr>
            <p:blipFill>
              <a:blip r:embed="rId4"/>
              <a:srcRect/>
              <a:stretch/>
            </p:blipFill>
            <p:spPr>
              <a:xfrm>
                <a:off x="972477" y="5526673"/>
                <a:ext cx="455346" cy="388561"/>
              </a:xfrm>
              <a:prstGeom prst="rect">
                <a:avLst/>
              </a:prstGeom>
            </p:spPr>
          </p:pic>
        </p:gr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 y="1193800"/>
              <a:ext cx="491011" cy="1155192"/>
            </a:xfrm>
            <a:prstGeom prst="rect">
              <a:avLst/>
            </a:prstGeom>
          </p:spPr>
        </p:pic>
      </p:grpSp>
      <p:sp>
        <p:nvSpPr>
          <p:cNvPr id="3" name="Text Placeholder 2">
            <a:extLst>
              <a:ext uri="{FF2B5EF4-FFF2-40B4-BE49-F238E27FC236}">
                <a16:creationId xmlns:a16="http://schemas.microsoft.com/office/drawing/2014/main" id="{35344832-CAFA-497B-99AC-F39439DE5429}"/>
              </a:ext>
            </a:extLst>
          </p:cNvPr>
          <p:cNvSpPr>
            <a:spLocks noGrp="1"/>
          </p:cNvSpPr>
          <p:nvPr>
            <p:ph type="body" sz="quarter" idx="10"/>
          </p:nvPr>
        </p:nvSpPr>
        <p:spPr>
          <a:xfrm>
            <a:off x="1817565" y="1445022"/>
            <a:ext cx="8814970" cy="3927229"/>
          </a:xfrm>
        </p:spPr>
        <p:txBody>
          <a:bodyPr/>
          <a:lstStyle/>
          <a:p>
            <a:r>
              <a:rPr lang="en-US" dirty="0">
                <a:latin typeface="+mn-lt"/>
              </a:rPr>
              <a:t>MongoDB API</a:t>
            </a:r>
          </a:p>
          <a:p>
            <a:pPr lvl="1"/>
            <a:r>
              <a:rPr lang="en-US" dirty="0"/>
              <a:t>Acts as a massively scalable MongoDB service powered by the Azure Cosmos DB platform</a:t>
            </a:r>
          </a:p>
          <a:p>
            <a:pPr lvl="1"/>
            <a:r>
              <a:rPr lang="en-US" dirty="0"/>
              <a:t>Compatible with existing MongoDB libraries, drivers, tools, and applications</a:t>
            </a:r>
          </a:p>
          <a:p>
            <a:r>
              <a:rPr lang="en-US" dirty="0">
                <a:latin typeface="+mn-lt"/>
              </a:rPr>
              <a:t>Table API</a:t>
            </a:r>
          </a:p>
          <a:p>
            <a:pPr lvl="1"/>
            <a:r>
              <a:rPr lang="en-US" dirty="0"/>
              <a:t>A key-value database service built to provide premium capabilities to existing Azure Table storage applications without making any app changes</a:t>
            </a:r>
          </a:p>
          <a:p>
            <a:r>
              <a:rPr lang="en-US" dirty="0">
                <a:latin typeface="+mn-lt"/>
              </a:rPr>
              <a:t>Gremlin API</a:t>
            </a:r>
          </a:p>
          <a:p>
            <a:pPr lvl="1"/>
            <a:r>
              <a:rPr lang="en-US" dirty="0"/>
              <a:t>A fully managed, horizontally scalable graph database service</a:t>
            </a:r>
          </a:p>
          <a:p>
            <a:pPr lvl="1"/>
            <a:r>
              <a:rPr lang="en-US" dirty="0"/>
              <a:t>Easy-to-build and run applications that work with highly connected datasets supporting Open Graph APIs (based on the Apache TinkerPop specification, Apache Gremlin)</a:t>
            </a:r>
          </a:p>
        </p:txBody>
      </p:sp>
      <p:grpSp>
        <p:nvGrpSpPr>
          <p:cNvPr id="10" name="Group 9" descr="Table API icon">
            <a:extLst>
              <a:ext uri="{FF2B5EF4-FFF2-40B4-BE49-F238E27FC236}">
                <a16:creationId xmlns:a16="http://schemas.microsoft.com/office/drawing/2014/main" id="{CFA4438C-84D4-4D21-BA28-61B55B34BFD5}"/>
              </a:ext>
            </a:extLst>
          </p:cNvPr>
          <p:cNvGrpSpPr/>
          <p:nvPr/>
        </p:nvGrpSpPr>
        <p:grpSpPr>
          <a:xfrm>
            <a:off x="628067" y="3217835"/>
            <a:ext cx="1208562" cy="963991"/>
            <a:chOff x="570915" y="3217835"/>
            <a:chExt cx="1208562" cy="963991"/>
          </a:xfrm>
        </p:grpSpPr>
        <p:pic>
          <p:nvPicPr>
            <p:cNvPr id="8" name="Picture 7">
              <a:extLst>
                <a:ext uri="{FF2B5EF4-FFF2-40B4-BE49-F238E27FC236}">
                  <a16:creationId xmlns:a16="http://schemas.microsoft.com/office/drawing/2014/main" id="{C05768B1-5A8A-4FB4-96E3-23526B180E1F}"/>
                </a:ext>
                <a:ext uri="{C183D7F6-B498-43B3-948B-1728B52AA6E4}">
                  <adec:decorative xmlns:adec="http://schemas.microsoft.com/office/drawing/2017/decorative" val="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915" y="3217835"/>
              <a:ext cx="756384" cy="756384"/>
            </a:xfrm>
            <a:prstGeom prst="rect">
              <a:avLst/>
            </a:prstGeom>
          </p:spPr>
        </p:pic>
        <p:grpSp>
          <p:nvGrpSpPr>
            <p:cNvPr id="28" name="Group 27">
              <a:extLst>
                <a:ext uri="{FF2B5EF4-FFF2-40B4-BE49-F238E27FC236}">
                  <a16:creationId xmlns:a16="http://schemas.microsoft.com/office/drawing/2014/main" id="{39A1BFB3-5564-474F-A187-2B6C510B676F}"/>
                </a:ext>
                <a:ext uri="{C183D7F6-B498-43B3-948B-1728B52AA6E4}">
                  <adec:decorative xmlns:adec="http://schemas.microsoft.com/office/drawing/2017/decorative" val="1"/>
                </a:ext>
              </a:extLst>
            </p:cNvPr>
            <p:cNvGrpSpPr/>
            <p:nvPr/>
          </p:nvGrpSpPr>
          <p:grpSpPr>
            <a:xfrm>
              <a:off x="1284177" y="3741295"/>
              <a:ext cx="495300" cy="440531"/>
              <a:chOff x="952500" y="5500688"/>
              <a:chExt cx="495300" cy="440531"/>
            </a:xfrm>
          </p:grpSpPr>
          <p:sp>
            <p:nvSpPr>
              <p:cNvPr id="29" name="Rectangle: Rounded Corners 28">
                <a:extLst>
                  <a:ext uri="{FF2B5EF4-FFF2-40B4-BE49-F238E27FC236}">
                    <a16:creationId xmlns:a16="http://schemas.microsoft.com/office/drawing/2014/main" id="{9A2CC725-A482-468A-98E1-32F125761D68}"/>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0" name="Graphic 16">
                <a:extLst>
                  <a:ext uri="{FF2B5EF4-FFF2-40B4-BE49-F238E27FC236}">
                    <a16:creationId xmlns:a16="http://schemas.microsoft.com/office/drawing/2014/main" id="{99C95618-6330-4ABF-8C04-EFF092692BA5}"/>
                  </a:ext>
                </a:extLst>
              </p:cNvPr>
              <p:cNvPicPr>
                <a:picLocks noChangeAspect="1"/>
              </p:cNvPicPr>
              <p:nvPr/>
            </p:nvPicPr>
            <p:blipFill>
              <a:blip r:embed="rId4"/>
              <a:srcRect/>
              <a:stretch/>
            </p:blipFill>
            <p:spPr>
              <a:xfrm>
                <a:off x="972477" y="5526673"/>
                <a:ext cx="455346" cy="388561"/>
              </a:xfrm>
              <a:prstGeom prst="rect">
                <a:avLst/>
              </a:prstGeom>
            </p:spPr>
          </p:pic>
        </p:grpSp>
      </p:grpSp>
      <p:grpSp>
        <p:nvGrpSpPr>
          <p:cNvPr id="11" name="Group 10" descr="Gremlin API icon">
            <a:extLst>
              <a:ext uri="{FF2B5EF4-FFF2-40B4-BE49-F238E27FC236}">
                <a16:creationId xmlns:a16="http://schemas.microsoft.com/office/drawing/2014/main" id="{A4027BEA-EFD1-4746-99FC-0C7B9AC6348D}"/>
              </a:ext>
            </a:extLst>
          </p:cNvPr>
          <p:cNvGrpSpPr/>
          <p:nvPr/>
        </p:nvGrpSpPr>
        <p:grpSpPr>
          <a:xfrm>
            <a:off x="595347" y="4708357"/>
            <a:ext cx="1241282" cy="1137169"/>
            <a:chOff x="538195" y="4708357"/>
            <a:chExt cx="1241282" cy="1137169"/>
          </a:xfrm>
        </p:grpSpPr>
        <p:grpSp>
          <p:nvGrpSpPr>
            <p:cNvPr id="18" name="Group 17">
              <a:extLst>
                <a:ext uri="{FF2B5EF4-FFF2-40B4-BE49-F238E27FC236}">
                  <a16:creationId xmlns:a16="http://schemas.microsoft.com/office/drawing/2014/main" id="{6EF91A00-6B68-447F-A86A-B68626E9309B}"/>
                </a:ext>
                <a:ext uri="{C183D7F6-B498-43B3-948B-1728B52AA6E4}">
                  <adec:decorative xmlns:adec="http://schemas.microsoft.com/office/drawing/2017/decorative" val="0"/>
                </a:ext>
              </a:extLst>
            </p:cNvPr>
            <p:cNvGrpSpPr/>
            <p:nvPr/>
          </p:nvGrpSpPr>
          <p:grpSpPr>
            <a:xfrm>
              <a:off x="538195" y="4708357"/>
              <a:ext cx="888164" cy="943143"/>
              <a:chOff x="506296" y="4200357"/>
              <a:chExt cx="888164" cy="943143"/>
            </a:xfrm>
          </p:grpSpPr>
          <p:pic>
            <p:nvPicPr>
              <p:cNvPr id="6" name="Picture 5">
                <a:extLst>
                  <a:ext uri="{FF2B5EF4-FFF2-40B4-BE49-F238E27FC236}">
                    <a16:creationId xmlns:a16="http://schemas.microsoft.com/office/drawing/2014/main" id="{F34F4841-B8FF-45B6-B2E1-528E74D51109}"/>
                  </a:ext>
                </a:extLst>
              </p:cNvPr>
              <p:cNvPicPr>
                <a:picLocks noChangeAspect="1"/>
              </p:cNvPicPr>
              <p:nvPr/>
            </p:nvPicPr>
            <p:blipFill rotWithShape="1">
              <a:blip r:embed="rId7">
                <a:extLst>
                  <a:ext uri="{28A0092B-C50C-407E-A947-70E740481C1C}">
                    <a14:useLocalDpi xmlns:a14="http://schemas.microsoft.com/office/drawing/2010/main" val="0"/>
                  </a:ext>
                </a:extLst>
              </a:blip>
              <a:srcRect t="-5998" b="-1"/>
              <a:stretch/>
            </p:blipFill>
            <p:spPr>
              <a:xfrm>
                <a:off x="506296" y="4200357"/>
                <a:ext cx="789484" cy="943143"/>
              </a:xfrm>
              <a:prstGeom prst="rect">
                <a:avLst/>
              </a:prstGeom>
            </p:spPr>
          </p:pic>
          <p:sp>
            <p:nvSpPr>
              <p:cNvPr id="4" name="Oval 3">
                <a:extLst>
                  <a:ext uri="{FF2B5EF4-FFF2-40B4-BE49-F238E27FC236}">
                    <a16:creationId xmlns:a16="http://schemas.microsoft.com/office/drawing/2014/main" id="{34D6ACAC-47F4-4FFC-B8FC-79CEF90B8C76}"/>
                  </a:ext>
                </a:extLst>
              </p:cNvPr>
              <p:cNvSpPr/>
              <p:nvPr/>
            </p:nvSpPr>
            <p:spPr bwMode="auto">
              <a:xfrm>
                <a:off x="1226820" y="4663440"/>
                <a:ext cx="167640" cy="3124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48FE783C-42EE-4177-83D9-56B62A1ADF57}"/>
                </a:ext>
                <a:ext uri="{C183D7F6-B498-43B3-948B-1728B52AA6E4}">
                  <adec:decorative xmlns:adec="http://schemas.microsoft.com/office/drawing/2017/decorative" val="1"/>
                </a:ext>
              </a:extLst>
            </p:cNvPr>
            <p:cNvGrpSpPr/>
            <p:nvPr/>
          </p:nvGrpSpPr>
          <p:grpSpPr>
            <a:xfrm>
              <a:off x="1284177" y="5404995"/>
              <a:ext cx="495300" cy="440531"/>
              <a:chOff x="952500" y="5500688"/>
              <a:chExt cx="495300" cy="440531"/>
            </a:xfrm>
          </p:grpSpPr>
          <p:sp>
            <p:nvSpPr>
              <p:cNvPr id="23" name="Rectangle: Rounded Corners 22">
                <a:extLst>
                  <a:ext uri="{FF2B5EF4-FFF2-40B4-BE49-F238E27FC236}">
                    <a16:creationId xmlns:a16="http://schemas.microsoft.com/office/drawing/2014/main" id="{4D2A5A64-6F3F-4F20-BF8D-1CBAA3F36432}"/>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7" name="Graphic 16">
                <a:extLst>
                  <a:ext uri="{FF2B5EF4-FFF2-40B4-BE49-F238E27FC236}">
                    <a16:creationId xmlns:a16="http://schemas.microsoft.com/office/drawing/2014/main" id="{54BF04DB-8EBD-4EF3-9DD7-DD34BFB5901A}"/>
                  </a:ext>
                </a:extLst>
              </p:cNvPr>
              <p:cNvPicPr>
                <a:picLocks noChangeAspect="1"/>
              </p:cNvPicPr>
              <p:nvPr/>
            </p:nvPicPr>
            <p:blipFill>
              <a:blip r:embed="rId4"/>
              <a:srcRect/>
              <a:stretch/>
            </p:blipFill>
            <p:spPr>
              <a:xfrm>
                <a:off x="972477" y="5526673"/>
                <a:ext cx="455346" cy="388561"/>
              </a:xfrm>
              <a:prstGeom prst="rect">
                <a:avLst/>
              </a:prstGeom>
            </p:spPr>
          </p:pic>
        </p:grpSp>
      </p:grpSp>
    </p:spTree>
    <p:custDataLst>
      <p:tags r:id="rId1"/>
    </p:custDataLst>
    <p:extLst>
      <p:ext uri="{BB962C8B-B14F-4D97-AF65-F5344CB8AC3E}">
        <p14:creationId xmlns:p14="http://schemas.microsoft.com/office/powerpoint/2010/main" val="3880080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EBEDA1-519B-4B75-B5FD-A18079980485}">
  <ds:schemaRefs>
    <ds:schemaRef ds:uri="http://schemas.microsoft.com/office/2006/metadata/properties"/>
    <ds:schemaRef ds:uri="http://schemas.microsoft.com/office/infopath/2007/PartnerControls"/>
    <ds:schemaRef ds:uri="44d77ca2-cebc-4eac-8a2a-39543d825090"/>
  </ds:schemaRefs>
</ds:datastoreItem>
</file>

<file path=customXml/itemProps2.xml><?xml version="1.0" encoding="utf-8"?>
<ds:datastoreItem xmlns:ds="http://schemas.openxmlformats.org/officeDocument/2006/customXml" ds:itemID="{95DB55D6-4D86-4D48-942F-AC6251EBED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4626C9-4ECF-4308-A3EB-2B20832553AD}">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6878</Words>
  <Application>Microsoft Office PowerPoint</Application>
  <PresentationFormat>Widescreen</PresentationFormat>
  <Paragraphs>666</Paragraphs>
  <Slides>44</Slides>
  <Notes>39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44</vt:i4>
      </vt:variant>
    </vt:vector>
  </HeadingPairs>
  <TitlesOfParts>
    <vt:vector size="55" baseType="lpstr">
      <vt:lpstr>Arial</vt:lpstr>
      <vt:lpstr>Calibri</vt:lpstr>
      <vt:lpstr>Consolas</vt:lpstr>
      <vt:lpstr>Segoe UI</vt:lpstr>
      <vt:lpstr>Segoe UI Light</vt:lpstr>
      <vt:lpstr>Segoe UI Semibold</vt:lpstr>
      <vt:lpstr>Segoe UI Semilight</vt:lpstr>
      <vt:lpstr>Segoe UI Symbol</vt:lpstr>
      <vt:lpstr>Wingdings</vt:lpstr>
      <vt:lpstr>WHITE TEMPLATE</vt:lpstr>
      <vt:lpstr>1_WHITE TEMPLATE</vt:lpstr>
      <vt:lpstr>Module 04: Develop solutions that use Cosmos DB storage</vt:lpstr>
      <vt:lpstr>Topics</vt:lpstr>
      <vt:lpstr>Lesson 01: Azure Cosmos DB overview</vt:lpstr>
      <vt:lpstr>Azure Cosmos DB</vt:lpstr>
      <vt:lpstr>Core functionality</vt:lpstr>
      <vt:lpstr>Global Replication</vt:lpstr>
      <vt:lpstr>Consistency levels</vt:lpstr>
      <vt:lpstr>Consistency levels (continued)</vt:lpstr>
      <vt:lpstr>APIs</vt:lpstr>
      <vt:lpstr>APIs (cont.)</vt:lpstr>
      <vt:lpstr>Migrating from NoSQL</vt:lpstr>
      <vt:lpstr>Migrating from NoSQL (continued)</vt:lpstr>
      <vt:lpstr>Cosmos DB throughput</vt:lpstr>
      <vt:lpstr>Lesson 02: Azure Cosmos DB data structure</vt:lpstr>
      <vt:lpstr>Resource hierarchy</vt:lpstr>
      <vt:lpstr>Resource hierarchy (continued)</vt:lpstr>
      <vt:lpstr>Containers</vt:lpstr>
      <vt:lpstr>Partitioning</vt:lpstr>
      <vt:lpstr>Partitioning implementation</vt:lpstr>
      <vt:lpstr>Demonstration: Create Azure Cosmos DB resources by using the Azure Portal</vt:lpstr>
      <vt:lpstr>Lesson 03: Create and update documents by using code</vt:lpstr>
      <vt:lpstr>Manage collections and documents</vt:lpstr>
      <vt:lpstr>Creating a CosmosClient instance by using .NET</vt:lpstr>
      <vt:lpstr>Accessing a database by using .NET</vt:lpstr>
      <vt:lpstr>Accessing a container by using .NET</vt:lpstr>
      <vt:lpstr>Demonstration: Managing Azure Cosmos DB by using .NET</vt:lpstr>
      <vt:lpstr>Creating items by using .NET</vt:lpstr>
      <vt:lpstr>Reading items by using .NET</vt:lpstr>
      <vt:lpstr>Querying documents by using .NET</vt:lpstr>
      <vt:lpstr>Querying documents by using .NET (continued)</vt:lpstr>
      <vt:lpstr>JavaScript and Azure Cosmos DB</vt:lpstr>
      <vt:lpstr>Stored procedures</vt:lpstr>
      <vt:lpstr>Stored procedure in JavaScript</vt:lpstr>
      <vt:lpstr>Stored procedure in JavaScript - refactored</vt:lpstr>
      <vt:lpstr>Bounded execution</vt:lpstr>
      <vt:lpstr>Transaction continuation</vt:lpstr>
      <vt:lpstr>Transaction continuation (cont.)</vt:lpstr>
      <vt:lpstr>User-defined functions in JavaScript</vt:lpstr>
      <vt:lpstr>User-defined functions in SQL queries</vt:lpstr>
      <vt:lpstr>Optimistic concurrency</vt:lpstr>
      <vt:lpstr>Controlling concurrency in .NET</vt:lpstr>
      <vt:lpstr>Lab: Constructing a polyglot data solution</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2021-04-14T15:32:13Z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96AE1739-7144-461D-ACC9-0A480C7A81A4</vt:lpwstr>
  </property>
  <property fmtid="{D5CDD505-2E9C-101B-9397-08002B2CF9AE}" pid="3" name="ArticulatePath">
    <vt:lpwstr>AZ-204.04</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Name">
    <vt:lpwstr>General</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