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6256000" cy="9144000"/>
  <p:notesSz cx="6858000" cy="9144000"/>
  <p:embeddedFontLst>
    <p:embeddedFont>
      <p:font typeface="Cab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2pPr>
            <a:lvl3pPr marL="0" marR="0" lvl="2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3pPr>
            <a:lvl4pPr marL="0" marR="0" lvl="3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4pPr>
            <a:lvl5pPr marL="0" marR="0" lvl="4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5pPr>
            <a:lvl6pPr marL="457200" marR="0" lvl="5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6pPr>
            <a:lvl7pPr marL="914400" marR="0" lvl="6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7pPr>
            <a:lvl8pPr marL="1371600" marR="0" lvl="7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8pPr>
            <a:lvl9pPr marL="1828800" marR="0" lvl="8" indent="45720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Arial"/>
              <a:buChar char="-"/>
              <a:defRPr sz="7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sz="6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 rot="5400000">
            <a:off x="9313798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8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508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3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>
  <p:cSld name="Title and Vertical 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5400000">
            <a:off x="5270398" y="-1511300"/>
            <a:ext cx="5702398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127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3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None/>
              <a:defRPr/>
            </a:lvl1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Cabin"/>
              <a:buNone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nowBigData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Font typeface="Arial"/>
              <a:buNone/>
              <a:defRPr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39800" marR="0" lvl="1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1900" marR="0" lvl="2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36700" marR="0" lvl="3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-25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EFEFEF"/>
              </a:buClr>
              <a:buSzPct val="100000"/>
              <a:buFont typeface="Cabin"/>
              <a:buChar char="•"/>
              <a:defRPr sz="2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42700" y="8001000"/>
            <a:ext cx="1219199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1661900" y="8389200"/>
            <a:ext cx="1945799" cy="769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482125" y="8507978"/>
            <a:ext cx="3392874" cy="5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4707250" y="8507975"/>
            <a:ext cx="6841499" cy="629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Arial"/>
              <a:buNone/>
            </a:pPr>
            <a:r>
              <a:rPr lang="en-US" sz="30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www.KnowBigData.com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531700" y="3113600"/>
            <a:ext cx="9192599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Learning Python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62000" y="508995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Session 11 - Regular Expressions</a:t>
            </a: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8200" y="2650250"/>
            <a:ext cx="25908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9237" y="775175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82250" y="3305150"/>
            <a:ext cx="8364000" cy="323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73925" y="7531125"/>
            <a:ext cx="157622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dot character matches any character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asterisk character, the character is “any number of times”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^X.*: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“any number of times”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7351710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277600" y="7785100"/>
            <a:ext cx="48188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0" name="Shape 130"/>
          <p:cNvCxnSpPr>
            <a:endCxn id="128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x="11497399" y="5752648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7351710" y="5143500"/>
            <a:ext cx="49625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1277600" y="7785100"/>
            <a:ext cx="4818898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142" name="Shape 142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3" name="Shape 143"/>
          <p:cNvCxnSpPr>
            <a:endCxn id="141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11615674" y="5797498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“clean” your data is and the purpose of your application, you may want to narrow your match down a bit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351710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8431210" y="7937500"/>
            <a:ext cx="736599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157" name="Shape 157"/>
          <p:cNvCxnSpPr>
            <a:stCxn id="153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8" name="Shape 158"/>
          <p:cNvCxnSpPr>
            <a:endCxn id="156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11615735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5400" y="5645150"/>
            <a:ext cx="9648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31862" y="7683500"/>
            <a:ext cx="3705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3097211" y="7026275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091625" y="4864050"/>
            <a:ext cx="11680500" cy="3575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186" name="Shape 186"/>
          <p:cNvCxnSpPr/>
          <p:nvPr/>
        </p:nvCxnSpPr>
        <p:spPr>
          <a:xfrm rot="10800000" flipH="1">
            <a:off x="12652975" y="4997448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7289800" y="74803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188" name="Shape 188"/>
          <p:cNvCxnSpPr/>
          <p:nvPr/>
        </p:nvCxnSpPr>
        <p:spPr>
          <a:xfrm flipH="1">
            <a:off x="10720236" y="6611935"/>
            <a:ext cx="514499" cy="9350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11785600" y="74930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13004875" y="6502475"/>
            <a:ext cx="863400" cy="990598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91" name="Shape 191"/>
          <p:cNvSpPr txBox="1"/>
          <p:nvPr/>
        </p:nvSpPr>
        <p:spPr>
          <a:xfrm>
            <a:off x="1155695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201" name="Shape 201"/>
          <p:cNvCxnSpPr>
            <a:stCxn id="199" idx="0"/>
          </p:cNvCxnSpPr>
          <p:nvPr/>
        </p:nvCxnSpPr>
        <p:spPr>
          <a:xfrm rot="10800000" flipH="1">
            <a:off x="12316299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2" name="Shape 202"/>
          <p:cNvSpPr txBox="1"/>
          <p:nvPr/>
        </p:nvSpPr>
        <p:spPr>
          <a:xfrm>
            <a:off x="7289800" y="74803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203" name="Shape 203"/>
          <p:cNvCxnSpPr/>
          <p:nvPr/>
        </p:nvCxnSpPr>
        <p:spPr>
          <a:xfrm flipH="1">
            <a:off x="10644036" y="6611935"/>
            <a:ext cx="514499" cy="9350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4" name="Shape 204"/>
          <p:cNvSpPr txBox="1"/>
          <p:nvPr/>
        </p:nvSpPr>
        <p:spPr>
          <a:xfrm>
            <a:off x="11785600" y="7493000"/>
            <a:ext cx="4165498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205" name="Shape 205"/>
          <p:cNvCxnSpPr>
            <a:endCxn id="204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String Extraction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separately determine which portion of the match is to be extracted by using parentheses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12192000" y="5349975"/>
            <a:ext cx="3238499" cy="92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7" name="Shape 217"/>
          <p:cNvCxnSpPr/>
          <p:nvPr/>
        </p:nvCxnSpPr>
        <p:spPr>
          <a:xfrm flipH="1">
            <a:off x="14363561" y="6291260"/>
            <a:ext cx="182699" cy="8348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2569825" y="781795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06700" y="2946400"/>
            <a:ext cx="10642498" cy="4281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“regex” or “regexp”,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Fine-Tuning String Extraction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0377800" y="5581650"/>
            <a:ext cx="6068700" cy="926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 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7" name="Shape 227"/>
          <p:cNvCxnSpPr/>
          <p:nvPr/>
        </p:nvCxnSpPr>
        <p:spPr>
          <a:xfrm flipH="1">
            <a:off x="15337811" y="6561199"/>
            <a:ext cx="182699" cy="83489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8" name="Shape 228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re.findall('^From:.*? (\S+@\S+)',x)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787475" y="3154350"/>
            <a:ext cx="15182700" cy="5540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6302374" y="1481137"/>
            <a:ext cx="19048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9004299" y="1485898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6351587" y="2446335"/>
            <a:ext cx="2541587" cy="1904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4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306622" y="7543800"/>
            <a:ext cx="107709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 sign</a:t>
            </a:r>
          </a:p>
        </p:txBody>
      </p:sp>
      <p:cxnSp>
        <p:nvCxnSpPr>
          <p:cNvPr id="259" name="Shape 259"/>
          <p:cNvCxnSpPr/>
          <p:nvPr/>
        </p:nvCxnSpPr>
        <p:spPr>
          <a:xfrm flipH="1">
            <a:off x="7078661" y="6591300"/>
            <a:ext cx="530223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0" name="Shape 260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4343748" y="7594600"/>
            <a:ext cx="61256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8707435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>
            <a:off x="10431460" y="6672260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1" name="Shape 271"/>
          <p:cNvCxnSpPr/>
          <p:nvPr/>
        </p:nvCxnSpPr>
        <p:spPr>
          <a:xfrm flipH="1">
            <a:off x="9342510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2" name="Shape 272"/>
          <p:cNvSpPr txBox="1"/>
          <p:nvPr/>
        </p:nvSpPr>
        <p:spPr>
          <a:xfrm>
            <a:off x="10272696" y="7594600"/>
            <a:ext cx="4923899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823275" y="7620000"/>
            <a:ext cx="7634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8340725" y="6692900"/>
            <a:ext cx="793748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9621836" y="6734175"/>
            <a:ext cx="895348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4" name="Shape 284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66725" y="3841750"/>
            <a:ext cx="15760800" cy="3059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3806825" y="8013700"/>
            <a:ext cx="117984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6852185" y="6591300"/>
            <a:ext cx="858300" cy="14393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4" name="Shape 294"/>
          <p:cNvCxnSpPr/>
          <p:nvPr/>
        </p:nvCxnSpPr>
        <p:spPr>
          <a:xfrm>
            <a:off x="9501185" y="6692900"/>
            <a:ext cx="2319337" cy="1343023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5" name="Shape 295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 sign</a:t>
            </a:r>
          </a:p>
        </p:txBody>
      </p:sp>
      <p:cxnSp>
        <p:nvCxnSpPr>
          <p:cNvPr id="304" name="Shape 304"/>
          <p:cNvCxnSpPr/>
          <p:nvPr/>
        </p:nvCxnSpPr>
        <p:spPr>
          <a:xfrm flipH="1">
            <a:off x="10110785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1352210" y="6651625"/>
            <a:ext cx="468311" cy="1384298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6" name="Shape 306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401025" y="8062475"/>
            <a:ext cx="7896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315" name="Shape 315"/>
          <p:cNvCxnSpPr/>
          <p:nvPr/>
        </p:nvCxnSpPr>
        <p:spPr>
          <a:xfrm flipH="1">
            <a:off x="11367985" y="6705600"/>
            <a:ext cx="330300" cy="13445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6" name="Shape 316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5998523" y="7734300"/>
            <a:ext cx="56013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325" name="Shape 325"/>
          <p:cNvCxnSpPr/>
          <p:nvPr/>
        </p:nvCxnSpPr>
        <p:spPr>
          <a:xfrm flipH="1">
            <a:off x="11175998" y="6651625"/>
            <a:ext cx="868362" cy="112236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flipH="1">
            <a:off x="13849286" y="6632575"/>
            <a:ext cx="20698" cy="11555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>
            <a:off x="11234735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1697722" y="7734300"/>
            <a:ext cx="4382100" cy="62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“wild card” expressions for matching and parsing strings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641600" y="766925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338" name="Shape 338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9" name="Shape 339"/>
          <p:cNvSpPr txBox="1"/>
          <p:nvPr/>
        </p:nvSpPr>
        <p:spPr>
          <a:xfrm>
            <a:off x="457200" y="2686050"/>
            <a:ext cx="15478198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969500" y="241300"/>
            <a:ext cx="51181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652449" y="2382825"/>
            <a:ext cx="15676198" cy="49244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288675" y="7077300"/>
            <a:ext cx="4717198" cy="1200298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Maximum: 0.9907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lang="en-US" sz="72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Email Validator?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81837" marR="0" lvl="0" indent="-119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[a-zA-Z0-9_]+@[a-zA-Z0-9_]+\.[a-zA-Z]+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1037225" y="1548475"/>
            <a:ext cx="14719200" cy="6832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8" cy="16001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003085" y="8102600"/>
            <a:ext cx="34004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951785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374" name="Shape 374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>
            <a:off x="12503325" y="7445400"/>
            <a:ext cx="312599" cy="60629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2825410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 flipH="1">
            <a:off x="14180459" y="5880099"/>
            <a:ext cx="86398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1155700" y="17208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1694975" y="3130300"/>
            <a:ext cx="9744300" cy="166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Questions?</a:t>
            </a:r>
          </a:p>
        </p:txBody>
      </p:sp>
      <p:cxnSp>
        <p:nvCxnSpPr>
          <p:cNvPr id="390" name="Shape 390"/>
          <p:cNvCxnSpPr/>
          <p:nvPr/>
        </p:nvCxnSpPr>
        <p:spPr>
          <a:xfrm>
            <a:off x="89200" y="4876800"/>
            <a:ext cx="160875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2857500" y="8077200"/>
            <a:ext cx="104138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70" name="Shape 70"/>
          <p:cNvSpPr/>
          <p:nvPr/>
        </p:nvSpPr>
        <p:spPr>
          <a:xfrm flipH="1">
            <a:off x="13271599" y="914475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511300" y="469900"/>
            <a:ext cx="13233298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511300" y="3124200"/>
            <a:ext cx="13233298" cy="535949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“marker characters” - programming with characters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“old school” language - compact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112710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0798700" y="7645400"/>
            <a:ext cx="515279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8" cy="1574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 other than newline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899" cy="570239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method for strings</a:t>
            </a:r>
          </a:p>
          <a:p>
            <a:pPr marL="749300" marR="0" lvl="0" indent="-3810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76925" y="3652600"/>
            <a:ext cx="7406099" cy="3232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Microsoft Office PowerPoint</Application>
  <PresentationFormat>Custom</PresentationFormat>
  <Paragraphs>306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Courier New</vt:lpstr>
      <vt:lpstr>Cabin</vt:lpstr>
      <vt:lpstr>Arial</vt:lpstr>
      <vt:lpstr>Title &amp; Bullets - 2 Column</vt:lpstr>
      <vt:lpstr>Learning Python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Email Validator?</vt:lpstr>
      <vt:lpstr>PowerPoint Presentation</vt:lpstr>
      <vt:lpstr>Regular Expression Quick Guide</vt:lpstr>
      <vt:lpstr>Escape Character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</dc:title>
  <cp:lastModifiedBy>Windows User</cp:lastModifiedBy>
  <cp:revision>1</cp:revision>
  <dcterms:modified xsi:type="dcterms:W3CDTF">2019-09-03T06:00:41Z</dcterms:modified>
</cp:coreProperties>
</file>