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8114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981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249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022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45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45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409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301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141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2517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434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513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630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11137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6368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1189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793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569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1707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144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6923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639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555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241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51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124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127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404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107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knowbigdata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www.KnowBigData.com</a:t>
            </a: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9542" y="8559454"/>
            <a:ext cx="2605499" cy="42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1502646@N00/2526007974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Associative_arra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9 - Dictionaries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Dictionary Literals (Constants)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727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Dictionary literals use curly braces and have a list of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: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pairs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an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empty 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empty curly braces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994000" y="4804675"/>
            <a:ext cx="12465600" cy="377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Most Common Name?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344600" y="4274707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44600" y="2844000"/>
            <a:ext cx="38876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49446" y="4197225"/>
            <a:ext cx="3676498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865012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Many Counters with a Dictionary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155700" y="2413000"/>
            <a:ext cx="8572500" cy="16001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 common use of dictionary 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often we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3611562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0880725" y="2781300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114337" y="2781300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803400" y="4165600"/>
            <a:ext cx="7825500" cy="4267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Dictionary </a:t>
            </a:r>
            <a:r>
              <a:rPr lang="en-US" sz="76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Tracebacks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2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an </a:t>
            </a:r>
            <a:r>
              <a:rPr lang="en-US" sz="36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reference a key which is not in the dictionary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to see if a key is in the dictionary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28225" y="4786950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ccc['csev']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'csev'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'csev'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we see a new name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encounter a new name, we need to add a new entry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if this the second or later time we have seen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we simply add one to the count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under that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308150" y="4478400"/>
            <a:ext cx="11463598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'cwen']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004375" y="821705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dictionaries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02500" cy="430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pattern of checking to see if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already in a dictionary and assuming a default value if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not there is so common, that there is 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called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that does this for us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9728200" y="6019800"/>
            <a:ext cx="6044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47750" y="7423225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 value if key does not exist (and no Traceback).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Simplified counting with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155700" y="2730500"/>
            <a:ext cx="139319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and provide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 value of zero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not yet in the dictionary - and then just add one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858960" y="50625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'cwen']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851650" y="8140700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</a:p>
        </p:txBody>
      </p:sp>
      <p:cxnSp>
        <p:nvCxnSpPr>
          <p:cNvPr id="241" name="Shape 241"/>
          <p:cNvCxnSpPr/>
          <p:nvPr/>
        </p:nvCxnSpPr>
        <p:spPr>
          <a:xfrm flipH="1">
            <a:off x="7921474" y="6808925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82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a Collection?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0788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collection is nice because we can put more than one value in it and carry them all around in one convenient package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have a bunch of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by having more than one place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9950" y="506050"/>
            <a:ext cx="3136800" cy="22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508000" y="3810000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['csev', 'cwen', 'csev', 'zqian', 'cwen']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Simplified counting with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Counting Pattern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75400" y="2305400"/>
            <a:ext cx="11090100" cy="60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'Enter a line of text:'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line.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'Words:', words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'Counting...'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[word]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'Counts',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9060700" y="3011125"/>
            <a:ext cx="5897100" cy="378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general pattern to count the words in a line of text is to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 into words, then loop through the words and use a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track the count of each word independently.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94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Counting Words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37500" y="1831350"/>
            <a:ext cx="11558398" cy="635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wordcount.py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clown ran after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ran into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tent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tent fell down on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clown and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Counting…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Counts {'and': 3, 'on': 1, 'ran': 2, 'car': 3, 'into': 1, 'after': 1, 'clown': 2, 'down': 1, 'fell': 1,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'the': 7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'tent': 2}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277146" y="8331850"/>
            <a:ext cx="9715199" cy="45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http://www.flickr.com/photos/71502646@N00/2526007974/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2950" y="723900"/>
            <a:ext cx="2927399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563562" y="2368550"/>
            <a:ext cx="7572375" cy="40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'Enter a line of text:'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line.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'Words:', 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'Counting...’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counts[word] = counts.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'Counts', counts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723700" y="887100"/>
            <a:ext cx="6941400" cy="721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wordcount.py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clown ran after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car and the car ran into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tent and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tent fell down on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clown and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Counting...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Counts {'and': 3, 'on': 1, 'ran': 2, 'car': 3, 'into': 1, 'after': 1, 'clown': 2, 'down': 1, 'fell': 1, </a:t>
            </a:r>
            <a:r>
              <a:rPr lang="en-US" sz="3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'the': 7</a:t>
            </a:r>
            <a:r>
              <a:rPr lang="en-US" sz="3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'tent': 2}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50" y="7582260"/>
            <a:ext cx="1689000" cy="1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69075" y="2159000"/>
            <a:ext cx="13932000" cy="2146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Even though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stored in order, we can write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goes through all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entries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actually it goes through all of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looks up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values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638300" y="4503725"/>
            <a:ext cx="14541598" cy="37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'chuck'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1 ,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'fred'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42,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Retrieving lists of Keys and Values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39800" y="2844800"/>
            <a:ext cx="4422900" cy="42671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get a list of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values,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items (both)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a dictionary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jjj = { 'chuck' : 1 , 'fred' : 42, 'jan':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(jjj)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['jan', 'chuck', 'fred']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keys()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['jan', 'chuck', 'fred']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[100, 1, 42]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jjj.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items()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[('jan', 100), ('chuck', 1), ('fred', 42)]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545799" y="7844225"/>
            <a:ext cx="69305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a 'tuple'? - coming soon...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0408425" y="6948210"/>
            <a:ext cx="201599" cy="70499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93525" y="139650"/>
            <a:ext cx="9221998" cy="886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raw_input('Enter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text = handle.read()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 = text.split()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word,count in counts.items():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bigword, bigcount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0626725" y="4787900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Enter file: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the 7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0626725" y="1705475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Enter file: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16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00" y="2268070"/>
            <a:ext cx="13935074" cy="60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20" name="Shape 320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the old value is overwritten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959100" y="4870450"/>
            <a:ext cx="12547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Story of  Two Collections..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linear collection of values that stay in order</a:t>
            </a:r>
          </a:p>
          <a:p>
            <a:pPr marL="568706" marR="0" lvl="0" indent="-990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values, each with its own label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5" y="24384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78475" y="4921525"/>
            <a:ext cx="3200398" cy="33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17360" y="6915625"/>
            <a:ext cx="1889100" cy="1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55700" y="673100"/>
            <a:ext cx="5333998" cy="356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900" y="428625"/>
            <a:ext cx="7353300" cy="77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0812" y="4578350"/>
            <a:ext cx="4533898" cy="33209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1539525" y="6477000"/>
            <a:ext cx="1797600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money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428678" y="3479800"/>
            <a:ext cx="1392598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tissue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764625" y="4000500"/>
            <a:ext cx="2049299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calculator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781800" y="5638800"/>
            <a:ext cx="2049299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perfume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761272" y="7277100"/>
            <a:ext cx="1328700" cy="62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candy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362450" y="8145500"/>
            <a:ext cx="115310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are Python’s most powerful data collection</a:t>
            </a:r>
          </a:p>
          <a:p>
            <a:pPr marL="749300" marR="0" lvl="0" indent="-342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allow us to do fast database-like operations in Python</a:t>
            </a:r>
          </a:p>
          <a:p>
            <a:pPr marL="749300" marR="0" lvl="0" indent="-342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Dictionaries have different names in different languages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Associative Arrays - Perl / PHP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Properties or Map or HashMap - Java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Property Bag - C# / .Net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7537" y="423862"/>
            <a:ext cx="2201862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362450" y="8145500"/>
            <a:ext cx="115310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http://en.wikipedia.org/wiki/Associative_array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833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their entries based on the position in the list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like bags - no order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we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things we put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lookup tag</a:t>
            </a:r>
            <a:r>
              <a:rPr lang="en-US" sz="36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242775" y="2155825"/>
            <a:ext cx="7428900" cy="644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'candy': 5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Comparing Lists and Dictionaries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727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Dictionaries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like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except that they use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instead of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numbers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look up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381250" y="4922825"/>
            <a:ext cx="5059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lst[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083675" y="436880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 =</a:t>
            </a:r>
            <a:r>
              <a:rPr lang="en-US" sz="3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114550" y="449250"/>
            <a:ext cx="56909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</a:t>
            </a:r>
            <a:r>
              <a:rPr lang="en-US" sz="3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lst.append(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111375" y="4843450"/>
            <a:ext cx="6215698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ddd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490325" y="2209800"/>
            <a:ext cx="647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[0]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814300" y="2197100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1490325" y="2971800"/>
            <a:ext cx="647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[1]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2814300" y="2959100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183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986000" y="2362200"/>
            <a:ext cx="647700" cy="774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lst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414125" y="1409700"/>
            <a:ext cx="7986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834935" y="1409700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645775" y="6667500"/>
            <a:ext cx="18476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['course']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3017500" y="6654800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183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293475" y="7429500"/>
            <a:ext cx="12002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['age']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017500" y="7416800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4820900" y="6870700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ddd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541125" y="5867400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2961936" y="5867400"/>
            <a:ext cx="1106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050710" y="723900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1312525" y="5067300"/>
            <a:ext cx="2627400" cy="774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1830</Words>
  <Application>Microsoft Office PowerPoint</Application>
  <PresentationFormat>Custom</PresentationFormat>
  <Paragraphs>303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Cabin</vt:lpstr>
      <vt:lpstr>Courier New</vt:lpstr>
      <vt:lpstr>1_Title &amp; Bullets - 2 Column</vt:lpstr>
      <vt:lpstr>Learning Python</vt:lpstr>
      <vt:lpstr>What is a Collection?</vt:lpstr>
      <vt:lpstr>What is not a “Collection”</vt:lpstr>
      <vt:lpstr>A Story of 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  <vt:lpstr>Most Common Name?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  <vt:lpstr>Counting Pattern</vt:lpstr>
      <vt:lpstr>Counting Words</vt:lpstr>
      <vt:lpstr>PowerPoint Presentation</vt:lpstr>
      <vt:lpstr>Definite Loops and Dictionaries</vt:lpstr>
      <vt:lpstr>Retrieving lists of Keys and Values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3</cp:revision>
  <dcterms:modified xsi:type="dcterms:W3CDTF">2019-09-02T09:05:59Z</dcterms:modified>
</cp:coreProperties>
</file>