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16256000" cy="9144000"/>
  <p:notesSz cx="6858000" cy="9144000"/>
  <p:embeddedFontLst>
    <p:embeddedFont>
      <p:font typeface="Cabin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115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373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636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8293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11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061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4637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256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79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769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1278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191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6812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35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lvl="1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lvl="2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lvl="3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lvl="4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lvl="5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lvl="6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lvl="7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lvl="8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1pPr>
            <a:lvl2pPr marL="939800" lvl="1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2pPr>
            <a:lvl3pPr marL="1231900" lvl="2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3pPr>
            <a:lvl4pPr marL="1536700" lvl="3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4pPr>
            <a:lvl5pPr marL="1828800" lvl="4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5pPr>
            <a:lvl6pPr marL="2286000" lvl="5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6pPr>
            <a:lvl7pPr marL="2743200" lvl="6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7pPr>
            <a:lvl8pPr marL="3200400" lvl="7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8pPr>
            <a:lvl9pPr marL="3657600" lvl="8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7200"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7200"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7200"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7200"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nowbigdata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00717" y="8524329"/>
            <a:ext cx="2605499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11531132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www.KnowBigData.com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10 - Tuples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87400" y="762000"/>
            <a:ext cx="4851400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206037" y="3705550"/>
            <a:ext cx="5054700" cy="3454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can do this even more directly using the built-in function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by </a:t>
            </a: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values</a:t>
            </a: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instead of key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72550" y="2590800"/>
            <a:ext cx="5517300" cy="5201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could construct a list of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form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(value, key)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could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with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creates a list of tuples 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273300" y="2590800"/>
            <a:ext cx="5175300" cy="4519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4294967295"/>
          </p:nvPr>
        </p:nvSpPr>
        <p:spPr>
          <a:xfrm>
            <a:off x="9877425" y="2447925"/>
            <a:ext cx="6378574" cy="42656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are like lists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82700" y="2590800"/>
            <a:ext cx="13233298" cy="19556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409912" y="4878625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0813150" y="4881350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but... Tuples</a:t>
            </a: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“</a:t>
            </a: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11300" y="2527300"/>
            <a:ext cx="13233298" cy="183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Unlike a list, once you create a </a:t>
            </a:r>
            <a:r>
              <a:rPr lang="en-US" sz="3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</a:t>
            </a:r>
            <a:r>
              <a:rPr lang="en-US" sz="38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cannot alter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its contents - similar to a string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1099800" y="5029200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Tale of  Two Sequences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are more efficient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298" cy="4628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Assignment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260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put a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left-hand side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an assignment statement</a:t>
            </a:r>
          </a:p>
          <a:p>
            <a:pPr marL="495300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057400" y="203200"/>
            <a:ext cx="12064198" cy="2454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Dictionaries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30850" y="2573150"/>
            <a:ext cx="5772300" cy="3076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 in dictionaries returns a list of (key, value)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</a:t>
            </a:r>
            <a:r>
              <a:rPr lang="en-US" sz="78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Comparable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511300" y="2311400"/>
            <a:ext cx="13233298" cy="194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comparison </a:t>
            </a:r>
            <a:r>
              <a:rPr lang="en-US" sz="38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 with </a:t>
            </a: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Sorting Lists of </a:t>
            </a: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3124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take advantage of the ability to sort a list of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First we sort the dictionary by the key using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825</Words>
  <Application>Microsoft Office PowerPoint</Application>
  <PresentationFormat>Custom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Cabin</vt:lpstr>
      <vt:lpstr>Courier New</vt:lpstr>
      <vt:lpstr>1_Title &amp; Bullets - 2 Column</vt:lpstr>
      <vt:lpstr>Learning Python</vt:lpstr>
      <vt:lpstr>Tuples are like lists</vt:lpstr>
      <vt:lpstr>but... Tuples are “immutable”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Windows User</cp:lastModifiedBy>
  <cp:revision>4</cp:revision>
  <dcterms:modified xsi:type="dcterms:W3CDTF">2019-09-02T09:48:59Z</dcterms:modified>
</cp:coreProperties>
</file>