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6256000" cy="9144000"/>
  <p:notesSz cx="6858000" cy="9144000"/>
  <p:embeddedFontLst>
    <p:embeddedFont>
      <p:font typeface="Cabin" panose="020B0604020202020204" charset="0"/>
      <p:regular r:id="rId17"/>
      <p:bold r:id="rId18"/>
      <p:italic r:id="rId19"/>
      <p:boldItalic r:id="rId20"/>
    </p:embeddedFont>
    <p:embeddedFont>
      <p:font typeface="Verdana" panose="020B060403050404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28315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29699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16336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72596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5087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2477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95896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389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12317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78613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8872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31152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37567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19084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96940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6684425" y="8630125"/>
            <a:ext cx="9038100" cy="10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Wwww.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>
                <a:solidFill>
                  <a:srgbClr val="EFEFEF"/>
                </a:solidFill>
              </a:defRPr>
            </a:lvl2pPr>
            <a:lvl3pPr marL="0" marR="0" lvl="2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>
                <a:solidFill>
                  <a:srgbClr val="EFEFEF"/>
                </a:solidFill>
              </a:defRPr>
            </a:lvl3pPr>
            <a:lvl4pPr marL="0" marR="0" lvl="3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>
                <a:solidFill>
                  <a:srgbClr val="EFEFEF"/>
                </a:solidFill>
              </a:defRPr>
            </a:lvl4pPr>
            <a:lvl5pPr marL="0" marR="0" lvl="4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>
                <a:solidFill>
                  <a:srgbClr val="EFEFEF"/>
                </a:solidFill>
              </a:defRPr>
            </a:lvl5pPr>
            <a:lvl6pPr marL="457200" marR="0" lvl="5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>
                <a:solidFill>
                  <a:srgbClr val="EFEFEF"/>
                </a:solidFill>
              </a:defRPr>
            </a:lvl6pPr>
            <a:lvl7pPr marL="914400" marR="0" lvl="6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>
                <a:solidFill>
                  <a:srgbClr val="EFEFEF"/>
                </a:solidFill>
              </a:defRPr>
            </a:lvl7pPr>
            <a:lvl8pPr marL="1371600" marR="0" lvl="7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>
                <a:solidFill>
                  <a:srgbClr val="EFEFEF"/>
                </a:solidFill>
              </a:defRPr>
            </a:lvl8pPr>
            <a:lvl9pPr marL="1828800" marR="0" lvl="8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Vertical Title and 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 rot="5400000">
            <a:off x="9313798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8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508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508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508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508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508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508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508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508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508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>
  <p:cSld name="Title and Vertical 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 rot="5400000">
            <a:off x="5270398" y="-1511300"/>
            <a:ext cx="5702398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127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127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127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127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27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127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127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127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127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72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72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72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72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72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72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72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knowbigdata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/>
          <p:nvPr/>
        </p:nvSpPr>
        <p:spPr>
          <a:xfrm>
            <a:off x="11531132" y="8524328"/>
            <a:ext cx="4423102" cy="4989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25000"/>
              <a:buFont typeface="Arial"/>
              <a:buNone/>
            </a:pPr>
            <a:r>
              <a:rPr lang="en-US" sz="3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www.KnowBigData.com</a:t>
            </a:r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5392" y="8559454"/>
            <a:ext cx="2605499" cy="428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python.org/2/library/functions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UsefulModul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531700" y="3113600"/>
            <a:ext cx="9192599" cy="166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Learning Python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162000" y="5089950"/>
            <a:ext cx="13932000" cy="15494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Session 14 - Modules</a:t>
            </a:r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8200" y="2650250"/>
            <a:ext cx="25908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1561175" y="2539900"/>
            <a:ext cx="12655200" cy="4546499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Verdana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__init__.py:</a:t>
            </a:r>
          </a:p>
          <a:p>
            <a:pPr marL="9144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Verdana"/>
              <a:buAutoNum type="arabicPeriod"/>
            </a:pPr>
            <a:r>
              <a:rPr lang="en-US" sz="3000" b="0" i="0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Every package folder should have a file named __init__.py</a:t>
            </a:r>
          </a:p>
          <a:p>
            <a:pPr marL="9144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Verdana"/>
              <a:buAutoNum type="arabicPeriod"/>
            </a:pPr>
            <a:r>
              <a:rPr lang="en-US" sz="3000" b="0" i="0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Even if empty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Packages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__init__.py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1561175" y="2539900"/>
            <a:ext cx="12655200" cy="4546499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9144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Verdana"/>
              <a:buAutoNum type="arabicPeriod"/>
            </a:pPr>
            <a:r>
              <a:rPr lang="en-US" sz="3000" b="0" i="0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A package folder can have other packages called subpackages</a:t>
            </a:r>
          </a:p>
          <a:p>
            <a:pPr marL="9144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Verdana"/>
              <a:buAutoNum type="arabicPeriod"/>
            </a:pPr>
            <a:r>
              <a:rPr lang="en-US" sz="3000" b="0" i="0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A package can import modules defined in parent or child in following manner:</a:t>
            </a:r>
          </a:p>
          <a:p>
            <a: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Verdana"/>
              <a:buAutoNum type="romanLcPeriod"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from . import echo</a:t>
            </a:r>
          </a:p>
          <a:p>
            <a: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Verdana"/>
              <a:buAutoNum type="romanLcPeriod"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from .. import formats</a:t>
            </a:r>
          </a:p>
          <a:p>
            <a: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Verdana"/>
              <a:buAutoNum type="romanLcPeriod"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from ..filters import equalizer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Packages &amp; Sub Packages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975" y="0"/>
            <a:ext cx="15986048" cy="76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2765500" y="7701625"/>
            <a:ext cx="8653500" cy="72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Arial"/>
              <a:buNone/>
            </a:pPr>
            <a:r>
              <a:rPr lang="en-US" sz="3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https://docs.python.org/2/library/functions.html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1794100" y="6943500"/>
            <a:ext cx="12655200" cy="113910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Verdana"/>
              <a:buNone/>
            </a:pPr>
            <a:r>
              <a:rPr lang="en-US" sz="3600" b="0" i="0" u="none" strike="noStrike" cap="none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More at </a:t>
            </a:r>
            <a:r>
              <a:rPr lang="en-US" sz="36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https://wiki.python.org/moin/UsefulModules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1438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Useful Python Packages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890200" y="1992323"/>
            <a:ext cx="14463000" cy="4267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PyGame</a:t>
            </a:r>
            <a:r>
              <a:rPr lang="en-US"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- Game Development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PyGtk</a:t>
            </a:r>
            <a:r>
              <a:rPr lang="en-US"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- Bindings for the cross-platform Gtk toolkit.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r>
              <a:rPr lang="en-US"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- Production quality output in a wide variety of formats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NumPy, SciPy </a:t>
            </a:r>
            <a:r>
              <a:rPr lang="en-US"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- Includes modules for graphics and plotting, optimization, integration, special functions, signal and image processing, genetic algorithms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en-US"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- High-level web framework.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Beautiful Soup</a:t>
            </a:r>
            <a:r>
              <a:rPr lang="en-US"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- HTML/XML parser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pandas - </a:t>
            </a:r>
            <a:r>
              <a:rPr lang="en-US"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Python Data Analysis Library, R Alternative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Modules - Example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594350" y="2036950"/>
            <a:ext cx="14493298" cy="596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# Fibonacci numbers module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# save this in a file called fibo.py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#</a:t>
            </a:r>
            <a:r>
              <a:rPr lang="en-US" sz="3000" b="0" i="0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Modules are regular python programs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def fib(n):    # write Fibonacci series up to 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    a, b = 0,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    while b &lt; 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        print b,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        a, b = b, a+b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3000" b="0" i="1" u="none" strike="noStrike" cap="none">
              <a:solidFill>
                <a:srgbClr val="FFFF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def fact(n):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	if n &lt;= 0: return 1;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	return fact(n-1);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Modules - Example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10258725" y="2539900"/>
            <a:ext cx="4981200" cy="45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3000" b="0" i="1" u="none" strike="noStrike" cap="none">
              <a:solidFill>
                <a:srgbClr val="FFFF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956800" y="2126175"/>
            <a:ext cx="14329799" cy="5947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&gt;&gt;&gt; import fibo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&gt;&gt;&gt; fibo.fib(1000)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1 1 2 3 5 8 13 21 34 55 89 144 233 377 610 987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&gt;&gt;&gt; fibo.__name__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'fibo'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3000" b="0" i="1" u="none" strike="noStrike" cap="none">
              <a:solidFill>
                <a:srgbClr val="FFFF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#To use it often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&gt;&gt;&gt; fib = fibo.fib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&gt;&gt;&gt; fib(500)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1 1 2 3 5 8 13 21 34 55 89 144 233 377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956800" y="2126175"/>
            <a:ext cx="14329799" cy="5947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We can import few functions only.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&gt;&gt;&gt; from fibo import fib, fact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&gt;&gt;&gt; fib(500)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1 1 2 3 5 8 13 21 34 55 89 144 233 377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3000" b="0" i="1" u="none" strike="noStrike" cap="none">
              <a:solidFill>
                <a:srgbClr val="FFFF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Or we can import all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&gt;&gt;&gt; from fibo import *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&gt;&gt;&gt; fib(500)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1 1 2 3 5 8 13 21 34 55 89 144 233 377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Modules - Example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0258725" y="2539900"/>
            <a:ext cx="4981200" cy="45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3000" b="0" i="1" u="none" strike="noStrike" cap="none">
              <a:solidFill>
                <a:srgbClr val="FFFF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Modules - Differentiating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490650" y="2540000"/>
            <a:ext cx="8831700" cy="4546499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#save it as modls.py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if __name__ == "__main__":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        print "Called as standalone";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        print "called as " + __name__;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9798200" y="2540000"/>
            <a:ext cx="5367599" cy="4546499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$ python modls.py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Called as standalone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3600" b="0" i="0" u="none" strike="noStrike" cap="none">
              <a:solidFill>
                <a:srgbClr val="FFFF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&gt;&gt;&gt; import modls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called as modls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600" b="0" i="0" u="none" strike="noStrike" cap="none">
              <a:solidFill>
                <a:srgbClr val="FFFF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Modules - Search Path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1561175" y="2539900"/>
            <a:ext cx="12655200" cy="4546499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9144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Verdana"/>
              <a:buAutoNum type="arabicPeriod"/>
            </a:pPr>
            <a:r>
              <a:rPr lang="en-US" sz="3000" b="0" i="1" u="none" strike="noStrike" cap="none" dirty="0" smtClean="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First </a:t>
            </a:r>
            <a:r>
              <a:rPr lang="en-US" sz="3000" b="0" i="1" u="none" strike="noStrike" cap="none" dirty="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built-in modules are searched</a:t>
            </a:r>
          </a:p>
          <a:p>
            <a:pPr marL="9144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Verdana"/>
              <a:buAutoNum type="arabicPeriod"/>
            </a:pPr>
            <a:r>
              <a:rPr lang="en-US" sz="3000" b="0" i="1" u="none" strike="noStrike" cap="none" dirty="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Then, all the path in variable </a:t>
            </a:r>
            <a:r>
              <a:rPr lang="en-US" sz="3000" b="0" i="1" u="none" strike="noStrike" cap="none" dirty="0" err="1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sys.path</a:t>
            </a:r>
            <a:r>
              <a:rPr lang="en-US" sz="3000" b="0" i="1" u="none" strike="noStrike" cap="none" dirty="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 are searched</a:t>
            </a:r>
          </a:p>
          <a:p>
            <a:pPr marL="9144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Verdana"/>
              <a:buAutoNum type="arabicPeriod"/>
            </a:pPr>
            <a:r>
              <a:rPr lang="en-US" sz="3000" b="0" i="1" u="none" strike="noStrike" cap="none" dirty="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Current Program can modify </a:t>
            </a:r>
            <a:r>
              <a:rPr lang="en-US" sz="3000" b="0" i="1" u="none" strike="noStrike" cap="none" dirty="0" err="1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sys.path</a:t>
            </a:r>
            <a:endParaRPr lang="en-US" sz="3000" b="0" i="1" u="none" strike="noStrike" cap="none" dirty="0">
              <a:solidFill>
                <a:srgbClr val="FFFF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Compiled Python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561175" y="2539900"/>
            <a:ext cx="12655200" cy="4546499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9144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Verdana"/>
              <a:buAutoNum type="arabicPeriod"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It creates a .pyc for each .py</a:t>
            </a:r>
          </a:p>
          <a:p>
            <a:pPr marL="13716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Verdana"/>
              <a:buAutoNum type="alphaLcPeriod"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If can’t it ignores</a:t>
            </a:r>
          </a:p>
          <a:p>
            <a:pPr marL="9144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Verdana"/>
              <a:buAutoNum type="arabicPeriod"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To make it faster to load not run</a:t>
            </a:r>
          </a:p>
          <a:p>
            <a:pPr marL="9144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Verdana"/>
              <a:buAutoNum type="arabicPeriod"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It is based on modification time</a:t>
            </a:r>
          </a:p>
          <a:p>
            <a:pPr marL="9144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Verdana"/>
              <a:buAutoNum type="arabicPeriod"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.pyc contents are platform independent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8523600" cy="1810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Packages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225" y="2148525"/>
            <a:ext cx="8718024" cy="57911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9248075" y="163550"/>
            <a:ext cx="6884099" cy="786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Load a subpackage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AutoNum type="alphaLcPeriod"/>
            </a:pPr>
            <a:r>
              <a:rPr lang="en-US"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import sound.effects.echo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AutoNum type="alphaLcPeriod"/>
            </a:pPr>
            <a:r>
              <a:rPr lang="en-US"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Absolute names to invoke: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AutoNum type="alphaLcPeriod"/>
            </a:pPr>
            <a:r>
              <a:rPr lang="en-US"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sound.effects.echo.echofilter()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endParaRPr sz="2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Or you also load in the following way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AutoNum type="alphaLcPeriod"/>
            </a:pPr>
            <a:r>
              <a:rPr lang="en-US"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from sound.effects import echo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AutoNum type="alphaLcPeriod"/>
            </a:pPr>
            <a:r>
              <a:rPr lang="en-US"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Then you can call:echo.echofilter()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endParaRPr sz="2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Or you could 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AutoNum type="alphaLcPeriod"/>
            </a:pPr>
            <a:r>
              <a:rPr lang="en-US"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from sound.effects.echo import echofilter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AutoNum type="alphaLcPeriod"/>
            </a:pPr>
            <a:r>
              <a:rPr lang="en-US"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echofilter()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Packages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561175" y="2539900"/>
            <a:ext cx="12655200" cy="4546499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9144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Verdana"/>
              <a:buAutoNum type="arabicPeriod"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A way of organizing the code in the form of A.B</a:t>
            </a:r>
          </a:p>
          <a:p>
            <a:pPr marL="9144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Verdana"/>
              <a:buAutoNum type="arabicPeriod"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In A.B, A is package and B is another package</a:t>
            </a:r>
          </a:p>
          <a:p>
            <a:pPr marL="9144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Verdana"/>
              <a:buAutoNum type="arabicPeriod"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In A.B, B is called subpackage</a:t>
            </a:r>
          </a:p>
          <a:p>
            <a:pPr marL="9144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Verdana"/>
              <a:buAutoNum type="arabicPeriod"/>
            </a:pPr>
            <a:r>
              <a:rPr lang="en-US" sz="3000" b="0" i="1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Code is organized in the form of Folders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1_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Office PowerPoint</Application>
  <PresentationFormat>Custom</PresentationFormat>
  <Paragraphs>97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Cabin</vt:lpstr>
      <vt:lpstr>Verdana</vt:lpstr>
      <vt:lpstr>Arial</vt:lpstr>
      <vt:lpstr>1_Title &amp; Bullets - 2 Column</vt:lpstr>
      <vt:lpstr>Learning Python</vt:lpstr>
      <vt:lpstr>Modules - Example</vt:lpstr>
      <vt:lpstr>Modules - Example</vt:lpstr>
      <vt:lpstr>Modules - Example</vt:lpstr>
      <vt:lpstr>Modules - Differentiating</vt:lpstr>
      <vt:lpstr>Modules - Search Path</vt:lpstr>
      <vt:lpstr>Compiled Python</vt:lpstr>
      <vt:lpstr>Packages</vt:lpstr>
      <vt:lpstr>Packages</vt:lpstr>
      <vt:lpstr>Packages  __init__.py</vt:lpstr>
      <vt:lpstr>Packages &amp; Sub Packages</vt:lpstr>
      <vt:lpstr>PowerPoint Presentation</vt:lpstr>
      <vt:lpstr>Useful Python Packages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</dc:title>
  <cp:lastModifiedBy>Windows User</cp:lastModifiedBy>
  <cp:revision>2</cp:revision>
  <dcterms:modified xsi:type="dcterms:W3CDTF">2019-09-03T07:28:16Z</dcterms:modified>
</cp:coreProperties>
</file>