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ppt/ink/ink9.xml" ContentType="application/inkml+xml"/>
  <Override PartName="/ppt/notesSlides/notesSlide14.xml" ContentType="application/vnd.openxmlformats-officedocument.presentationml.notesSlide+xml"/>
  <Override PartName="/ppt/ink/ink10.xml" ContentType="application/inkml+xml"/>
  <Override PartName="/ppt/notesSlides/notesSlide15.xml" ContentType="application/vnd.openxmlformats-officedocument.presentationml.notesSlide+xml"/>
  <Override PartName="/ppt/ink/ink11.xml" ContentType="application/inkml+xml"/>
  <Override PartName="/ppt/notesSlides/notesSlide16.xml" ContentType="application/vnd.openxmlformats-officedocument.presentationml.notesSlide+xml"/>
  <Override PartName="/ppt/ink/ink12.xml" ContentType="application/inkml+xml"/>
  <Override PartName="/ppt/notesSlides/notesSlide17.xml" ContentType="application/vnd.openxmlformats-officedocument.presentationml.notesSlide+xml"/>
  <Override PartName="/ppt/ink/ink13.xml" ContentType="application/inkml+xml"/>
  <Override PartName="/ppt/notesSlides/notesSlide18.xml" ContentType="application/vnd.openxmlformats-officedocument.presentationml.notesSlide+xml"/>
  <Override PartName="/ppt/ink/ink14.xml" ContentType="application/inkml+xml"/>
  <Override PartName="/ppt/notesSlides/notesSlide19.xml" ContentType="application/vnd.openxmlformats-officedocument.presentationml.notesSlide+xml"/>
  <Override PartName="/ppt/ink/ink15.xml" ContentType="application/inkml+xml"/>
  <Override PartName="/ppt/notesSlides/notesSlide20.xml" ContentType="application/vnd.openxmlformats-officedocument.presentationml.notesSlide+xml"/>
  <Override PartName="/ppt/ink/ink16.xml" ContentType="application/inkml+xml"/>
  <Override PartName="/ppt/notesSlides/notesSlide21.xml" ContentType="application/vnd.openxmlformats-officedocument.presentationml.notesSlide+xml"/>
  <Override PartName="/ppt/ink/ink17.xml" ContentType="application/inkml+xml"/>
  <Override PartName="/ppt/notesSlides/notesSlide22.xml" ContentType="application/vnd.openxmlformats-officedocument.presentationml.notesSlide+xml"/>
  <Override PartName="/ppt/ink/ink18.xml" ContentType="application/inkml+xml"/>
  <Override PartName="/ppt/notesSlides/notesSlide23.xml" ContentType="application/vnd.openxmlformats-officedocument.presentationml.notesSlide+xml"/>
  <Override PartName="/ppt/ink/ink19.xml" ContentType="application/inkml+xml"/>
  <Override PartName="/ppt/notesSlides/notesSlide24.xml" ContentType="application/vnd.openxmlformats-officedocument.presentationml.notesSlide+xml"/>
  <Override PartName="/ppt/ink/ink20.xml" ContentType="application/inkml+xml"/>
  <Override PartName="/ppt/notesSlides/notesSlide25.xml" ContentType="application/vnd.openxmlformats-officedocument.presentationml.notesSlide+xml"/>
  <Override PartName="/ppt/ink/ink21.xml" ContentType="application/inkml+xml"/>
  <Override PartName="/ppt/notesSlides/notesSlide26.xml" ContentType="application/vnd.openxmlformats-officedocument.presentationml.notesSlide+xml"/>
  <Override PartName="/ppt/ink/ink22.xml" ContentType="application/inkml+xml"/>
  <Override PartName="/ppt/notesSlides/notesSlide27.xml" ContentType="application/vnd.openxmlformats-officedocument.presentationml.notesSlide+xml"/>
  <Override PartName="/ppt/ink/ink23.xml" ContentType="application/inkml+xml"/>
  <Override PartName="/ppt/notesSlides/notesSlide28.xml" ContentType="application/vnd.openxmlformats-officedocument.presentationml.notesSlide+xml"/>
  <Override PartName="/ppt/ink/ink24.xml" ContentType="application/inkml+xml"/>
  <Override PartName="/ppt/notesSlides/notesSlide29.xml" ContentType="application/vnd.openxmlformats-officedocument.presentationml.notesSlide+xml"/>
  <Override PartName="/ppt/ink/ink25.xml" ContentType="application/inkml+xml"/>
  <Override PartName="/ppt/notesSlides/notesSlide30.xml" ContentType="application/vnd.openxmlformats-officedocument.presentationml.notesSlide+xml"/>
  <Override PartName="/ppt/ink/ink26.xml" ContentType="application/inkml+xml"/>
  <Override PartName="/ppt/notesSlides/notesSlide31.xml" ContentType="application/vnd.openxmlformats-officedocument.presentationml.notesSlide+xml"/>
  <Override PartName="/ppt/ink/ink27.xml" ContentType="application/inkml+xml"/>
  <Override PartName="/ppt/notesSlides/notesSlide32.xml" ContentType="application/vnd.openxmlformats-officedocument.presentationml.notesSlide+xml"/>
  <Override PartName="/ppt/ink/ink28.xml" ContentType="application/inkml+xml"/>
  <Override PartName="/ppt/notesSlides/notesSlide33.xml" ContentType="application/vnd.openxmlformats-officedocument.presentationml.notesSlide+xml"/>
  <Override PartName="/ppt/ink/ink29.xml" ContentType="application/inkml+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6256000" cy="9144000"/>
  <p:notesSz cx="6858000" cy="9144000"/>
  <p:embeddedFontLst>
    <p:embeddedFont>
      <p:font typeface="Cabin" panose="020B0604020202020204" charset="0"/>
      <p:regular r:id="rId37"/>
      <p:bold r:id="rId38"/>
      <p:italic r:id="rId39"/>
      <p:boldItalic r:id="rId40"/>
    </p:embeddedFont>
    <p:embeddedFont>
      <p:font typeface="Merriweather Sans" panose="020B0604020202020204" charset="0"/>
      <p:italic r:id="rId41"/>
      <p:boldItalic r:id="rId42"/>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C9D6CE-918A-4673-9F90-FA0C6F8A28FE}">
  <a:tblStyle styleId="{27C9D6CE-918A-4673-9F90-FA0C6F8A28FE}" styleName="Table_0"/>
  <a:tblStyle styleId="{131B1BEB-EEFF-47A5-BE8C-16FA77C716DA}"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32:12.561"/>
    </inkml:context>
    <inkml:brush xml:id="br0">
      <inkml:brushProperty name="width" value="0.05292" units="cm"/>
      <inkml:brushProperty name="height" value="0.05292" units="cm"/>
      <inkml:brushProperty name="color" value="#FF0000"/>
    </inkml:brush>
  </inkml:definitions>
  <inkml:trace contextRef="#ctx0" brushRef="#br0">35384 14689 33 0,'0'-9'59'16,"0"1"-19"-16,0 4-15 15,0-2 10-15,0 6-7 0,0-3 3 16,0 1-14-16,0 2 4 15,0 0 0-15,0 0-12 16,0 0 7-16,0 0 1 16,0 0-5-16,0 0 9 15,0 0-14-15,0 0 4 16,0 0 5-16,0-3-12 15,0 3 4-15,0 0-8 16,0-3 4-16,0 3 1 16,0-3-4-16,0 1-1 15,0 1 2-15,0-8-1 16,-9 2 0-16,0 0-1 0,0 2-6 15,0-1 5-15,0 1 1 16,1 2-4-16,-1 0 2 16,-4 3 1-16,-1-1 1 15,-4 1 3-15,1 0 1 16,-4 0-2-16,3 0-2 15,3 0 0-15,-3 0-1 16,0 0 5-16,3 0-4 16,-3 0 0-16,4 1-2 15,-1 10-4-15,-3-3 6 16,3 2 0-16,0 6 0 15,1-10-1-15,2 8 1 16,-1-2 0-16,-1 4 1 16,2-4 1-16,-3 1-2 15,0 4 0-15,1 6-1 0,-14 4-4 16,2 2 5-16,-1 4 1 15,3-6 3-15,6-4-5 16,3 1 1-16,1 3-1 16,-1 0-3-16,3-3 6 15,-3 3-2-15,1-2 0 16,-1 6 3-16,2-2 0 16,2-5-3-16,2-1 0 15,0-3-2-15,2 2 4 16,2 2-2-16,-1 0 0 15,4 0 0-15,-5-3-1 16,4 0 1-16,0 3 0 0,3-2-1 16,0 3 2-16,0-2-1 15,0 3 0-15,0-1 7 16,0 2-8-16,0-3 1 15,0 0 0-15,0-3 1 16,0 0 0-16,0 1 1 16,6-1-2-16,1 1 1 15,4-1-4-15,-2-2 3 16,2 4 0-16,2-1 2 15,-5 3 1-15,2-1-3 16,-5-4 0-16,2 2 3 16,-1 2-4-16,2 0 1 15,-1 0 0-15,1 3 1 16,2-2-1-16,-2-2 0 15,0 1 0-15,7 1 1 0,-2 2-1 16,-1-4 0-16,2 5 0 16,1-2-1-16,-3 1 3 15,6-6-2-15,-7 3 0 16,5-3 2-16,-1 0-4 15,0 1 2-15,3-3 0 16,-2-3-5-16,9-1 9 16,-4 2-4-16,5-1 0 15,4-3 2-15,-1 4-2 16,2-2 0-16,-2 1 0 15,1 1 3-15,6-4-2 16,-1 3 1-16,4-2-2 0,5-2 2 16,0 2 0-16,2-1-2 15,-5-1 0-15,0-3-1 16,-5 0 4-16,0 2-3 15,3-4 0-15,2 1 1 16,3 1-5-16,10 4 4 16,0-2 0-16,2 3-1 15,-2-2 3-15,-5-1-2 16,2-4 0-16,-2 2 2 15,-2 0-5-15,1-2 3 16,-1 1 0-16,-3-2-1 16,1 1 2-16,-6 2-1 15,-1-7 0-15,1 5 2 16,0-6-5-16,2 4 3 15,-3 1 0-15,4-1-1 0,-1-2 4 16,2 0-3-16,-5-1 0 16,1-2 1-16,2 0-3 15,-2 0 2-15,2 0 0 16,-5 0-2-16,3 0 4 15,2-2-2-15,-2-7 0 16,-1-2 3-16,-2 1-6 16,-3-4 4-16,-4 1-1 15,4-3 3-15,0-5 2 16,3 2-5-16,-4-2 0 15,1-3 3-15,-3-3 0 16,2 4-3-16,-2-7 0 16,2 0 5-16,1 1-1 0,-3 2-3 15,2-3 9-15,-4-1-1 16,-2-4 4-16,-1-1-13 15,1-4 0-15,-6 2 1 16,1-3 4-16,0-5-2 16,-6 1 0-16,0-1-2 15,-4 1 2-15,-1-1-3 16,-5 4 0-16,1-1 2 15,-6-3-2-15,0 4 0 16,0 2-1-16,0 0 2 16,0 3 2-16,0 1-3 15,-9 1 0-15,1 1 0 16,-7 0 0-16,3-5 0 15,1 4 0-15,-7-2 7 0,3 2-8 16,-3 4 1 0,0-4 0-16,0 3 0 0,0-1 2 15,-3 2-2-15,1 0 0 16,2 5 2-16,-3-3-5 15,0 2 3-15,1 1 0 16,-1-1-2-16,-4 0 3 16,2 5-1-16,2-1 0 15,3 2 4-15,-3-1-7 16,4 1 3-16,-10-1-4 15,0-3 3-15,-5-1 1 16,-1 4 0-16,0-2 0 0,-3 4 5 16,4 1-7-16,-8 0 2 15,2 2 0-15,-1 2-8 16,-2 4 4-16,9-2 4 15,-4 5 0-15,6-1 0 16,-3 4 1-16,-1-3-1 16,-2 6-9-16,-7-7 6 15,-4 2 0-15,-4-1 3 16,4-1 0-16,3 4-2 15,4-3-2-15,6 3 4 16,3-1 0-16,5 1-3 16,6 5 0-16,7-3 3 15,-5 3-1-15,-8-2 1 16,-7-2-1-16,-8 0 1 15,-8 1 0-15,5-2-5 0,-4 2 7 16,14 3-2-16,1-3 0 16,5 0 5-16,7 3-11 15,-2-2 6-15,-3 0 0 16,-2-1 1-16,2-3-1 15,3 5 0-15,-5 1 0 16,-4-3 3-16,-3 3-3 16,-4 0 0-16,3 0 0 15,3 0-3-15,3 0 3 16,4 0 0-16,-3 0 0 15,-7 0 2-15,0 0-5 16,-3 10 3-16,1 3 0 0,5 1-2 16,-3 0 2-16,10 1 0 15,2-2 0-15,2 3 3 16,2-8-4-16,8 0 1 15,0-5 0-15,4 0-3 16,1-1 4-16,1-2-1 16,-2 3 0-16,1-1 3 15,-4-2-9-15,-1 3-1 16,-1-1-32-16,0 2-7 15,0 1-62-15,4 3-44 16</inkml:trace>
  <inkml:trace contextRef="#ctx0" brushRef="#br0" timeOffset="3668.2098">31003 16993 89 0,'23'-5'37'0,"10"-17"-26"0,11 4-10 16,7 4 1-1,-16 7 1-15,-2 2 11 0,-10 0 20 16,2 5-26-16,-7-4-4 15,0 4 9-15,-4 0-7 16,-2 0 6-16,0 0-5 16,-1 0-7-16,7 0 17 15,9 0-10-15,8 0 0 16,8 0 9-16,9 0-12 15,5 0 6-15,2 0-8 16,5 4-1-16,-2-3 5 16,0 3-6-16,4-1 0 15,-4-1 6-15,-3 1-6 16,-5-3 3-16,-13 4-3 15,-15-4 3-15,-8 3-4 0,-8-3 1 16,-10 3 0-16,0-3 1 16,0 0 0-16,0 0 2 15,0 0 8-15,0 0-11 16,0 0 0-16,0 0-15 15,-12 0-26-15,-15 0-60 16</inkml:trace>
  <inkml:trace contextRef="#ctx0" brushRef="#br0" timeOffset="4374.2502">31154 16753 151 0,'3'-8'90'0,"-3"5"-74"16,0-2-8-16,0 5-8 16,0-3 25-16,0 3 4 15,0 0-6-15,0 0 4 16,0 0-19-16,0 0-1 15,0 0-2-15,0 0-2 16,-21 7 1-16,-9 7-4 16,-6 6 3-16,5-2-1 15,-3-2-1-15,4 1 0 16,1-5-1-16,4-1 2 15,2-3-3-15,5-5 1 16,7 2 0-16,-1-3 1 0,6 1-1 16,-1 1 0-1,2-3 0-15,5-1 0 0,0 0 0 16,0 4-3-16,0 3-5 15,0 4 7-15,0 2 1 16,0 4-1-16,0 1 1 16,0 3 0-16,12 1 4 15,6 6 2-15,3-3-6 16,5 2 19-16,4-2-18 15,-1-1 3-15,4-6-4 16,-2-4 3-16,-3 0-7 16,-1-7 4-16,-5-2 0 15,-11-2 5-15,-6-3-5 16,-5 0-4-16,0 0-9 15,0 0-41-15,0 0-17 0,0 0-109 16</inkml:trace>
  <inkml:trace contextRef="#ctx0" brushRef="#br0" timeOffset="12630.7225">18888 17093 99 0,'0'-6'84'16,"0"-5"-71"-16,0 9-7 15,0 2 6-15,0 0 5 16,0 0 12-16,0 0-11 0,0 0-4 16,0 0 11-16,0 0-17 15,0 0 4-15,0 0 1 16,0 0-9-16,0 0 9 15,0 0-7-15,0-3 1 16,0 3 9-16,0 0-10 16,0 0 2-16,0 0 7 15,0 0-14-15,0 0 3 16,0 0-4-16,0 0 0 15,0 0-7-15,0 23 9 16,0 10-2-16,0 5 10 16,0-1-7-16,0-3 2 15,0-1-5-15,0-3 2 0,0-4 0 16,0-7-1-1,0-3-1-15,0-5 0 0,0-6 5 16,0 1-8-16,0-6 3 16,0 0 0-16,0 0-2 15,0 0 2-15,0 0-19 16,0 0-49-16,14 0-39 15,6-14-51-15</inkml:trace>
  <inkml:trace contextRef="#ctx0" brushRef="#br0" timeOffset="13097.7492">19197 17127 88 0,'-3'-3'139'16,"3"3"-105"-16,0 0-24 16,0 0 34-16,0 0-15 15,-4 0 0-15,4 0-3 0,-3 0-22 16,3 0 6-1,0 0-10-15,0 0 3 0,-5 3-2 16,-4 19 5-16,0 4-6 16,-4 6 12-16,5-3-11 15,2 1 7-15,4-5-8 16,-2-7 0-16,4-2 2 15,0-6-2-15,0 3 0 16,0-6-2-16,0-5 4 16,0 3-3-16,0-5 1 15,0 0-7-15,0 0-26 16,0 0-45-16,0 0-15 15,9 0-56-15</inkml:trace>
  <inkml:trace contextRef="#ctx0" brushRef="#br0" timeOffset="13477.7709">19526 17065 175 0,'0'0'69'0,"0"0"-46"16,0 0-12-16,0 0 5 0,0 0 10 15,-3 9-21-15,-6 15 9 16,3 8 11-16,-2 1-19 15,-2-4 3-15,7 0 0 16,-2-2-8-16,2-3 11 16,-1 0-10-16,1-8-2 15,1-1 1-15,2-1-1 16,0-3-57-16,0-3-86 15</inkml:trace>
  <inkml:trace contextRef="#ctx0" brushRef="#br0" timeOffset="14327.8195">21359 17079 238 0,'0'-5'23'0,"0"2"-9"15,0 3 5-15,0 0 18 16,0 0-5-16,0 0-12 15,0 0-6-15,-3 0-14 16,3 0 4-16,-5 14-1 16,-2 9 16-16,-2 4-3 15,0-3-6-15,3 0-10 16,4-1 4-16,2-8-4 15,0 0 2-15,0-3-1 16,0-2 0-16,0-2-1 0,0-2 0 16,0-3-38-16,0-3-44 15,17 0-26-15,10 0-110 16</inkml:trace>
  <inkml:trace contextRef="#ctx0" brushRef="#br0" timeOffset="14655.8383">21674 17044 125 0,'0'0'132'16,"0"0"-117"-16,0 0-4 15,0 0 4-15,0 0-2 0,0 0 2 16,0 6-11-16,-2 15 11 16,-13 2 10-16,2 2-17 15,1 0 7-15,1-4-3 16,5 0-8-16,-1-5 7 15,5-2-11-15,-1-1 0 16,3-2 2-16,0-3-1 16,0-3-1-16,0-3 0 15,0 4-13-15,0-3-27 16,0-1-13-16,0 4-10 15,12-6-63-15</inkml:trace>
  <inkml:trace contextRef="#ctx0" brushRef="#br0" timeOffset="14988.8574">22086 17026 229 0,'0'-3'65'15,"0"3"-31"-15,0 0-8 16,0 0 23-16,0 0-23 15,0 0-17-15,0 14 2 0,0 13-1 16,-5 7 7-16,-1 1-8 16,0-3-7-16,3-4 7 15,0 3-9-15,3-11 0 16,0 0-4-16,0-5-10 15,0 2-101-15,0-10-245 16</inkml:trace>
  <inkml:trace contextRef="#ctx0" brushRef="#br0" timeOffset="34475.972">22114 17726 37 0,'0'-8'39'0,"0"-2"-20"15,0 1 4-15,0 6-3 16,0 1 12-16,0 0 6 0,-3 2-15 15,3 0-1-15,0 0-7 16,0 0-3-16,0 0 13 16,0 0-8-16,0 0-5 15,0 0 2-15,0 0-14 16,0 0 16-16,0 0-16 15,0-3 1-15,0 3 1 16,0-6-2-16,11 1 0 16,10 2 12-16,7-1-7 15,3 0-8-15,5 2 3 16,5 2 0-16,5 0 5 15,4 0-5-15,1 0 0 0,-1 0-1 16,0 0 4 0,-2 7-6-16,-4 7-3 0,-5 8 0 15,-3 1 3-15,0 4 5 16,0 3-2-16,-3-4 0 15,-2 7 1-15,5-7 1 16,-3 4-2-16,0 1 0 16,-1 2-2-16,4-1 4 15,-3 0-2-15,3 0 0 16,5 3 3-16,-2-1-4 15,5 7 1-15,4-1 0 16,-4 0-1-16,4 3 1 16,-4-6 0-16,-2 3-1 15,2-3 3-15,-6-2-2 16,5 0 0-16,-11-5 0 0,-2 1-2 15,-4-1 2 1,-1 3 0-16,-4-3-2 16,2 4 7-16,-2 0-5 0,2-2 0 15,1 0 1-15,1 3 1 16,-2-3 0-16,0-3-2 15,-2 4 0-15,4-5 2 16,1 3-2-16,0-2 0 16,5 1 1-16,-2-2-1 15,-2 0 0-15,2-2 0 16,4 1 1-16,3-2 3 15,-3 3-4-15,6 0 0 0,-1-2 0 16,-2 0 1 0,5-2-1-16,-2-2 0 0,0 2-1 15,-1 0 6-15,-2-2-5 16,3 3 0-16,2-5 0 15,0 2-3-15,3 1 4 16,-1-2-1-16,1 1 2 16,0-1 3-16,-2 4-7 15,3-2 2-15,-4 7 0 16,1-3-2-16,-4-3 5 15,-5 3-3-15,-4-3 0 16,4 2 2-16,3-1-4 16,-3-7 2-16,9 7 0 15,-1-4 0-15,-2 0 0 16,2 0 0-16,-3-2-1 0,-2 3-2 15,0-4 3 1,3-2 0-16,2 3-2 0,0-3 2 16,2-3 2-16,-2 4-2 15,-2-4 3-15,0 0 0 16,-4 4-3-16,1-7 0 15,3 3 0-15,2 0 3 16,1-1-1-16,-1-2-2 16,4 1 0-16,-3-6 0 15,2-1 0-15,-6 3 0 16,1-7 0-16,0 2-3 15,-1-2 3-15,1 4 0 16,5-4 0-16,7 3 5 16,3-2-7-16,8-1 2 0,0 6 0 15,1-4 1-15,2 1-1 16,-3 3 0-16,-6-6-3 15,-2 0-1-15,-8 0 2 16,-5 0-1-16,-3 0-9 16,1 0 4-16,0 0 2 15,-6 0-1-15,-2 0 3 16,0 0-8-16,-5 0 11 15,-3 0-1-15,5 0 2 16,-5 0 1-16,4 0-1 16,0 0 0-16,-3 0 1 15,-1 0 0-15,2-3-2 16,-2 0-1-16,3 0 2 0,-1-2 2 15,-1 5-2 1,-1 0 0-16,3 0 0 0,2 0 6 16,1 0 2-16,-2 0-8 15,-3 3 3-15,2 5 1 16,-1 0-3-16,4 1-1 15,6 0 8-15,1 0-5 16,6 1 2-16,-7-2-5 16,-1-2 1-16,-3 2 0 15,0-6 0-15,-5 2-1 16,-6 0 1-16,-2 0 3 15,-3 1-7-15,-5-3 3 16,1-2 0-16,-1 3 10 16,-2-1-10-16,4-2 0 0,-1 3 3 15,5 0 2-15,2-3-5 16,-3 2 0-16,3-2 0 15,-3 3-2-15,-4-3 2 16,1 6 0-16,3-5-1 16,-4 6-1-16,2-5 2 15,-5 2-3-15,-1-3 6 16,-4 2-2-16,-1-3 0 15,1 0-1-15,-3 0 0 16,0 0 0-16,0 0 0 16,0 0-47-16,0 0-103 15</inkml:trace>
  <inkml:trace contextRef="#ctx0" brushRef="#br0" timeOffset="35039.0042">28001 19975 217 0,'-3'-6'99'16,"3"6"-67"-16,0 0-10 15,0 0-21-15,0 0 7 16,0 0 6-16,0 0-14 16,0 0 4-16,0 20-4 0,0 0 0 15,21 8 16-15,0-4-9 16,4-1 0-16,-2-1-4 15,3 2 2-15,5-6-9 16,4-1 4-16,4-4 0 16,2 1-5-16,3 1 10 15,-2-1-5-15,0 0 15 16,-13-4-13-16,-5-2 4 15,-12-3-6-15,-4 1 0 16,-8-1-4-16,0-2 4 16,0-1 0-16,0 9 0 15,-8 5 3-15,-22 8 13 16,-14 5-6-16,-3 3-6 0,-10-2 4 15,6 2-7 1,5 0-1-16,-3-6 5 0,11-1-3 16,5-3 0-16,7-4-2 15,2-4 0-15,6-4-1 16,6-1 1-16,-1-4 0 15,2 0 1-15,6-3 0 16,-2 1-2-16,7-3-8 16,0 3-31-16,0-3-59 15,33 0-196-15</inkml:trace>
  <inkml:trace contextRef="#ctx0" brushRef="#br0" timeOffset="38911.2256">35918 21254 146 0,'-8'-3'44'15,"3"-1"-16"-15,-2 4 4 16,1-2-13-16,1 2 13 15,0 0-2-15,5 0-8 16,0 0-6-16,0 0-10 16,0 0 13-16,0 0-9 15,0 0 3-15,0 0 1 16,0 0-9-16,0 0-2 15,0 0-3-15,0 0 4 16,0 0-6-16,0 0 2 16,-2 0 0-16,-4 0 4 15,3 0-4-15,-2 0 0 16,1 0 0-16,4 0 3 0,0 0-5 15,0 0 2 1,0 0 0-16,0 0-3 0,0 0-4 16,0 0-17-16,4 0 8 15,19 0 16-15,6 0 8 16,10 0-3-16,9 0-2 15,6 2 1-15,2 2-4 16,4 0 0-16,2 2-3 16,0-3 3-16,4 7-6 15,-1-5 12-15,3 1 2 16,0 5-3-16,-2-5-5 15,-4 1 0-15,-3 4 0 16,-5-4 1-16,0-2-2 16,-7 0 1-16,-2-2 0 0,-3 1 3 15,-4 1-3-15,-2-3 0 16,-2 4 0-16,0-6 2 15,-1 3-4-15,2-1 4 16,-3-2-2-16,-2 6 3 16,4-3-2-16,-3-1-1 15,9 1 0-15,-1-1 1 16,-5 0 0-16,2 2-1 15,-6-1-1-15,-3-3-1 16,3 1 3-16,-7 3-1 16,3-1 0-16,-1-3 3 15,-4 2-4-15,0-2 1 16,-1 0 0-16,4 4 0 0,-1-4 0 15,-1 1 0 1,2 2 0-16,2 0 3 0,-3-3-4 16,8 2 1-16,-5 4 0 15,4-1 0-15,6-2 1 16,-3 3-1-16,1-1 0 15,5-3 4-15,0 5-3 16,3-3-1-16,-3-1 0 16,-1 2-1-16,-2-3 2 15,-1 1-1-15,1 0 0 16,-3 0 3-16,0-1-6 15,-2-2 3-15,-3 0 0 16,-2 0 0-16,2 0-1 16,-5 0 1-16,3 0 0 0,-1 0 4 15,-1 0-4-15,2 0 0 16,-3 0 0-16,2 0 1 15,1 0 2-15,0 0-3 16,5 0 0-16,2 0 2 16,-2 0-3-16,3 0 1 15,1 3 0-15,4-3-1 16,0 2 4-16,5 2-3 15,4 0 0-15,3-4 2 16,-4 4 0-16,-3-4-2 16,1 0 0-16,-6 2 0 15,-1-2 0-15,1 0 0 16,-3 0-1-16,5 0 3 0,-2 3-3 15,-3-1 1 1,-1 1 0-16,0 0-1 0,-5 2 2 16,1-2-1-16,-3-3 0 15,0 2 4-15,1-2-7 16,4 0 3-16,3 0 0 15,2 0 0-15,4 0 2 16,-1 0-2-16,3 0 0 16,7 0 2-16,0 0-3 15,-1 0 1-15,4 0 0 16,-1 0-1-16,4 0 1 15,-3 0 0-15,2 0-2 16,-4 0 7-16,5 0-7 16,-6 0 2-16,0 0 0 0,-1 0 0 15,-8 0 0-15,0 0 0 16,-7 0 0-16,-3 3 2 15,1-3-3-15,0 0 1 16,6 0 0-16,-3 0-2 16,2 3 2-16,-6-1 0 15,-2-2 1-15,-1 3 2 16,2-3-3-16,2 0 0 15,-4 2 1-15,1-2-1 16,-4 0 1-16,-1 0 0 16,-2 0 0-16,6 0 2 15,4 0 0-15,6 0-3 16,-1 0-2-16,4 0 2 0,9 0 0 15,-4 0 0 1,9 0 0-16,-5 0 4 0,0 0-5 16,-1 0 1-16,-9 0 0 15,-2 0-3-15,-3 0 5 16,-6 0-2-16,-1 0 0 15,1 0 4-15,3 0-9 16,3 0 5-16,3 0 0 16,-1 0-1-16,4 0 2 15,-4 0-1-15,-2 0 1 16,-4 0 1-16,-2 0-2 15,0-2 0-15,-1 2 0 16,-1 0 1-16,-5-3 0 16,-8 3-1-16,-4-2 0 0,2 2 5 15,-2-3-6-15,1 3 1 16,1-3 0-16,-2 3 2 15,-2-2 0-15,0 2 0 16,-3 0-1-16,-3 0 3 16,0 0-1-16,0 0-1 15,2 0-2-15,5 0 8 16,-5-3-8-16,5 3 1 15,-7-2 1-15,0 2 1 16,-1 0 0-16,-2 0-3 16,0 0 0-16,0 0 1 15,0 0-1-15,0-3 0 16,0 3 0-16,0 0 4 0,0 0-1 15,0 0 0 1,0 0 0-16,0 0 11 0,0 0-9 16,0-3 0-16,0 3-2 15,0 0 0-15,0 0 1 16,0 0-4-16,0 0 0 15,0-3-3-15,0-2 3 16,0-1-63-16,0 2-141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0:57.504"/>
    </inkml:context>
    <inkml:brush xml:id="br0">
      <inkml:brushProperty name="width" value="0.05292" units="cm"/>
      <inkml:brushProperty name="height" value="0.05292" units="cm"/>
      <inkml:brushProperty name="color" value="#FF0000"/>
    </inkml:brush>
  </inkml:definitions>
  <inkml:trace contextRef="#ctx0" brushRef="#br0">16140 20313 133 0,'0'-20'33'0,"0"-1"-26"16,0 7 10-16,0 6-2 15,0 0 9-15,0 3-10 0,0-2 3 16,0 0 18-16,0 5-6 16,-4-1-8-16,4 3 7 15,0-2-17-15,0 2 5 16,0 0-9-16,0 0-7 15,0 0 18-15,0 0-18 16,0 0 1-16,0 0-1 16,0 0-3-16,0 0 1 15,0 29-8-15,0 11 10 16,0 16 5-16,10 5-4 15,-8 9-1-15,1 7 2 16,0 4 2-16,0 2-4 0,1-1 0 16,1 4 2-1,1-1-1-15,1 1-1 0,4 0 0 16,-2-4 3-16,2 1 0 15,5 1-4-15,-1-7 1 16,3 0 0-16,-3 1-1 16,-1-3 1-16,3 5 0 15,1 0 0-15,3-2 4 16,-3-1-4-16,3-7 0 15,-3-8 1-15,-3-4-5 16,0-4 5-16,-4-6-1 16,1-8 0-16,-2-3 5 15,-5-7-5-15,1-4 0 16,-6-5 1-16,0-1 4 15,3-7-5-15,-3-3 0 0,0 2 4 16,0-10-1 0,0 1-3-16,0-3 0 0,0 0-29 15,0 0-25-15,0-37-79 16</inkml:trace>
  <inkml:trace contextRef="#ctx0" brushRef="#br0" timeOffset="1645.0941">16184 19954 41 0,'-41'-3'91'16,"11"3"-66"-16,6 0-25 16,6 0 5-16,3 0 11 15,10 0 2-15,-1 0 6 16,6 5-15-16,0 3-7 15,0 6 11-15,0-3-13 16,17 2 0-16,22-3 25 16,11 1-22-16,22-6 17 15,17-5-13-15,17 0-1 16,25 0 5-16,13-16-5 15,10-2-4-15,0-1-1 16,-6 5 2-16,-8 7-1 0,-9-1-2 16,-9-1 1-1,-1 4 2-15,4 3-3 0,3-4 0 16,6 3 0-16,3 3 0 15,7-2 0-15,15 2-18 16,-2 0 12-16,3 0 2 16,-14 0-7-16,-13 0 1 15,-7 0 7-15,-17 0-7 16,-2 0 8-16,-9 0-4 15,-3 0-10-15,-5 0 16 16,-2 0 0-16,7 0 0 16,0 0 0-16,10-6 0 15,-2-4 0-15,-5-4-5 16,-3 1-15-16,-8 2 19 15,-10-6 1-15,-5 5-18 0,-2 1 13 16,4 0 5-16,10-3 24 16,9 2-13-16,7-2 2 15,4 5-4-15,6 0-8 16,6 0-1-16,9 4 7 15,12 0-7-15,2 2 5 16,0 3-4-16,-1-3 4 16,-2 3 2-16,3 0-6 15,5 0 3-15,0 0-4 16,5 0 0-16,0 6 0 15,3-1 0-15,-1 2 2 16,1 2-11-16,-5-1 6 0,-6 3 3 16,-5 2 4-1,-2-3-3-15,0 7-1 0,-1-7 1 16,-2 1 3-16,-4-1-1 15,1-1-3-15,9-1-2 16,11-2 2-16,4-4 1 16,2 3-1-16,-8-5-4 15,-6 0 4-15,-9 0 3 16,-10 0-3-16,-5 0-1 15,-9 0 1-15,-6 0 4 16,-6-2-3-16,-6-6-1 16,-6 2 2-16,-6-1 2 15,0-1 0-15,-2-1-4 16,5 1 0-16,1 3-4 15,-4 0 4-15,0-1-1 0,-2 5 9 16,-1-3-15-16,3 1 12 16,-6 3-5-16,-5 0 6 15,-17 0-5-15,-6 0 5 16,-14 0-4-16,-8 3 4 15,-6 2-6-15,-3-2 1 16,-3-3 5-16,-4 0 2 16,-1 0-7-16,-4 0 1 15,3 6-2-15,-3-2-9 16,3 10 8-16,0 2-7 15,-3 5 8-15,0 11 10 16,0 5-6-16,0 10 2 0,0 6-2 16,0 9 0-1,-3 4 5-15,-3 9-7 0,-1 5-2 16,2 3 8-16,2-3-7 15,3 1 5-15,-3-3-6 16,3-1 3-16,-4 3 5 16,1 0-8-16,-2 1 2 15,-1-1-4-15,-3-3 6 16,3-2-3-16,-3-3-1 15,0-9 2-15,1-3 5 16,-4-3-7-16,-1-4 5 16,2-3 4-16,2 6-8 15,0 2 2-15,9 0-3 16,-2 6 5-16,2-5-2 15,0 2-2-15,0-5 0 0,0-8 4 16,0-2-4-16,0-9 3 16,5 0-1-16,1-3 0 15,0-3 3-15,-3-2-6 16,3-2 3-16,-1-6 8 15,-2-5-11-15,-3-5 7 16,4-5-7-16,-1-5 1 16,0-1 0-16,-3 0-1 15,0 0-18-15,0 0-29 16,-3 0-103-16</inkml:trace>
  <inkml:trace contextRef="#ctx0" brushRef="#br0" timeOffset="4072.2329">16401 22459 107 0,'0'0'46'15,"0"0"-44"-15,9 0 6 16,17 0 1-16,7 0 8 15,1 0 3-15,-3 0-13 16,2 0 5-16,0 0-2 16,6 0-8-16,8 0 9 15,9 0-8-15,10 2-3 16,12-2 4-16,2 0-1 15,2 0-3-15,2 7 0 0,-4-3 4 16,-5 2-4-16,-11 1 0 16,3 4 0-16,-5-4 0 15,0 5 2-15,0-7-2 16,1 1 0-16,2-1 3 15,9-3-5-15,1-2 2 16,-1 0-10-16,-4 0 6 16,2 0 1-16,-3 0-6 15,-4 0 0-15,-3 0 3 16,7 0 2-16,8-7 4 15,12 1 0-15,9 1-1 16,5 5 1-16,2-3 0 0,-1 1-2 16,6 2 5-1,0 0-3-15,6 0 0 0,5 0 0 16,5 0 0-16,4 0 0 15,4 0 0-15,5 0 0 16,7 0 4-16,6 0-4 16,-2 0 0-16,-4 0 0 15,0 7-5-15,-1-1 6 16,4 2-1-16,5 0 0 15,-2-1 1-15,2 1-1 16,5 3 0-16,-2 0 0 16,-3 0 0-16,0 3 0 15,1 1 0-15,5-1 0 16,-2 1 5-16,2 2-6 15,-11-4 1-15,-13 0 0 0,-5 1-1 16,-3 0 2-16,-6-4-1 16,-1-2 0-16,-1 1 0 15,-5-2-1-15,1 1 1 16,0-2 0-16,-3-1 1 15,3-3-1-15,-6 4 0 16,-9 2-3-16,-6-2 6 16,-6 1-3-16,-9 1 0 15,3 0 1-15,4-5-1 16,4 3 2-16,4-6-2 15,-3 0 0-15,0 0 2 16,-2 0-4-16,-7 0 2 0,-1 0 0 16,2 0 0-1,-4 0 0-15,-2 0 0 0,-7 0-2 16,-6 0 4-16,-6 0-2 15,-8-4 0-15,-3 2 0 16,-3-1 0-16,-4 1 0 16,0-1 0-16,-2 0 0 15,-3 0 3-15,-3-2-2 16,0 2-1-16,1 2 0 15,-1-6 0-15,0 2 2 16,0 0-2-16,-4-1 0 16,2 1 4-16,-5 0-3 15,0 2 0-15,2 0 0 16,5-2 2-16,1 2-1 15,9 0-2-15,-2 2 0 0,3-3 4 16,-2-1-3-16,-4 0-1 16,-2-4 0-16,-3 5 0 15,-4 0 0-15,-1-1 0 16,-2 3 1-16,-1-3 2 15,-2 0-3-15,3-2 0 16,-2 2 0-16,-2 3 4 16,-9-1-2-16,-3 3-2 15,-7-3 4-15,-3 3-3 16,0-3 7-16,0 3-2 15,0 0-4-15,0 0 12 16,0 0-14-16,3-2 4 0,2-1-4 16,5-2 6-16,1 0-3 15,11 0-3-15,-4-4 0 16,-2 6 3-16,2-4-3 15,0 1-2-15,3 1 1 16,0-6 1-16,1 6 5 16,-2 0-5-16,-6-2 0 15,1 5-1-15,-2-2 2 16,-2 3-1-16,1-1 0 15,-2-2 5-15,-5 4-9 16,-5-2 4-16,0 2 0 16,0 0 2-16,0 0 0 15,0-3-2-15,0-2 2 0,0-1 1 16,0 1 3-1,0-1-6-15,0 2 0 0,0 0 1 16,0-1-1-16,0 0 0 16,0-3 0-16,0-3 3 15,0 0-6-15,0-4 3 16,0-1 0-16,0-4 0 15,0 2 3-15,0 0-3 16,0-4 0-16,-3 2 3 16,-3-6-5-16,0 2 2 15,-2-2 0-15,1-4 1 16,1 1-1-16,4 0 0 15,2 0 0-15,-3 4 3 16,0 3-1-16,3 4-2 16,0-1 0-16,-4 4-4 15,1 4 4-15,-2 0-1 0,5 5-15 16,-6 6-31-16,6 0-82 15</inkml:trace>
  <inkml:trace contextRef="#ctx0" brushRef="#br0" timeOffset="5730.3277">16089 19908 45 0,'0'-3'29'0,"0"3"-17"15,0 0-11-15,0 0-1 16,0 0 3-16,0 0-1 16,0 0 11-16,0 0-1 15,0 0-4-15,0 0 10 16,0 0-11-16,0 0 8 15,3 0-2-15,0 0-13 16,-3 0 17-16,6 0-5 0,-3 11-9 16,0 3 15-16,0 3-9 15,0 3 2-15,-1 2 1 16,5-2-12-16,-4 2 8 15,0 2-8-15,-1 0 2 16,4-3 5-16,1 6-6 16,-4-3 3-16,2 0-2 15,-2 3 3-15,4 2-4 16,-7-2-1-16,3 3 0 15,-1-2-2-15,1 0-16 16,7-1-90-16</inkml:trace>
  <inkml:trace contextRef="#ctx0" brushRef="#br0" timeOffset="7283.4165">19282 16940 250 0,'110'-144'0'15,"-12"13"-35"-15,0-3-112 16</inkml:trace>
  <inkml:trace contextRef="#ctx0" brushRef="#br0" timeOffset="23576.3485">17339 21862 261 0,'15'-5'40'0,"-5"0"-40"15,-10-6 2-15,0 11 6 16,0 0 7-16,0 0 11 15,0 0-2-15,0 0-20 16,0 0 8-16,0 0-12 16,0 0 0-16,0 0 4 15,0 0-4-15,3 0 0 16,2 0-54-16,10 0-45 15,9 0-119-15</inkml:trace>
  <inkml:trace contextRef="#ctx0" brushRef="#br0" timeOffset="41093.3504">12568 14144 112 0,'-18'-16'7'0,"0"-3"15"15,7 8 2-15,-1 6 6 0,1 3-5 16,7 2-16-1,1 0 6-15,3 0-1 0,-3 0-14 16,3 0 12-16,0 0-10 16,0 0 0-16,0 0 7 15,0 0-8-15,0 0 5 16,0 0 6-16,0 0-12 15,0 0 17-15,0 0-11 16,0 0-6-16,0 0 0 16,0 0-2-16,15 0 2 15,6 0-3-15,5 9 3 16,7 2 0-16,18-1 3 15,8-3 0-15,13-1 3 16,8-2-5-16,3-1 5 0,-3 0-4 16,-6 1 2-16,-2 2-8 15,-3-3 4-15,-2 2-9 16,2-5 2-16,3 0-8 15,1 0 15-15,1 0-2 16,8 0-12-16,0 0-8 16,8 0 18-16,5-8-7 15,0-2-11-15,-7 1 20 16,-8 2-13-16,-11 4 14 15,-10-1-21-15,-11 3 21 16,-1-2-8-16,-3 3 9 16,2 0-10-16,1-3 10 15,9 3 0-15,1 0 3 0,5-3 1 16,-2 3-4-16,-7 0 0 15,-2 0-1-15,3 0 1 16,-1 0 3-16,4 0-3 16,2 0-5-16,-2 0 5 15,2 0 5-15,3 0-5 16,0 0-1-16,1 0-4 15,-1 0 10-15,-5 0-3 16,-1 0-2-16,-6 0-14 16,1 0 11-16,-7 0 1 15,1 0 2-15,2 0 2 16,4 0-2-16,8 0-2 0,6 0-2 15,7-2 4-15,2-1-6 16,1-3 16-16,-1 4-1 16,-6 2-7-16,-2-3 2 15,-1 3-3-15,-6 0-1 16,-3 0-7-16,-2 0 5 15,0 0-11-15,0 0 13 16,2 0 0-16,6 0 2 16,0 0 6-16,4 0-1 15,-1 0-7-15,0 0 1 16,-2 0-4-16,-1 0 9 15,-3 0-6-15,-2 0 4 16,-1 3-4-16,-2-1 0 16,0 1 3-16,-4 0-7 15,3 0 5-15,-2-1-1 0,-1 1 0 16,4 0 0-16,-1 0 5 15,1-3-7-15,3 0 13 16,2 1-11-16,-3-1 0 16,1 7 4-16,2-5-4 15,-5 2 6-15,0-3-1 16,-2-1-3-16,-1 3 3 15,3-3-9-15,0 3 4 16,5 0 0-16,0-3 1 16,3 2 5-16,0 0-3 15,-3 2-2-15,2-2 2 16,-9 1-6-16,5-1 2 0,-3 3 1 15,-1 0-9-15,-2-2 19 16,-1 3-10-16,1-1 0 16,3 1 6-16,-1-3-6 15,0-1 3-15,3 4 0 16,-5-6-6-16,0 2 7 15,-1 1-2-15,-5-3-2 16,2 0 0-16,-3 2 0 16,5-2 0-16,2 3 0 15,-5-3-1-15,11 2 2 16,5-2-1-16,4 0 1 15,8 0 3-15,-1 0-2 16,-1 4 3-16,-6-4-3 16,-6 3 2-16,-4-3-1 15,-4 0-3-15,5 0 0 0,4 0 6 16,3 0-6-16,8 0 0 15,2 0 1-15,1 0 3 16,-2-3-3-16,-1-3-1 16,-4 1 0-16,0 0 0 15,-2-1 4-15,-7 1-4 16,1-1 0-16,-1 1-5 15,0 3 5-15,-2-2 0 16,-1 1 5-16,1 2 3 16,2 1-14-16,0 0 9 15,0-4-3-15,5 2 7 16,-5-1-4-16,-2-2-1 0,-1 3-2 15,-2-2-2-15,-5 2 1 16,2 2 1-16,-1-2 3 16,4 2 4-16,2 0-7 15,1 0 0-15,5 0 6 16,1 0-5-16,-1 0-1 15,-3 0 0-15,-5 0 0 16,-7-3-2-16,1 3 8 16,-1-3-6-16,4 0 1 15,3 2 2-15,5-5 9 16,-2 6-12-16,2-7-1 15,0 6 1-15,0-2 0 16,1-3 2-16,-1 4 0 16,4-1 2-16,-9 0-1 15,-2 3-3-15,-3 0 0 0,-11 0 8 16,1 0-7-16,-6 0 2 15,-1 0 8-15,3 0-10 16,-2-3 10-16,1 1-3 16,-8-1-4-16,-3 3 9 15,-8-2-12-15,-5 2 6 16,-7 0 6-16,-3 0-9 15,0 0 17-15,0 0-13 16,0 0-4-16,0 0 6 16,0-2-10-16,0 2 0 15,0-4 0-15,-10 4-30 16,-13 0-4-16,-4 0-67 0,-3 0-76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2:00.951"/>
    </inkml:context>
    <inkml:brush xml:id="br0">
      <inkml:brushProperty name="width" value="0.05292" units="cm"/>
      <inkml:brushProperty name="height" value="0.05292" units="cm"/>
      <inkml:brushProperty name="color" value="#FF0000"/>
    </inkml:brush>
  </inkml:definitions>
  <inkml:trace contextRef="#ctx0" brushRef="#br0">33085 13713 216 0,'0'0'25'0,"0"-2"-24"16,-3-1 8-16,3 3-6 0,0 0 12 15,0 0 20-15,0 0-21 16,0 0 2-16,0 0-8 16,0 0-6-16,0 0 19 15,0 0-21-15,0 9 2 16,0 16-1-16,0 10 1 15,0 8 12-15,0-1-10 16,0-1-4-16,3-4 3 16,15-5-3-16,0-2 0 15,2-10 2-15,1-1-1 16,3-5 2-16,-4-8 4 15,8-6-7-15,3 0 12 16,3-6-9-16,4-27 7 0,6-11-3 16,4-15 0-16,3-7 7 15,-1-8-12-15,9-5-1 16,7-7 6-16,5-1-7 15,6 0 0-15,-3 4-2 16,1 8 10-16,-4 9-13 16,-9 7 5-16,-2 13 0 15,-7 9 0-15,1 8 0 16,-10 5 0-16,-5 1 0 15,-18 14 6-15,-9 3-7 16,-9 3 1-16,-3 3 0 16,0 0-5-16,0-2 5 15,0-1-4-15,-9 0 2 16,-21 3-29-16,-24 0-14 0,-10 0-94 15</inkml:trace>
  <inkml:trace contextRef="#ctx0" brushRef="#br0" timeOffset="7529.4306">32164 19272 4 0,'-6'0'203'0,"3"0"-169"16,0 0-28-16,-3 0-6 16,-3 0 13-16,1 0-3 15,-2 0 5-15,4 0 2 16,1 0-15-16,1 0 3 15,4 0 2-15,0 0-1 16,0 0 19-16,0 0-25 0,0 0 1 16,0 0-1-1,0 0-13-15,12 2 5 0,14 13 8 16,17 2 0-1,4 0 0-15,4-1 8 0,8-2-8 16,0-5 13-16,10 0-13 16,-1-2 2-16,6-2-2 15,1-1 0-15,2 1 0 16,-3-5 2-16,-2 4 0 15,-5-4-2-15,0 1 3 16,-11 2 1-16,-4-3-4 16,-9 0 2-16,-4 3-4 15,-8-3 4-15,-3 0-2 16,-7 0 0-16,-6 0 1 0,-4 0-1 15,-8 0 0-15,-1 0-1 16,-2 0-1-16,5 0 2 16,-5 0 0-16,0 0 2 15,0 0 0-15,0 2-4 16,0-2 0-16,0 0-17 15,0 0 1-15,-16 0-14 16,-2 0-2-16,-8 0-49 16,-1 0-76-16</inkml:trace>
  <inkml:trace contextRef="#ctx0" brushRef="#br0" timeOffset="7921.453">33013 19165 208 0,'0'0'53'0,"0"0"-50"16,0 0-3-16,0 0 0 15,0 7-8-15,24 14 7 16,12 4 1-16,15-2 0 16,2 2 9-16,9-3-5 15,-2-4 2-15,-1 1-2 16,-5-5-1-16,-10 1 0 0,-9 2-2 15,-11 1 3-15,-14 1-3 16,-10 4-1-16,0 4 0 16,-16 6 12-16,-25 5 4 15,-15-2 11-15,-11 2-13 16,0-3 2-16,1-2-3 15,1-8-13-15,6-1 9 16,10-2-9-16,15-6-17 16,19-8-45-16,15-8-77 15</inkml:trace>
  <inkml:trace contextRef="#ctx0" brushRef="#br0" timeOffset="13852.7923">23968 20434 212 0,'-13'0'57'16,"2"0"-52"-16,11 0 2 15,0 0-7-15,0 0 14 16,0 0 18-16,-4 0 4 15,4 0-7-15,0 0-8 16,0 0-15-16,0 3 10 16,0-3-10-16,0 0-4 0,0 0 4 15,0 0-5-15,0 0-1 16,0 0 0-16,0 0-7 15,0 3 7-15,4 5-12 16,20 2 12-16,2 4-6 16,12-1 6-16,8-5-2 15,3 1 2-15,11-5 0 16,6 0 0-16,-4-2-1 15,4-2 1-15,-4 0 0 16,0 0 4-16,0 0-1 16,4 0-3-16,4 0 0 15,-1 0 0-15,6-6 0 0,-6 5 0 16,-5-2 0-1,-4 3 0-15,-9 0 0 0,-4 0 0 16,-6 0-2-16,7 0-4 16,-4 0 6-16,7 0-1 15,3 0-3-15,2 0 0 16,4 0 3-16,2 0 0 15,3 0-7-15,1 0 6 16,-4 0 1-16,-3 0 1 16,0 0-3-16,-5 0 3 15,0 0 0-15,-1 8-2 16,1-1 5-16,-1-1-6 15,3-1 3-15,3-2-5 16,2-3 1-16,4 0 3 16,-1 0 1-16,8 0 0 0,3 0-7 15,-1 0 3 1,-2 0 4-16,-5 0 0 0,-8 5-1 15,-8-2 1-15,-2 2 0 16,-8 0-2-16,-2-1 7 16,-1-3-9-16,-9 3 4 15,4-4 0-15,-3 0-1 16,-3 3 2-16,-1-3-1 15,-5 0 0-15,-9 0 1 16,-2 0 0-16,-10 0-1 16,0 0 0-16,0 0 3 15,0 0-1-15,0 0 16 0,0 0 5 16,0 0-13-1,-16 0 10-15,-2 0-20 0,3-7-8 16,0-1-2 0,7 2-51-16,2 2-24 0,-3-1-134 15</inkml:trace>
  <inkml:trace contextRef="#ctx0" brushRef="#br0" timeOffset="14341.8203">26728 20189 267 0,'-7'-6'73'16,"1"6"-58"-16,4 0-10 16,-1 0-2-16,3 0-3 15,0 4 6-15,0 16-5 16,0 13 7-16,3 1-7 15,20-2 1-15,13 6 5 16,18-5-7-16,16-4 0 16,22-8-2-16,16-5 5 15,10-4 0-15,-2 0 1 0,-3-4-4 16,-18-1 4-1,-23 4-4-15,-16 1-4 0,-20 0 4 16,-12-1-4-16,-9 1-1 16,-12 2 1-16,-3 8-10 15,0 2 13-15,-24 6 2 16,-24 2 10-16,-6 1-4 15,-5-8-3-15,0 2 10 16,2-1-10-16,3 2-4 16,5-6 0-16,6-1-16 15,14-5-37-15,14 0-23 16,15-6-155-16</inkml:trace>
  <inkml:trace contextRef="#ctx0" brushRef="#br0" timeOffset="16170.9249">26677 20146 96 0,'3'-16'152'0,"-3"9"-136"15,0 7-12-15,0 0-4 16,0 31 0-16,0 11 6 16,0 9 15-16,0 10 2 0,0 4 3 15,0 2-21 1,0-1 10-16,-9-4-4 0,0-3-10 15,0-4 15-15,0-3-14 16,3-4 1-16,1-6 10 16,-2-4-11-16,7-5 2 15,0-5-4-15,0-6 2 16,0-6-2-16,0 1 0 15,0-7 0-15,0-2 1 16,0-2 2-16,0-1-4 16,0-3 1-16,0 2 0 15,0-3-2-15,3 3 2 16,1 4 0-16,-1-1 0 15,2-1 7-15,-2 2-10 0,0-5 3 16,-1-1 0 0,5 1 0-16,-4-3 0 0,0 0-1 15,-3 0-2-15,2 0-4 16,-2 0 4-16,7 0-4 15,7 0-3-15,7 0 10 16,6 0 21-16,0-5-17 16,0-1-1-16,-1 3 0 15,0 1-3-15,8-4 0 16,1-1 2-16,4-5-1 15,9 0-1-15,-1-5-5 16,4 2 4-16,6-4-10 16,-1-3 11-16,6 1-2 0,-3 2-6 15,-8 2 5 1,-1 5-6-16,-9-1 9 0,-1 3-2 15,-5-3-4-15,-2 6-1 16,-3-1 7-16,-1-3 0 16,1 3-3-16,-6 0 3 15,2-1 0-15,-1 2-1 16,-2-4-2-16,-5 3 2 15,-3 7 1-15,-1-6-1 16,-4 7 1-16,-2 0 0 16,-5 0 0-16,1 0 0 15,-4 0 0-15,0 0-2 16,0 0-9-16,0 0 2 15,0 0 8-15,-13 0-34 0,-7 0-6 16,-11 11-109-16</inkml:trace>
  <inkml:trace contextRef="#ctx0" brushRef="#br0" timeOffset="26714.5279">17072 11916 156 0,'-24'0'17'0,"-2"0"-15"15,5 0 2-15,9 0 13 16,9 0 7-16,3 0 3 0,-3 0-12 16,3 0 5-1,0 0 2-15,0 0-11 0,0 0 1 16,0 0-5-16,0 0-6 15,0 0 3-15,0 0-4 16,0 0-1-16,0 0 1 16,0 0 8-16,0 0-5 15,3 0-3-15,12 0-3 16,6 0 3-16,5 0 13 15,10 8-12-15,3-5-1 16,5 0 1-16,4-3 1 16,-1 0 3-16,1 0-1 15,-4 0 0-15,-5 0-3 16,-3 0 2-16,-3 0 0 0,-4 0-2 15,-2 1-1-15,2 3 1 16,1 1 2-16,-1 0-5 16,4 1 4-16,1-1-2 15,-1-2 0-15,-2 0 1 16,2-3 2-16,0 0-3 15,-1 0 0-15,1 0 0 16,0 0-4-16,0 0 4 16,-6 0 0-16,3 0-4 15,-4-3 4-15,-5 0 2 16,2 1-2-16,2 2 2 15,-2-3-1-15,4-3 1 16,0 5-2-16,2-3-2 16,1 2 2-16,-1-1 0 15,-1 3 2-15,-2-4-5 0,4 3 6 16,-3 1-3-16,3-3 0 15,4 0 0-15,2 0 0 16,3 1 0-16,3-1 2 16,3 1-3-16,-4-4 1 15,-3 4 0-15,1-1 1 16,-6 1 0-16,-4 2-1 15,1 0 0-15,-6 0 0 16,6 0 0-16,-4-4-1 16,5 4 1-16,-2-1 1 15,-2 1 1-15,-1 0-4 16,-2-4 4-16,6 4-2 0,3 0 0 15,6 0 0-15,5 0-2 16,0 0 0-16,-3 0 2 16,2 0 2-16,-4 0-2 15,-1 0 0-15,1 0 0 16,-1 0 0-16,1 0 2 15,2 0-2-15,1 0 1 16,2 0-1-16,4 0 0 16,-1 0 0-16,-2 0 2 15,-1 0-2-15,-5 0 1 16,-3 0-2-16,0 0 1 15,-1 0 0-15,1 0 1 16,3 0-1-16,-1 0 0 0,-2 0 0 16,6 0 0-1,-1 0-3-15,3 0 3 0,4 0 2 16,-4 0-2-16,5 0 0 15,-3 0 0-15,-1 0 0 16,3 0 1-16,-1 0-1 16,4 0 0-16,5 0 0 15,3 0 0-15,3 0 0 16,5 0 0-16,0 4 0 15,-4-3 0-15,2 3 0 16,-3-2-3-16,2 3 2 16,-2 3 1-16,-3-3 0 15,0 4-3-15,0-4 2 16,-2 0 1-16,-1 6-5 0,-2-3 5 15,3 0-1-15,-1-2 1 16,-2-1 0-16,2-4 0 16,-3 3 0-16,6-4 0 15,-5 0 2-15,5 0-1 16,2 0-2-16,1 0-1 15,0 0 2-15,-6-4 2 16,-5 3-1-16,-9-3-1 16,-9 3 0-16,-13 1 3 15,-9 0-3-15,-1 0 0 16,-4 0 1-16,-6 0-2 15,0 0-2-15,0 0 0 16,-13 0-8-16,-37 0-1 0,-39 1-4 16,-42 11-76-1</inkml:trace>
  <inkml:trace contextRef="#ctx0" brushRef="#br0" timeOffset="28835.6493">16766 11999 106 0,'-6'-2'11'0,"6"2"-3"16,0-4 25-1,0 4 5-15,0 0-11 0,0 0-12 16,0 0-5-16,0 0-7 16,0 0-3-16,18 0-2 15,15 0 2-15,9 0 8 16,4 6 5-16,8-1-6 15,3 1 4-15,2 1 0 16,-3-2-7-16,1 4-4 16,-1-2 1-16,4-2 1 15,6-1 0-15,4-1-1 16,5-1-1-16,6 1-1 15,-1-3 1-15,0 0 0 0,-6 0-11 16,-2 0 6-16,-10 0 1 16,-3 0-7-1,-5 0 8-15,-7 0 1 0,1 0-2 16,-1 0 3-16,4 0 1 15,5 0 0-15,-2 0-3 16,-2 0 3-16,5 0-2 16,-1 0 1-16,1-3-6 15,-3 1 6-15,-1-1 1 16,1 1-5-16,-4 0-2 15,1-2-3-15,-7 3 8 16,1-2-2-16,-3-1-1 16,-4 2 5-16,3-2 0 0,1 4 0 15,-6 0 0-15,0 0-5 16,-1 0 5-1,-6 0 0-15,2 0 0 0,-1 0 0 16,-1 0-1-16,4 0 1 16,-4 0 0-16,-2 0 0 15,0 0 1-15,0 0-1 16,-1-3 1-16,1 3-2 15,-3 0 1-15,0 0 0 16,2 0 0-16,-1 0 1 16,4 0 0-16,-3 0 0 15,1 0 1-15,2 0 0 16,-4 0 3-16,-1 0-4 15,2 0 0-15,1 0 1 0,2 0 0 16,4 0 5-16,3 0-7 16,3 0 2-16,-3 0-1 15,2 0 3-15,-2 0-1 16,-4 0-3-16,4 3 1 15,2 1-1-15,-2-2 0 16,3 5 3-16,-1-6-2 16,1 3 0-16,2-4-2 15,-2 2 3-15,6 0-2 16,-1 3 1-16,0-2-1 15,2 0 0-15,1 0-1 16,-6-3 1-16,-5 0 0 16,-6 0 3-16,-6 0-3 15,-4 2 0-15,1-2 1 0,4 3-5 16,-2 0 4-1,3-3 0-15,2 3 1 0,4-2 1 16,-2 3-2-16,6-1 0 16,0-1 1-16,-2 2-2 15,2-3 1-15,0-1 0 16,0 3-3-16,-1 0 3 15,4-3 0-15,2 2 1 16,3-2-1-16,2 0 0 16,-2 0 0-16,-5 0 3 15,-1 0-3-15,-2 0 0 16,-3 0 1-16,-4 0-1 15,-1 3 0-15,-5-1 0 16,0 2 0-16,5 1 2 0,-2-3-4 16,4 1 4-16,5-1-2 15,1 2 0-15,-3-4 1 16,-7 1 1-16,4 2-2 15,-6 1 0-15,-4-2 0 16,5 1 1-16,-4-3-1 16,0 2 2-16,-1-2-1 15,6 0 0-15,-2 0-1 16,3 0 0-16,2 0 0 15,2 0 3-15,2 0-3 16,3 0 1-16,-5 0-1 16,2 0 0-16,-9 0 0 0,-4 0 1 15,-2 0 0-15,0 3 1 16,0-3-2-16,-3 3 0 15,6 0 1-15,0-3 2 16,-3 0-2-16,-3 0-1 16,-7 2 6-16,-5-2-5 15,1 0 6-15,-4 0 5 16,0 0-1-16,0 0 7 15,0 0 5-15,0 0-9 16,0 0-3-16,0 0-7 16,0 0 0-16,0 0-3 15,0 0 1-15,0 0 0 16,0 2-2-16,-7 4-8 0,-34-1-41 15,-16-2-72-15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2:52.792"/>
    </inkml:context>
    <inkml:brush xml:id="br0">
      <inkml:brushProperty name="width" value="0.05292" units="cm"/>
      <inkml:brushProperty name="height" value="0.05292" units="cm"/>
      <inkml:brushProperty name="color" value="#FF0000"/>
    </inkml:brush>
  </inkml:definitions>
  <inkml:trace contextRef="#ctx0" brushRef="#br0">13961 14469 125 0,'-64'-13'73'0,"-8"-5"-70"16,-3-4 0-16,-4 6-3 15,-1 8 0-15,15-2 16 16,29-1 2-16,3 2-3 0,0 5-3 15,1-2 0-15,-11 6 9 16,-6 0-14-16,-17 0-3 16,-9 2-1-16,-5 17 0 15,-5-3-1-15,1 4-2 16,1-2 3-16,3 0-3 15,-7 4 0-15,-8 2 0 16,-8-2-1-16,-5-4 4 16,-5 2-3-16,7-8 0 15,2-4 1-15,3-3-4 16,3-2 3-16,3-3 0 15,-10 0 2-15,-8 0 1 16,-11 2-4-16,-12-2 1 16,-5 5 0-16,15-5 0 0,6 0 0 15,8 0 0-15,2-5 2 16,2-5 0-16,8 0-2 15,2 0 0-15,6 1 3 16,-1 5 5-16,4 4-7 16,3 0 3-16,-1 0 0 15,5 0-2-15,-1 0-2 16,6 0 0-16,2 0 0 15,4 0 2-15,9 0-2 16,5 0 0-16,3 0 1 16,-5 0 0-16,3 0-1 15,-6 0 0-15,-2 0 1 16,2 0-4-16,0 4 3 0,0 1 0 15,6-1 0-15,8 0 3 16,9-1-1-16,0 0-2 16,6-1 0-16,-3 4-4 15,-2-1 4-15,-6 0 0 16,-3 6 0-16,-4 2 2 15,-3-2-2-15,7-1 0 16,2 2 4-16,9-7-9 16,13 0 5-16,12-5 0 15,4 2 1-15,7-2 5 16,0 0-4-16,0 0-2 15,-3 0 2-15,-9 0 6 16,-9 6-8-16,-8-1 0 16,-4 6-3-16,4-1 12 15,4-1-11-15,7-1 2 0,7-3-1 16,2 0-3-16,6-2 4 15,3 5 0-15,-8 9 0 16,-2 12-3 0,-1 14 3-16,-2 10 0 0,8 12 4 15,-2 3 1-15,7 6-5 16,0 3 0-16,0 3 1 15,0 5 6-15,0 9-10 16,10 2 3-16,-2 3 0 16,4 4 1-16,-3-1-1 15,-5 3 0-15,-1 2 3 16,-3-4 1-16,0 3-4 0,2-5 0 15,4-5 1-15,-3 0-4 16,3-2 6-16,0 0-3 16,-6 0 0-16,3-1 4 15,-3-2-7-15,2 0 3 16,1 0 0-16,1-3-1 15,-1-2 2-15,3-1-1 16,-1 1 0-16,-2 7 3 16,1 0-3-16,-4 4 0 15,0-4-3-15,0-1 2 16,0-5 1-16,0-1 0 15,0-3 0-15,3-5 4 16,5-1-4-16,2 1 0 16,-2-8 0-16,-3-1 0 15,0-5 0-15,-5 3 0 0,0-1-2 16,-7 6 7-1,-22 7-11-15,-2-7-3 0,8 0 9 16,5 0 3-16,10-5-1 16,-2-1-2-16,2 4 4 15,-10 0 0-15,-3 2-5 16,-3 0 1-16,3-1-3 15,13 0 3-15,5-7 0 16,3 0 0-16,0-2 0 16,0-3 3-16,0-6-3 15,0-3 0-15,0-4 0 16,0-3-4-16,0 0 4 0,3-3 0 15,2 3 1-15,-2 2 2 16,-3 6-3-16,0 0 0 16,0-1 0-16,0 1-2 15,0-3 4-15,0-2-2 16,0-2 0-16,0 3 3 15,7-5-3-15,-2 1 0 16,4-3-2-16,-3-2 1 16,3 2 1-16,-4-2 0 15,5 5 0-15,-5-1 1 16,5 2-2-16,-2 4 1 15,2 0 0-15,-5 4 0 0,8 3 0 16,-2-6 0 0,-1 2 0-16,3 1 1 0,2-10-2 15,1-2 1-15,-1-3 0 16,-4-7-2-16,1-3 2 15,1-3 0-15,-2-6-7 16,1-2-13-16,3-2 17 16,3-1-4-16,0-2-5 15,8-3 11-15,0 0-8 16,10-5 9-16,10-3-1 15,6 0 2-15,11 0-2 16,2 0 1-16,0 0 0 16,7 0-2-16,2-8 4 15,0 0-2-15,4 2 0 16,2 2 0-16,0-3 0 0,1 5 0 15,1-2 0-15,1 4-2 16,4 0 2-16,3 0 0 16,1 0-2-16,-2 0 6 15,-2 0-5-15,-4 0 1 16,-3 0 0-16,-3 0-3 15,-8 0 3-15,-7 4 0 16,-3 6 0-16,0 1 2 16,0-2-3-16,5-4 1 15,1 3 0-15,3-3 0 16,7 0 1-16,2 2-1 15,-3-3 0-15,4-1 5 0,-8 2-7 16,-1 3 2 0,2-1 0-16,-6 2-2 0,4-1 3 15,1 1-1-15,5-2 0 16,9 1 4-16,1 1-5 15,2-4 1-15,4 5 0 16,-4 1-2-16,-4 0 2 16,-2 1 0-16,2 2 0 15,-1-5 5-15,2-2-5 16,5-1 0-16,0-6 0 15,-3 2-2-15,-5-2 3 16,-7 0-1-16,-1 3 0 16,-7-3 3-16,2 0-3 15,6 0 0-15,1 0 0 16,9 0 2-16,-1-11-2 15,-6-2 1-15,-6 3-2 16,-3-1 4-16,-2 0-4 0,-4 1 1 16,3-4 0-16,4 4-1 15,2-1 1-15,7 0 0 16,-1 0-1-16,-3 1 5 15,-2 3-6-15,-13 3 2 16,-6 1-1-16,-8 1-2 16,-4-1 3-16,1 0 0 15,2-2 0-15,7-2 5 16,5-2-6-16,4-3 1 15,6 3 0-15,1-2-2 0,2 1 2 16,-4 3 0 0,-3 0 0-16,-8 7 3 0,-6-3-4 15,-7 0 1-15,-2 3 0 16,-1-3-2-16,6 1 2 15,5-4 0-15,0 1 0 16,5-6 4-16,0 7-6 16,0-5 2-16,-3 4 0 15,-5-1-1-15,3 1 3 16,0 0-2-16,-1 0 0 15,-1 2 0-15,-3-6-2 16,-4 7 2-16,2-4 0 16,-1-1-4-16,0 1 5 15,1 1-1-15,-1-1 0 16,-5 2 2-16,-3-3-5 0,-7-1 3 15,-5-1 0-15,-3-2 0 16,-6 0 1-16,-2-2 2 16,-5-6 0-16,-5-6-3 15,3-3 28-15,-3-5-21 16,0-8-6-16,0-2 11 15,0-6-3-15,3-13 2 16,0-10-5-16,-1-8-2 16,-2-9 2-16,4-4-6 15,-4-1 4-15,3 3 10 16,-3 6-8-16,0-6 8 15,6 3-1-15,3-6-12 0,2-5 5 16,7-11-6 0,-2-15 0-16,1-12 3 15,-6-10-3-15,2 5 0 0,-4 9 0 16,0 13 5-16,-4 10-6 15,-2 8 1-15,-3 4 0 16,0 6 10-16,0 5-9 16,0-7 0-16,0 0-1 15,0-7 7-15,0-7-7 16,0-1 0-16,-8 2-1 15,-10 0-2-15,-6 7 3 16,1 7-1-16,-7 2-2 16,-3 0 6-16,1 1-6 15,7-4 3-15,2 8 0 16,8 7 12-16,6 3-11 0,0 4 4 15,9-2-5-15,-3-4 5 16,3-4-6-16,0 4 1 16,0 0 0-16,0 6 1 15,0 3 1-15,0 4-2 16,0 5 0-16,-6-2 5 15,1-6-7-15,-5 1 2 16,-1-4 0-16,4-5-1 16,-1-1 1-16,5-1 0 15,-1 4-1-15,1-1 6 16,3 5-4-16,0 1-1 15,0-3 0-15,0 2 1 16,-2-5-1-16,-1 4 0 16,0-5-1-16,3 1 5 15,-3 3-5-15,3 2 1 0,-4 7 0 16,-1 6-3-16,-4 4 1 15,0 5 2-15,-6-1 0 16,1-2 3-16,-1 10-1 16,-6-1-2-16,6 8 0 15,0 2-3-15,0 3 7 16,3 2-4-16,-3-2 0 15,0 1 1-15,1 2-2 16,-8-1 1-16,-1 3-1 16,-6-3-3-16,-4 3 4 15,-3 0 0-15,-5 0 0 16,2 3 0-16,-5 0-3 15,-4 1 3-15,-3-1-1 0,-6 5-1 16,-2 4-1-16,3 0 3 16,-1 1-1-16,-2 4 0 15,0 1-5-15,-1 4 6 16,1 2-4-16,0 0 3 15,5 0 0-15,10 0 0 16,8 0 1-16,6 0-4 16,6 0 2-16,-6 5 0 15,4-5-2-15,-10 5 4 16,-3 0-10-16,4-2 10 15,-1 3 0-15,7-4-3 16,-1 3 1-16,1-1 2 16,-2-1 0-16,-2-2-2 15,-1 3 2-15,1-2 0 0,-3 1 0 16,0-1 4-16,3 1-6 15,4 0 2-15,1 2-1 16,2-5 0-16,6 0 2 16,-1 0-1-16,3 0 0 15,6 0 2-15,1 0-2 16,4 0 2-16,1 0-2 15,6 0 0-15,-3 0 2 16,3 0-2-16,0 0 0 16,0 0 0-16,-9 0-5 15,-8 0-38-15,-5 2-24 16,1 7-13-16,13-4-20 15</inkml:trace>
  <inkml:trace contextRef="#ctx0" brushRef="#br0" timeOffset="12012.6871">19408 4853 163 0,'-16'14'40'16,"11"-10"-40"-16,2-2 0 16,3 2 4-16,0-2 12 15,0-2 4-15,0 0 25 16,0 0-20-16,0 0 1 15,0 0-6-15,0 0-11 16,0 0 9-16,0 0-11 16,0 0 3-16,0-6 9 15,0-28-7-15,0-17 7 0,0-13-19 16,0-3 3-16,3-4 0 15,12-5 0-15,-1 2 0 16,4-3-3-16,2-10 4 16,8-4-5-16,1-8 1 15,9-7-4-15,4-4 2 16,6-3-4-16,3 9 6 15,-4 5-3-15,1 9 3 16,2 9-1-16,1 1 1 16,2 8 0-16,4 2-3 15,5 1 3-15,7 2-1 16,1-6 0-16,10 4-7 0,1-5 7 15,2-2-3-15,7-1 0 16,2-1 1-16,3 9 1 16,6 8 2-16,-1 6-2 15,1 7 8-15,1 4-9 16,-2 1 3-16,8-3 0 15,5 3-3-15,8-1 3 16,7-4 0-16,6 1-1 16,2 0 5-16,1 4-5 15,9 0 1-15,11 5 0 16,6 1-2-16,3 8 2 15,-4-1 0-15,-8 5 0 16,-7 4-2-16,2 3 0 16,0-1-6-16,0 0 8 15,3 2-6-15,10 3 3 0,10-3 3 16,1 4-1-16,6 2 0 15,1-2-5-15,2 3 4 16,2-4-2-16,0 0 2 16,-9 1-4-16,-5-1 5 15,-1 2-3-15,-6-2 5 16,1 0-5-16,-10 1 4 15,1 0 0-15,-4-1-3 16,-5 3 7-16,-1-3-4 16,-2 5 0-16,6-2 3 15,5 3-3-15,6-1 0 16,-5 4 0-16,-9 3-1 0,-7 2 1 15,1 0 0-15,0 0 0 16,-1 0 2-16,4 10-4 16,2 6 2-16,4 1 0 15,8 2-3-15,-3-1 4 16,2-2-1-16,-2 1 0 15,-2-4 5-15,-1 0-5 16,-3-3 0-16,-12-2 0 16,-10 3 0-16,-13 0 0 15,-6 0 0-15,-6-1 0 16,-6 6 1-16,-7-2-2 15,2 3 1-15,-1 4 0 16,3-4-1-16,12 8 2 16,3-2-1-16,2 2 0 15,4 5 3-15,-3-1-4 0,-5 3 1 16,-10 3 0-16,-4-4 3 15,-4 4-2-15,-2 0-1 16,2-3 1-16,-4 1 2 16,-2-4 0-16,-4-2-3 15,-3 0 0-15,-6-4-2 16,-6-1 2-16,-11-3 0 15,-9-4 0-15,-6 2 5 16,-6-5-8-16,-1 1 3 16,-2-1 0-16,-3-1 1 0,5 1 0 15,1 2-1 1,3 0 0-16,-1-1 6 0,4 0-6 15,0-2 0-15,-6 3 0 16,-1-6 2-16,-6-1-1 16,-1 0-1-16,-5 0 0 15,1 1 2-15,0 3-4 16,9 3 2-16,9 4 0 15,5 1 0-15,9 5 2 16,6 1-2-16,4 3 0 16,3-1 4-16,-6 0-2 15,-4-1-2-15,-6 1 0 16,-3 0 2-16,2-4-1 15,-2 5-1-15,0-4 0 16,-1 0 6-16,-2-1-6 16,-2 2 0-16,-1-3 0 15,-9-2 0-15,-1-3 1 0,-8-2-1 16,-4-1 0-16,-8-3 5 15,1 4-3-15,0 0-2 16,-4-2 0-16,5 0 2 16,-5 1 0-16,5-1-2 15,-2 0 0-15,7 0 4 16,-3 4-2-16,5-4-2 15,-1 3 0-15,-1 0 0 16,3-2 2-16,-3-1-2 16,-1-5 0-16,1 1 4 15,-10-8-2-15,5 3-2 16,-7-4 0-16,-3 0 1 0,0 0 0 15,0 0-1-15,0 0 0 16,0 0 5-16,0 0 3 16,0 0-3-16,0 0-3 15,0 0 5-15,0 0-5 16,0 0-2-16,0 0 0 15,0 0-11-15,0 0-6 16,-13-4-40-16,-10-9-47 16,2 2-89-16</inkml:trace>
  <inkml:trace contextRef="#ctx0" brushRef="#br0" timeOffset="14555.8325">33970 2762 99 0,'-3'-14'71'16,"-5"-2"-42"-16,-5-1-1 0,4 2-6 15,0 2-7-15,4-1 13 16,-2 4-2-16,4 4-2 15,0-1-5-15,3 1-1 16,0 3 4-16,0 1-11 16,-2-4 6-16,2-2-7 15,-6 3-4-15,2-3 11 16,4 5-15-16,0-2 4 15,0 2 7-15,0 0-12 16,-3 1 5-16,3-1-5 16,0 3 1-16,0 0 3 15,0-2-4-15,0 2-1 16,0 0 3-16,0 0 0 15,0 0-3-15,0 0 0 16,0 0 2-16,0 0-4 0,0 0 2 16,0 0-2-16,0 0 1 15,0 0-12-15,0 13 13 16,0 8 0-16,0 6 1 15,0 5 0-15,0 3-1 16,0-1 0-16,10 1 1 16,-2-4 4-16,2-1-6 15,-2 0 1-15,2 3 0 16,-2-7 0-16,-2-2 1 15,3-5-1-15,-3-2 1 16,1-2 3-16,-2-2-4 16,-2-2 0-16,0-1 1 0,-3 1-2 15,2 3 1-15,-2-5 0 16,0 7-1-16,0-7 5 15,0 0-5-15,0 1 1 16,0-3 0-16,0 6-2 16,0-6 2-16,0 1 0 15,0 0 1-15,0-2 3 16,0-1-4-16,0 0 0 15,0 0 1-15,3 0-5 16,-3 1 4-16,4-3 0 16,-4-1 1-16,0-2 3 15,0 0-4-15,0 0 0 16,0 0 0-16,0 0 1 15,0 0 0-15,0 0-1 16,0 0 2-16,0 0 2 16,0 0-5-16,0 0 1 0,0 0 0 15,0 0 1-15,0 0 0 16,0 0-1-16,0 0 5 15,0-2-2-15,0-9-6 16,0 0 3-16,-9 0-6 16,-9-2 0-16,0 1 2 15,-6-2 4-15,1-2 8 16,-5-1-3-16,2-1-5 15,-4-1 0-15,1 4-10 16,1 1 8-16,8 1 2 16,2 2 0-16,4 6 1 0,-1-7 4 15,-3 5-7-15,3-4 2 16,-3 3-2-16,3-1-1 15,1 1 3-15,1 3 0 16,-2-2 0-16,0 1 3 16,7 3-6-16,-4-2 3 15,3 2 0-15,4 3-4 16,1-2 4-16,1-1 0 15,0 3 0-15,0 0 0 16,3 0-1-16,0 0 1 16,0 0 0-16,0 0-5 15,0 0 5-15,0 0 0 16,0 0-2-16,0 0 4 15,0 0-2-15,0 0 0 16,0 0 1-16,0 0-2 0,0 0 1 16,0 0 0-16,-2 0-1 15,2 0 4-15,-3 0-4 16,-7-2 1-16,5 2 0 15,-8 0-2-15,5-4 3 16,-2 1-1-16,5 3 0 16,-3 0 3-16,1 0-5 15,-2 0 2-15,0-1 0 16,3 1-2-16,6 0 2 15,0 0 0-15,0 0-1 16,0 0 3-16,0 0-4 16,0 0 2-16,0 0-2 0,0 0-3 15,0 0 5-15,0 0 0 16,0 0-2-16,0 0-7 15,0 0 2-15,0 0-5 16,0 0-7-16,0 0 6 16,0 0-19-16,0 0 3 15,0 0 13-15,0 0-6 16,0 0 13-16,0 0 4 15,0 0 5-15,0 0-1 16,0 0 1-16,0 0 0 16,0 0 0-16,3 0-4 15,18 0 2-15,3 0 2 16,3 4 0-16,2 10 10 15,1 0-10-15,3-4 2 16,-1 4 3-16,1-4-3 0,-3 1 3 16,-4-1-1-16,-2-2-4 15,-4 3 12-15,-2 0-11 16,3 0 2-16,1-1 10 15,-4 4-13-15,-2-3 8 16,6 2-8-16,-8-3 1 16,7 2 3-16,0-5-3 15,1 1 0-15,1 0 2 16,1-1 1-16,-7-3-2 15,1 1-2-15,-9-5 0 16,-2 0 5-16,-2 0-4 16,-5 0 0-16,0 0 8 0,0 0-8 15,0 0 7-15,0 0-8 16,0 0 4-16,0 0-2 15,0 4-1-15,0-4-1 16,0 0 0-16,0 0 4 16,0 0-2-16,0 0-2 15,0 0 0-15,0 0 10 16,0 0-6-16,0 0 2 15,0 0-4-15,0 0 3 16,0 0-4-16,0 0-1 16,0 0 0-16,0 0 1 15,0 0 1-15,3 0-2 16,-3 0 0-16,3 0 4 15,-3 0-6-15,2 0 2 16,2 0 0-16,-1 0-4 0,3 0 4 16,-4 0 0-1,5 5-2-15,2 2-1 0,0-1 1 16,0 1 2-1,-1-2 0-15,-4-1-1 0,-1-4 2 16,-3 0-1-16,0 0 0 16,0 0 5-16,0 0-5 15,0 0 0-15,0 0 0 16,0 0 7-16,0 0-7 15,0 0 6-15,0 0 8 16,0 0-9-16,0-9 13 16,0-6-17-16,0-8 5 0,0 3-2 15,-3-4-4 1,-7-1 0-16,2-1-1 0,1-3 6 15,-1-1-10-15,-2 4 5 16,7 1-3-16,-2 2-2 16,5 3 8-16,0 2-3 15,0-6 0-15,-3 2 4 16,3-2-6-16,-3-2 2 15,-1 4 0-15,-1-4-2 16,2-2 2-16,0 1 0 16,1 4 0-16,2 2 4 15,-3-1-7-15,-1 3 3 16,4 0 0-16,0 1-3 15,0-1 5-15,0 3-2 16,0 1 0-16,0 1 5 16,0 3-6-16,0 1 1 0,0 7 0 15,0 0-2-15,0 0 3 16,0 3-1-16,0 0 0 15,0 0 4-15,0 0-9 16,0 0 5-16,0 0 0 16,0 0-6-16,-9 0 3 15,-3 0-11-15,-6 19-32 16,-5 10-19-16,-4 3-28 15,7 0-128-15</inkml:trace>
  <inkml:trace contextRef="#ctx0" brushRef="#br0" timeOffset="16113.9217">33429 2879 95 0,'0'0'39'0,"0"0"-27"16,0 0 5-16,0 0-5 16,0 0-3-16,0 0 17 15,0 0-8-15,0 0-5 16,0 0 4-16,0 0-3 15,0 0 4-15,0 0-4 16,0 0-10-16,0 0 10 16,0 0-13-16,0 0-1 15,0 0 0-15,3-2 2 16,28-9 28-16,13-2 2 0,15-6-30 15,0-2 6-15,-5-4-6 16,0-1-2-16,-10-4 5 16,-3 1-4-16,-2-3 7 15,-6 0-2-15,-3 2-5 16,-4 3 8-16,-2 1-7 15,3 1-1-15,-3 2 2 16,2-4 0-16,4 3-4 16,-1-1 1-16,1 5 0 15,-6 4-1-15,-3 2 2 16,-9 3-1-16,-4 6 1 15,-4 2 1-15,-1 0-1 16,-3 3-1-16,0 0 0 0,0 0-1 16,0 0 1-16,0 0 0 15,0 0-1-15,0-2 3 16,0 2-2-16,0 0 0 15,0 0 0-15,0 0 0 16,0 0 0-16,0 0-1 16,0 13 0-16,-15 17-8 15,-13 9 6-15,2 11-5 16,-3 8-66-16,-7-8-1 15</inkml:trace>
  <inkml:trace contextRef="#ctx0" brushRef="#br0" timeOffset="25507.4589">13139 17172 233 0,'-11'0'36'0,"4"0"-36"0,7 0-15 16,0 0 15-16,0-7 0 15,0 5 21-15,0-2 1 16,0 4-22-16,0 0-2 16,7 0 2-16,4 0-3 15,13 0 3-15,8 0 7 16,9-1-5-16,16-24-1 15,15-10 1-15,17-16 5 16,15-8-6-16,11-2 0 16,1-1 2-16,-8 9 18 15,-13 2-19-15,-6 0-1 16,-1-2 0-16,2-9 6 15,11-2-9-15,12-5 2 0,12-7 0 16,6 5-6-16,8-2 12 16,13 4-6-16,5 2 0 15,7-3 8-15,-2 1-2 16,-7-4-6-16,3-4-7 15,-1-6 2-15,3-3 1 16,4-1 4-16,-1 3 0 16,1 2 3-16,-2 1-5 15,2 1 2-15,3-2 0 16,0-3-4-16,5-2 4 15,0-4 0-15,6-5-7 16,-3-8 13-16,3-9-7 0,7-3 1 16,2 0 0-1,-2 1 1-15,-8 11-1 0,-10 6 0 16,-12 11 21-16,-7 2-19 15,-6-6 14-15,4-11-11 16,14-13-2-16,13-13 14 16,17-9-17-16,15-7 3 15,6-3-3-15,-3 5-2 16,-10 11 2-16,-23 13 0 15,-23 12 3-15,-16 3 11 16,-16 5-10-16,-4-1 13 16,0-8 3-16,2-7-14 15,13-18 1-15,11-15-7 16,22-8 0-16,9-3-1 15,-10 11 1-15,-21 22 0 0,-26 17-9 16,-18 14 19-16,-14 12-5 16,-4-3-3-16,0-3 2 15,0-1 9-15,9-7-9 16,18-3-4-16,15-4 1 15,27-5 6-15,14 3-14 16,3 12 5-16,-8 7-3 16,-22 6 5-16,-13 8 0 15,-17 0 3-15,1-3-2 16,-3 0 1-16,0-13 6 15,2-9-8-15,5-10 0 16,7-8-2-16,5 3 2 0,5 11-2 16,-4 16-5-1,-11 9 1-15,-3 10 0 0,-9 7 6 16,-1-1 0-16,5 5-1 15,1-2 1-15,7 2 0 16,3-4 0-16,4 3 2 16,-2-3-6-16,-2 2 2 15,0-2-15-15,0 1 16 16,5-6-13-16,-1 0 3 15,-4-3 6-15,-3-6-21 16,-10-7 26-16,7-5-10 16,9-14-4-16,2 0 11 15,2-3-8-15,-2 1 4 16,-5 7 1-16,4 5 7 15,-9 7-2-15,-3 7-6 0,-4 3 7 16,-13 3 0-16,-4 5 8 16,-4-1-3-16,1-1 1 15,1-1 1-15,8-6-8 16,7 0 1-16,8 7-6 15,-5 6-12-15,-8 9 13 16,-11 8-5-16,-16 5 4 16,4 0 11-16,5-5-10 15,12 1-8-15,12-6 9 16,6 2 0-16,2-2-31 15,-1 3 30-15,-5-3 4 16,7 2-9-16,-2-2 6 0,-10 2-21 16,-13 1 10-1,-13-3 13-15,-10 5 4 0,-8-2 2 16,-1 1-4-16,1 1 3 15,-4 1-3-15,-5 2 0 16,2 5 0-16,-2 1 2 16,-3-1-2-16,2 3 0 15,-3 0 6-15,2 2-6 16,-2 1 0-16,-5 5 0 15,-4 0 0-15,1 2 7 16,-10 3-5-16,1 0 0 16,1 4 3-16,-2-4-2 15,10-2-4-15,-7-1 1 16,7-2 0-16,-6-1-2 15,-4-3 3-15,4 1-1 0,-6-2 2 16,0 0 2-16,0 1-5 16,-9 2 1-16,3 0-11 15,6 1 6-15,2-1 6 16,1 2-1-16,3-4 0 15,-3 4-11-15,2 0 7 16,1 3 1-16,-3 3 3 16,-1-2 0-16,-5 6 0 15,0-2 0-15,-3 4 4 16,-7-1-1-16,2 3 4 15,-4-4 3-15,-1 0-7 16,2 4 18-16,-4-1-15 0,2 3 4 16,-5-1 9-1,6 2-16-15,-2 1 7 0,-4 1-10 16,3-1 0-16,-3-2 17 15,0 2-16-15,0 2 9 16,0 1 0-16,0 0-10 16,0 3 13-16,0 0-7 15,0 0-4-15,0 0-4 16,0 0-4-16,0 0-15 15,-18 9 6-15,-7 10 11 16,-7-1 4-16,-4 3 11 16,-2-2-10-16,-6 3 6 15,-4 1 7-15,3 4-9 16,0-2 9-16,4 5-12 0,2-7 8 15,6-4-10-15,10-6 1 16,11-2 3-16,8-9-1 16,4-2-3-16,0 0 0 15,0 0 2-15,0 0 4 16,0 0-4-16,0 0 7 15,0 0 22-15,0-5-10 16,0-11-5-16,7-3-16 16,8-8 2-16,9 1-9 15,5-4 7-15,16-4-1 16,12 4-2-16,5 3-1 15,0 3 4-15,-6 4 0 16,-7 0-7-16,-11 4 4 0,-6 4 2 16,-5 3 1-1,-6 1 1-15,-3 5-1 0,-10 3 0 16,-1 0 0-16,-1 0-8 15,2 0 3-15,-1 3 2 16,4 21 3-16,1 8-1 16,1-3 2-16,-2 9 4 15,-2-1-1-15,0 3 2 16,-7 5-4-16,1 2-2 15,1 6 0-15,-4 8 2 16,0 8-2-16,0 1-50 16,0-12-88-16</inkml:trace>
  <inkml:trace contextRef="#ctx0" brushRef="#br0" timeOffset="31692.8127">33536 7248 149 0,'-42'-16'10'0,"-5"0"-1"0,-19 8-9 16,-8 8 0-16,6-5 0 15,30 2 16-15,5 1-8 16,0-2 4-16,-6 0 4 15,-2-2-13-15,-3-5 15 16,-10 3-14-16,-5-3-4 16,2 3 10-16,-2-3-5 15,8 4-1-15,9 1-4 16,7-1 4-16,8 1 2 15,7 1-6-15,-1 0 0 16,0 1 3-16,4-1-2 16,-1 5 2-16,5-3-2 15,5 3 4-15,-2 0-5 0,8 0 0 16,2 0 0-1,0 0-5-15,0 0 6 0,-3 0-1 16,0 0 0-16,-7 0 2 16,2 12-3-16,-4 4 1 15,-3 2 0-15,1 3 0 16,-1 2 3-16,5 8-3 15,-1 3 2-15,4 7 1 16,2 8 10-16,-1 3-12 16,-1 7 4-16,4 2 11 15,3 2-15-15,0 3 6 16,0-2-2-16,0 3-3 15,0-3 6-15,0 0-8 16,0 0 0-16,0-2 7 16,0 0-4-16,0-1 0 0,0 3-3 15,0 1 2-15,0 1-2 16,-2-2 0-16,-7-5 0 15,0-3-1-15,3-5 5 16,6-6-4-16,0-2 0 16,0-3 2-16,0-2-5 15,0-4 3-15,0 4 0 16,0-4 1-16,0 4 3 15,0-7-4-15,0-3 0 16,0 0 4-16,0-8-3 16,0 2-1-16,0-6 0 15,0 0 0-15,0-1 2 0,0-1-2 16,0 2 0-1,0-6 4-15,0 7-4 0,0-6 0 16,0-1 0-16,0-2 2 16,0-3 1-16,0-1-3 15,0-4 0-15,3 0 3 16,5 0 2-16,10 0-1 15,18 0 30-15,15-9-12 16,8-15-18-16,6 0 2 16,-2 5-6-16,-1-3 4 15,0 7-6-15,2-1 2 16,1-2 0-16,-1 1 1 15,0 7 3-15,-5 0-4 16,-3 4 0-16,-11 2 1 0,-4 4-2 16,-11 0 1-16,-4 0 0 15,2 0-3-15,-2 0 2 16,4 0 1-16,-1 4 0 15,2 2 1-15,-8-6-2 16,-8 3 1-16,-9-3 0 16,-6 0-1-16,0 0 6 15,0 0-5-15,3 0 0 16,-3-17 3-16,2-5 2 15,-2-3 0-15,4 2-2 16,-1-9 9-16,0 0-8 16,0-9-1-16,-1-7-3 15,-2-5 5-15,0-6-8 0,0-5 3 16,0-3 0-1,0-5-3-15,-5 0 7 0,-1 3-5 16,6 4 1-16,0 6 0 16,0 6 1-16,0 5-1 15,0 0 0-15,0 5-1 16,0 0 4-16,0 3-3 15,11 0 0-15,-1 2 2 16,4-2 1-16,1 5-3 16,-3-2 0-16,4 2 4 15,-8 4 2-15,4-2-6 16,-1-4 0-16,2 0 1 15,2-6-4-15,-7 0 3 16,2 4 0-16,-5-5 0 0,-2 6 5 16,-3 3-5-1,0 11 0-15,0 9 0 0,0 9-6 16,0 3 6-16,0 3-5 15,0 0 3-15,0 0-7 16,0 0 8-16,0 0-5 16,-21 24-10-16,-5 22-7 15,-12 5-52-15,2 0-59 16</inkml:trace>
  <inkml:trace contextRef="#ctx0" brushRef="#br0" timeOffset="34259.9595">30034 9383 168 0,'-13'-9'11'16,"5"-2"4"-16,5 6-11 16,-1 5 3-16,4 0 19 15,0 0-14-15,0-3 5 16,0 3-13-16,0 0 0 15,0 0-8-15,0 0 4 16,4 0 0-16,25 0 5 16,22 0 8-16,24 0 4 15,25 0-4-15,16 0-12 0,12 0 8 16,-1 0-9-1,-1 0 0-15,-8 0 3 0,-2 0-2 16,-3 0-1-16,-3 3 0 16,-2 2 5-16,5-2-5 15,-2-2 0-15,2-1 0 16,7 0 0-16,1 0 1 15,1 0-1-15,0 0 0 16,-9 0 5-16,-15 0-9 16,-10 0 4-16,-13 0 0 15,-1 0-3-15,-5 0 6 16,5 0-3-16,4-4 0 15,4-1 5-15,8-4-8 16,5 4 3-16,3-1 0 16,2-1-1-16,2 1 1 15,-1 4 0-15,-3 2 0 0,-3 0 3 16,-3 0-6-16,-6 0 3 15,-2 0 0-15,-4 0 0 16,2 0 0-16,5 0 0 16,11 0 0-16,5-4 4 15,2-1-4-15,-2 5 0 16,-7-2 0-16,-10 2 0 15,-8-3 0-15,-4-2 0 16,-7 2-1-16,2 1 5 16,-1-3-7-16,4 1 3 15,2 3 0-15,3-3-1 0,6-1 1 16,9 1 0-1,1 3 0-15,2-2 4 0,-3 3-7 16,-12 0 3-16,-6 0 0 16,-12 0-1-16,-2 0 2 15,-4 0-1-15,1 0 0 16,-1 0 6-16,7 0-11 15,2 0 5-15,7 0 0 16,8 0 0-16,2 0 1 16,11 4-1-16,-1-4 0 15,-6 4 5-15,-5-2-8 16,-7 1 3-16,-9 1 0 15,-3 1-3-15,-5-3 3 16,-1 1 0-16,3-1 0 0,5 1 6 16,3 0-12-16,8-1 6 15,2 3 0-15,0-1-4 16,-3-3 7-16,-5 5-3 15,-4 0 0-15,-3 1 3 16,-3-1-5-16,5-1 2 16,-2 1 0-16,3-1-2 15,6 1 3-15,4-1-1 16,7-2 0-16,2-1 4 15,-4 2-6-15,-5-1 2 16,-8-3 0-16,-3 1 0 16,-2 2 1-16,-6 0-1 15,1-3 0-15,-1 0 6 16,1 0-4-16,-4 0-2 0,-6 0 0 15,-11 0 14-15,-10 0-14 16,-8 0 8-16,-11 0 4 16,-1 0-10-16,-6 0 17 15,0 0-12-15,0 0-5 16,0 0 17-16,0 0-16 15,0 0 7-15,0 0-7 16,0 0 3-16,0 0-12 16,-6 0-1-16,-42-10-30 15,-21-15-112-15</inkml:trace>
  <inkml:trace contextRef="#ctx0" brushRef="#br0" timeOffset="44443.542">14616 18622 146 0,'-15'0'95'16,"0"0"-68"-16,-1-11-14 15,11 6 1-15,5 3 24 0,0-2 6 16,0 3-19-1,0-6-1-15,0 2-7 0,0-3-10 16,0 0 13-16,0 2-13 16,-3 4 0-16,0-3 8 15,1 3-14-15,-5-5 4 16,4 7-5-16,0-2 4 15,3 2 0-15,0 0-4 16,0 0 0-16,0 0-2 16,0 0 2-16,0-3 0 15,0 0-1-15,0-1-14 16,33-5-1-16,27-7 16 15,32-4 9-15,29 0-5 16,28-2-1-16,16 4-1 0,15-4-2 16,3 1 0-16,1 0 1 15,-2-3-1-15,-4 3-8 16,-6 1 5-16,-17 7-8 15,-22 5 10-15,-28 3-1 16,-25 5-4-16,-23 0 1 16,-22 0 5-16,-11 0-3 15,-13 0 2-15,-4 0 2 16,-7 0-1-16,0 0 0 15,0 0 1-15,0 0-3 16,0 0 4-16,-10 0-4 16,-4 0-18-16,-1 0-70 15,6 0-13-15</inkml:trace>
  <inkml:trace contextRef="#ctx0" brushRef="#br0" timeOffset="45110.5802">17123 18055 0 0,'0'-3'182'0,"0"3"-135"15,0 0-33-15,0 0 3 16,0 0 14-16,0 0-3 16,0 0 3-16,0 6-17 15,0 18-13-15,-9 16 19 16,-6 11-9-16,-5 10 4 15,2 8-1-15,0 0-10 16,0-1 12-16,3-10-14 16,6-7 1-16,2-10 0 15,7-15-1-15,0-8-2 0,0-9 0 16,0-9 1-1,0 0-1-15,0 0 1 0,0 0-1 16,0 0 5-16,0-21-3 16,0-16 19-16,0-11-17 15,7-9-3-15,7-2 1 16,-1 6-2-16,-1 10-6 15,-4 14 3-15,-1 12 3 16,-4 12 0-16,-3 3 0 16,0 2-6-16,0 0 5 15,0 0-1-15,0 0-2 16,0 0-2-16,0 0 7 15,0 0-1-15,0 0 0 16,0 0 4-16,0 0-5 0,0 0 1 16,0 5 0-16,0 3-1 15,0 0 1-15,0-2-4 16,0-4-9-16,-7 3-18 15,7 1-24-15,0-2-61 16</inkml:trace>
  <inkml:trace contextRef="#ctx0" brushRef="#br0" timeOffset="48628.7814">16956 18092 147 0,'-18'-10'43'0,"7"-4"-29"15,5 9 4-15,6 0 0 0,0 5 6 16,0 0 4-16,0 0-12 15,0-3 0-15,0 3-1 16,0-3-4-16,0 3 15 16,0 0-21-16,0-2 3 15,0 2-8-15,0 0-13 16,27-3 13-16,26 3 16 15,22 0-14-15,13 21 14 16,10 20-8-16,-11 15-7 16,-13 9 6-16,-17 8-3 15,-16 3-3-15,-15-1-1 16,-16-6 0-16,-10-7 5 0,-10 0 0 15,-46-4-3-15,-22-2 25 16,-13-5-20-16,-4-9 6 16,9-10-3-16,14-10-9 15,22-8 7-15,17-13-8 16,13-1 0-16,10 0-17 15,10-23-53-15,10-17-70 16,49-8-128-16</inkml:trace>
  <inkml:trace contextRef="#ctx0" brushRef="#br0" timeOffset="48901.797">18005 18272 319 0,'-6'0'67'0,"-2"24"-66"16,-2 21-1-16,-2 11 10 15,4 5 2-15,5-4 14 16,3-7-25-16,0-4 3 15,0-9-1-15,0-8 2 16,0-10-6-16,0-10 1 16,0-9-34-16,0 0-6 15,0 0-43-15,0-28-57 16</inkml:trace>
  <inkml:trace contextRef="#ctx0" brushRef="#br0" timeOffset="49056.8059">17863 18075 42 0,'-3'-35'282'16,"3"12"-219"-16,0 8-57 15,0 6 12-15,0 6-13 16,0 3-1-16,0 0-4 16,0 0-23-16,23 3-42 15,8 21-47-15,0 6-89 16</inkml:trace>
  <inkml:trace contextRef="#ctx0" brushRef="#br0" timeOffset="49326.8213">18225 18299 201 0,'8'28'44'0,"2"8"-28"15,-2-2 21-15,5-4-15 16,-1-9 2-16,-4-5 2 16,5-8-21-16,-8-5 13 15,1-3-6-15,1 0-8 16,1 0 26-16,13-21-3 15,9-19 8-15,6-9-13 16,-5-8-20-16,0 4 1 16,-8 0-3-16,-2 10-2 15,-6 11 1-15,-9 16-24 16,-4 11-5-16,-2 5-5 15,4 0-51-15,5 0-35 16,3 0-91-16</inkml:trace>
  <inkml:trace contextRef="#ctx0" brushRef="#br0" timeOffset="49490.8307">18677 18196 70 0,'0'21'148'15,"0"12"-111"-15,0 5 18 16,0 1-18-16,-4-1-6 16,-4-3 8-16,-2-3-26 15,5-2-2-15,-1-9-4 16,3-3-3-16,1-7-3 15,-3-8-1-15,3-3-57 16,2 0-57-16,0-14-116 16</inkml:trace>
  <inkml:trace contextRef="#ctx0" brushRef="#br0" timeOffset="49680.8416">18632 17910 75 0,'-3'-37'208'0,"3"11"-189"15,0 4-2-15,0 10 17 16,0 3-11-16,10-2-3 15,-2 6-15-15,7 2 1 16,3 3-10-16,5 0 4 16,3 3-26-16,5 22-31 15,-5 3-15-15,-1 2-72 16</inkml:trace>
  <inkml:trace contextRef="#ctx0" brushRef="#br0" timeOffset="49902.8543">18944 17997 111 0,'0'7'120'0,"-12"9"-82"15,-21 4-27-15,1 5 11 16,7 8-12-16,14 1-10 15,11 7 0-15,0-1-3 16,36 0-1-16,11-3 4 16,4-2 8-16,-12-2 14 15,-10-10 11-15,-20 2-29 16,-9-4 8-16,-15 2-11 15,-41 2 19-15,-19-2-5 16,-2-4-15-16,8-8-12 16,25-2-36-16,18-2-42 15,26-7-133-15</inkml:trace>
  <inkml:trace contextRef="#ctx0" brushRef="#br0" timeOffset="50124.867">19277 18196 318 0,'2'0'60'0,"1"0"-53"16,4 17 1-16,-1 10 9 16,2 10 17-16,-1-2-14 15,-5 0 5-15,-2-3-21 16,0-9-4-16,0-4 3 0,0-8-3 15,0-6-21 1,-17-5-19-16,-1 0-69 0,5 0-70 16</inkml:trace>
  <inkml:trace contextRef="#ctx0" brushRef="#br0" timeOffset="50285.8762">19271 17790 267 0,'-3'-32'61'15,"-1"16"-30"-15,4 8-1 16,0 5-17-16,0 3-6 15,0 0-7-15,0 0-13 16,4 0 4-16,17 27-36 16,5 11-36-16,-2 9-116 15</inkml:trace>
  <inkml:trace contextRef="#ctx0" brushRef="#br0" timeOffset="50806.906">19713 18052 381 0,'0'0'69'15,"0"0"-51"-15,-2 19-1 16,-29 21-13-16,-10 11 14 15,0 11 3-15,10-1-20 16,13 1 3-16,18-3-4 16,0-11 0-16,18-14-4 15,18-10-7-15,8-16 0 16,-1-8-1-16,-2 0 12 0,-2-29-14 15,-16-12 23-15,-10-7-18 16,-13-10 9-16,0-4-24 16,-31-3 23-16,-2 5 0 15,4 14-5-15,12 17 6 16,11 12 0-16,6 13-4 15,3 4-7-15,38 0 8 16,13 0 3-16,8 2 0 16,-3 23 1-16,-8 1-7 15,-10 3 1-15,-5 3 5 16,-10 0 16-16,2-5-7 15,-7-1 9-15,-6-1-7 16,-4-7-8-16,-1 2 4 16,1-7-7-16,1-8 0 15,3-5-2-15,9 0 5 0,11-33-3 16,15-15 0-16,11-2 9 15,-2 9-9-15,-12 15 0 16,-14 15 0-16,-13 11-5 16,-4 0 5-16,-3 25-4 15,3 17 2-15,1 17 4 16,-1-1-2-16,2 7 0 15,-3-9-95-15,-4-8-143 16</inkml:trace>
  <inkml:trace contextRef="#ctx0" brushRef="#br0" timeOffset="52933.0276">16523 17980 275 0,'-12'-8'38'0,"12"8"-19"16,0 0-18-16,0 0-1 15,0 0 0-15,0 0 1 16,0 11 4-16,18 13-3 16,18 5 11-16,10 0 10 15,21 6-23-15,7-5 19 16,3 2-19-16,-2-2 3 0,-13-6-1 15,-16 0 0-15,-10-6-2 16,-18 1 1-16,-12 3-1 16,-6 2 0-16,0 7 0 15,-35 10 6-15,-34 9 21 16,-26 6-24-16,-15 4 1 15,-6-5-4-15,10-1-8 16,4-3-19-16,25-8-66 16,18-8-99-16</inkml:trace>
  <inkml:trace contextRef="#ctx0" brushRef="#br0" timeOffset="53669.0697">14686 18290 83 0,'0'-11'108'16,"0"4"-68"-16,0 0-29 15,0 2-6-15,0 3 28 16,0 2-7-16,0 0 7 0,0 0 0 15,0 0-11-15,0 0 4 16,-8 0-20-16,-13 7-2 16,-12 16 3-16,-8 5-5 15,-10 3-2-15,4-2 1 16,-4-5 4-16,7 0-6 15,5-5 1-15,16-5 0 16,10-7 0-16,11-2 0 16,2 1 0-16,0 4-1 15,0 10-6-15,18 12 3 16,20 5 4-16,12 8 0 0,19 8 3 15,11-2-3 1,7-1 11-16,1 0-4 0,-4-8-4 16,-10-2-3-16,-12-2 0 15,-5-3-18-15,-8-4-27 16,8-9-86-16</inkml:trace>
  <inkml:trace contextRef="#ctx0" brushRef="#br0" timeOffset="60342.4514">14187 21151 81 0,'0'0'57'0,"0"0"-45"15,0 0-11-15,0 0-1 16,0 0 1-16,0 0 10 16,0 0 18-16,0 0-12 15,0 0-4-15,0 0 0 16,0 0-4-16,0 0 4 0,0 0-3 15,0 0 3 1,0 0 15-16,0 0-18 0,0 0 13 16,0 0 1-16,0 0-20 15,0 0 7-15,0 0-11 16,0 0 3-16,0 0-3 15,0 0 0-15,0 0-3 16,7 0 0-16,-1 0-14 16,5 0 4-16,14 3 11 15,10 6 2-15,12-5 1 16,10 4 14-16,2-2-15 15,10-6 0-15,1 2 6 16,9-2-5-16,6 0-1 16,5 0 1-16,5-2-5 15,0-15 6-15,8-1-2 0,8 5 0 16,-4-3 6-16,-1 4-7 15,-1-1 1-15,-10 0 0 16,3-1 3-16,-3 1-3 16,3 0 0-16,8 0-6 15,7 0 14-15,10-4-10 16,3 3 2-16,15-2-5 15,10 1 4-15,12-2-9 16,4 2 3-16,-3-2 2 16,-14 7-7-16,-12-1 7 15,-25 2-2-15,-25 2-24 16,-16 2 26-16,-25 5 5 0,-20 0-2 15,-9 0-3 1,-12 0 5-16,-1-3 14 0,-5 3 1 16,0 0-6-16,0 0 20 15,0 0-13-15,0 0-7 16,0 0 13-16,0-3-20 15,0 3-2-15,-3-3-33 16,-5 3-59-16,-13 0-97 16</inkml:trace>
  <inkml:trace contextRef="#ctx0" brushRef="#br0" timeOffset="60943.4858">17310 20664 228 0,'-12'0'66'16,"3"0"-56"-16,4 0-4 0,1 0-6 15,4 0 1 1,0 0 12-16,0 0-13 0,0 18-1 16,12 7 1-16,21 2 0 15,9 3 22-15,4 0 1 16,11-1-22-16,6-3 15 15,-3-3-16-15,2 0 7 16,-9-5-3-16,1-4-4 16,-7-9-2-16,-3-3-5 15,4-2 7-15,-9 0 4 16,-10 0-3-16,-11 0 6 15,-11 0-6-15,-7 0 3 16,0 0-4-16,0 0 0 16,0 3-4-16,0 3 3 15,-10 7 2-15,-16 9 16 16,-10 4-4-16,-5 6-12 0,-10 3 11 15,-6 6-12-15,-8 1 1 16,-4-1 1-16,5 1-1 16,13-8 0-16,9-7-1 15,16-2 5-15,11-16-10 16,5-1 5-16,10-4-25 15,0-4-34-15,7 0-156 16</inkml:trace>
  <inkml:trace contextRef="#ctx0" brushRef="#br0" timeOffset="65038.72">34679 7290 229 0,'0'0'25'0,"0"0"-7"16,0 0-8-16,0 4 2 16,0-2 7-16,0 1-8 15,0-1-1-15,0-2 6 16,0 3-9-16,0 0 9 15,0-1-11-15,0 8-5 16,0 6 8-16,5 7-8 0,0 6 13 16,1-3-2-1,6 4-11-15,-1-8 3 0,1-4-3 16,4-2 0-16,1-7 8 15,4-5-2-15,8-4 4 16,14 0 3-16,9-10-9 16,12-27 18-16,3-11-19 15,2-11 8-15,-1 0 2 16,-2-6-12-16,-4 4 6 15,4-3-7-15,-1-1 6 16,-3 7-7-16,-3 4 1 16,-5 9 0-16,-10 2 0 15,-8 9 1-15,-3 7-1 16,-10 3 0-16,-5 13 5 0,-8 3-9 15,-5 3 4-15,-2 5 0 16,-3 0-5-16,0 0 8 16,0 0-3-16,0 0 0 15,0 0 5-15,0 0-9 16,0 0 4-16,0 0-4 15,0 0 2-15,0 0-1 16,0 0-8-16,0 0-30 16,-3 2-26-16,-9 17-16 15,-6-6-154-15</inkml:trace>
  <inkml:trace contextRef="#ctx0" brushRef="#br0" timeOffset="66239.7887">36902 7122 170 0,'-5'-5'50'16,"5"-1"-33"-16,0 6-16 15,0 0 3-15,0 0 7 16,0 0-9-16,0 0 5 16,0 6 1-16,0 12-8 15,0 6 25-15,0-2-12 0,0 0 1 16,8-4-3-1,4-5-7-15,-3 1 11 0,9-6-8 16,-3-3 3-16,0-2 7 16,8-3-11-16,1 0 18 15,12 0-8-15,5-5-7 16,10-17 5-16,8-4-14 15,3-9 3-15,10-3 2 16,8-5 0-16,9-4-4 16,4-8-1-16,-5 5 4 15,-1 2-1-15,-13 6-2 16,-12 7-1-16,-18 7 1 0,-13 14 5 15,-14 1-5-15,-8 9-1 16,-7 4 0-16,3 0 5 16,-5 0-2-16,0 0 0 15,0 0 6-15,0 0-7 16,0 0 5-16,0 0-7 15,0-3 1-15,0 3-3 16,0 0 2-16,0 0-2 16,0 0 2-16,0 0-10 15,0 0 10-15,0 0-33 16,-10 0-46-16,-26 13-30 15,-11 1-117-15</inkml:trace>
  <inkml:trace contextRef="#ctx0" brushRef="#br0" timeOffset="83937.801">31044 13386 170 0,'-21'6'28'16,"-3"-6"-17"-16,0 0-8 15,3 0 25-15,6 0 6 16,13 0-16-16,-4 0 13 15,1 0-9-15,0 0 0 0,3 0-3 16,-1 0-9-16,3 0 3 16,0 0-3-16,0 0-8 15,0 0 11-15,0 0-11 16,0 0-2-16,30 0 0 15,23 0-2-15,31 0 4 16,26-6-2-16,17-2 10 16,13 6-15-16,5-2 16 15,22 3-11-15,13 1 0 16,14 0 0-16,13 0 7 15,1 0-7-15,13 0 0 16,5 0-6-16,5 0 6 16,1 0 0-16,-3 0 0 15,-6 7 4-15,3 1-4 0,-2 1 0 16,2-4-1-16,0-2-3 15,-5-3 4-15,-5 0 0 16,1 0-4-16,-2 0 10 16,-9 0-12-16,-3 0 6 15,-13 0-1-15,-9 0-5 16,-8 0 5-16,-13 0 1 15,-8 0-2-15,-16 0 2 16,-20 0-3-16,-11 0-5 16,-7 0 8-16,-16 0 4 15,-5 0-4-15,-10 0 0 16,-8 0 5-16,-7 0-2 15,-1 0 6-15,-10 0 1 0,-5 0-8 16,-12 0 16-16,-15 0-17 16,-6 0 4-16,-3 0 7 15,0 0-11-15,0 0 6 16,0 0-7-16,0 0 3 15,0 0-11-15,-8 0 8 16,-17 0-55-16,-19 0-74 16</inkml:trace>
  <inkml:trace contextRef="#ctx0" brushRef="#br0" timeOffset="87164.9855">35628 12822 92 0,'-9'0'28'0,"0"0"-9"16,6 0-13-16,3-1 2 15,0 1 14-15,0 0-7 0,0 0-1 16,-3 0-3-16,0 0-10 16,-4 0 0-16,-4 0-1 15,2 0 0-15,3 0 1 16,-2 1-1-16,4 6 0 15,1-5 0-15,3 0 2 16,-3 1-2-16,3-1 0 16,-2-2 0-16,2 0 2 15,0 3 0-15,0-3 2 16,0 0 5-16,0 0-9 15,0 0 7-15,0 0-7 16,0 3 3-16,0-3-3 0,0 5 1 16,0 1-1-16,0 1 0 15,-6-4-78-15</inkml:trace>
  <inkml:trace contextRef="#ctx0" brushRef="#br0" timeOffset="92695.3019">31682 17847 189 0,'0'8'117'15,"0"-3"-117"-15,36-5 3 16,33 0-2-16,49 0 4 16,67 0 4-16,-33 0-1 15,16 0-6-15,22 0 10 16,18-3-10-16,15-7 10 15,6-1-2-15,5 2-9 16,2 7 16-16,4 2-12 0,4 0-5 16,-3 0 8-16,-1 0-8 15,-6 0 0-15,-1 0-1 16,-9 0 2-16,-3 0-1 15,-16 0 0-15,-12-5 0 16,-23-1 3-16,-22-1-2 16,-36 0-1-16,-25 6 0 15,-40 1 5-15,-22 0-7 16,-23 0 5-16,-2 0 5 15,0 0 33-15,0 0-18 16,0-3-10-16,-2 0-13 16,-26-2-15-16,-11 5-37 0,-23 0-107 15</inkml:trace>
  <inkml:trace contextRef="#ctx0" brushRef="#br0" timeOffset="94953.431">35173 19592 234 0,'36'-10'69'0,"-21"-1"-63"15,-15 11 7-15,0-3-2 16,0 0 10-16,-13-1 12 16,-10-7-23-16,-16 2 13 15,-12 2 11-15,-13-2-26 16,-19 4 3-16,-12 0-11 15,-10 2 4-15,-8-2 0 16,-11 5 0-16,-7-3-4 16,3 1 0-16,7 2-1 15,5 0 0-15,0 0-3 16,-6 0 0-16,-3 0-3 0,3 0 7 15,3 0 0 1,16 5-5-16,13-3 6 0,21 1-1 16,25 0 0-16,18-2 0 15,14-1-2-15,9 0 2 16,3 0 0-16,0 0-3 15,0 0-2-15,0 0 5 16,0 0-2-16,0 0 2 16,0 0 3-16,0 0-2 15,0 0-1-15,0 0 1 16,0 0 5-16,0 0-7 15,0 14 1-15,0 14-2 16,0 6-1-16,-3 20 4 0,3 10-1 16,0 11 1-1,0 11 4-15,0 10-5 0,0 11 0 16,3 6 0-16,3 6 6 15,6 2-6-15,6-4 3 16,3-4-3-16,2-9 1 16,0-8-5-16,2-5 4 15,-11-8 0-15,1-11 5 16,-2-8-5-16,-2-11 0 15,4-9 0-15,0-19 1 16,3-2-3-16,2-10-5 16,7-2 0-16,3-3 2 15,6-3 8-15,2-3-3 16,4-2 1-16,5 0 0 0,6 0 3 15,11 0-4-15,6-5 0 16,7-14-1-16,13-5 1 16,10 3 0-16,5 0 1 15,8 2 3-15,0 6-5 16,3 2 1-16,-3-3 0 15,-7 5-1-15,-8 3 1 16,-3 3 0-16,0 0-1 16,3 3-4-16,4 0 3 15,-4 0 1-15,2 0 0 16,-5 0-3-16,-5 0 5 15,-13 0-1-15,-15 0 0 16,-14 0 3-16,-21 0-4 0,-7 0 1 16,-5 0 0-1,-2 0-2-15,-8 0 2 0,4 0-1 16,-9 0-14-16,0 0 15 15,0-5 20-15,0-13-3 16,0-15-17-16,0-7 11 16,-11-6-10-16,-7-13 3 15,2-10 3-15,4-11-5 16,7-10 6-16,2-5-8 15,3-4 1-15,0 4 4 16,0 4-5-16,0 2 5 16,-3 11 6-16,-4 9-10 15,2 3 11-15,-4 4-12 16,2 0 2-16,-1-2-1 0,3 0 3 15,-2 4-4-15,1 5 0 16,-3 9 5-16,0 7-8 16,0 10 3-16,3 4 0 15,1 9 1-15,-1-1 0 16,2 4-1-16,1 3 0 15,1 4 4-15,2 1-6 16,0 3 2-16,0-2 0 16,0 3-4-16,0-2 4 15,-3-6 0-15,0 4-1 16,0-3-9-16,-4 0 9 15,2 0-9-15,2-1-4 16,-7 2 13-16,5-1-5 16,2 2 6-16,-2 4-1 15,1 2 4-15,1 0-3 0,0 0 0 16,3 0-1-16,0 0-4 15,0 0 4-15,0 0-4 16,0 0-19-16,0 0-41 16,0 0-66-16,0 8-131 15</inkml:trace>
  <inkml:trace contextRef="#ctx0" brushRef="#br0" timeOffset="102458.8603">33248 20531 39 0,'0'0'218'0,"0"-5"-171"0,0-9-32 16,0 8-14-16,0 6 18 15,0 0-1-15,0 0 8 16,0 0 2-16,0 0-17 15,0 0-2-15,0 0-5 16,0 0 0-16,0 0-6 16,-14 0 2-16,-17 0 0 15,-7 0 2-15,-13 11 0 16,1 0-2-16,-3-3 0 15,-4 0 5-15,1 1-4 16,-9-8-1-16,-4 3 0 16,-8-4-2-16,2 0 6 15,-2 0-4-15,-3-5 0 0,-4-9 1 16,1-5 1-1,-6-8-2-15,6 1-11 0,0-7 9 16,-1-4-3-16,4-4 5 16,-2-3 0-16,-5-4-4 15,2 0 3-15,-8-3 1 16,-2 2-2-16,0 1 0 15,-6-3 2-15,-1 3 0 16,-1 0 0-16,-10 0 4 16,-5 2-10-16,-13-4 6 15,-9-1 0-15,-8-8 3 16,-7-2 0-16,1-9-3 0,-13 1 0 15,-2-1 1-15,-1-2 0 16,1 2-1-16,3-2 0 16,5-5-1-16,1-1 6 15,2-5-5-15,1-8 0 16,2-2 2-16,4-3 0 15,6-1-1-15,11 1-1 16,17 3 9-16,17 4-3 16,7 1 4-16,8 0 1 15,-5 0-9-15,1-1 7 16,-2-1-9-16,4 1 0 15,4-7 0-15,3-5 3 16,6-6-3-16,5-3 0 16,-5 0 2-16,-6 3-5 15,-10 3 3-15,-5-2 0 0,-3-5-2 16,-2-1 4-16,-1 0-2 15,2 2 0-15,1-3 2 16,3-1 4-16,7 0 0 16,1-4-1-16,4-1 0 15,9 13-2-15,-1 1 4 16,6-2 0-16,2 0-7 15,5-10 8-15,1-1-7 16,-4 3-1-16,6-5 0 16,-10 0 5-16,4-4-5 15,-3-2 0-15,-3 5 2 16,-3 2-4-16,-7 2 2 0,-8-3 0 15,-3-5-1-15,0 1 4 16,-6-2-4-16,0 1 1 16,-3 1 0-16,-1-7-3 15,2-7 3-15,-10 1 0 16,-3 4-2-16,-11 4 6 15,-7 9-4-15,-6 0 0 16,-3-1 0-16,0 6-2 16,-1-3 2-16,0 4 0 15,2 1 1-15,0-2 5 16,2 0-9-16,9 3 3 15,0 2 0-15,7 6-3 16,-2 5 3-16,-4-3 0 16,-1-2-3-16,0 0 7 15,1-1-4-15,4 8 0 0,2 3 1 16,-4 5-4-16,1-2 3 15,-7 3 0-15,-8-3 0 16,-8-3 4-16,-4 0-5 16,-1 1 1-16,1 2 0 15,9-2-2-15,1 5 2 16,-1-1 0-16,-1 4-3 15,-9-3 4-15,-7 5-3 16,-5 2 2-16,-5-1-2 16,-3-1-2-16,5-1 4 15,3-1 0-15,5-3 2 16,1 2 1-16,0-2-3 0,-2 3 0 15,3 9 1-15,3 7-6 16,-2 7 5-16,2 4 0 16,2 5 0-16,0-4 4 15,5 7-6-15,11-4 2 16,2 6 0-16,6 3-2 15,12 2 3-15,8 3-1 16,5 2 0-16,-2 0 4 16,5 7-4-16,-11-1 0 15,-2 6 0-15,-2-2-2 16,2 7 2-16,9-1 0 15,7 6-2-15,7 3 5 16,-2-1-4-16,-1 1 1 16,2 1 0-16,-1-1-6 15,0 6 6-15,-1-3 0 0,8 4-1 16,1 1 1-16,16-1-1 15,15 2 1-15,17-3 0 16,15 5 0-16,9-2 2 16,6 4-2-16,1-1 0 15,-8-2 5-15,-2 0-6 16,-8 1 1-16,-13 2-1 15,-6 0-4-15,-2 0 5 16,-1 0 0-16,6 0-1 16,8 0 6-16,6 0-9 15,1 0 4-15,1 0 0 16,0 0-3-16,0 0 5 0,6 0-2 15,3 0 0-15,-1 0 5 16,2 0-7-16,2 0 2 16,-4 0 0-16,3 0 0 15,-2 0 0-15,-1 0 0 16,-6 0-1-16,-9 0 7 15,-3 0-7-15,-6 0 1 16,0 0-2-16,8 0-3 16,0 0 5-16,8-6 0 15,2 1 0-15,1 0 8 16,2 0-8-16,-7 0 0 15,4-4 0-15,1 4-1 16,4-1 1-16,11 3 0 16,-3 1 1-16,1-1 4 15,1 0-8-15,1 3 3 0,-5-5 0 16,2 3-1-16,-2-3 3 15,5-2-2-15,-4 2 0 16,3 0 5-16,-3-1-5 16,0-1 0-16,-2 1 0 15,4 1-4-15,1-1 5 16,3 5-1-16,3 1 0 15,0 0 4-15,0 0-7 16,0 0 3-16,0 0 0 16,0 0-4-16,0 0 4 15,0 0 0-15,0 0-1 16,-2 0-19-16,-5 0-14 15,-4 0-45-15,1 0-45 0,-1 0-63 16</inkml:trace>
  <inkml:trace contextRef="#ctx0" brushRef="#br0" timeOffset="103036.8934">13475 7344 234 0,'-24'-12'26'0,"-9"-1"-25"16,-2 12 2-16,-12-2 1 15,-4 3-2-15,-6 0-1 16,-8 0 15-16,5-6-14 15,3 4 13-15,5-1-3 0,1 0-8 16,0 1 6-16,-1-1-10 16,1 3 2-16,2 0 0 15,11 0 3-15,6 0 2 16,11 0-6-16,6 0 1 15,3 0 16-15,6 0-14 16,4 0 8-16,2 0 4 16,0 0-13-16,0 3 12 15,0 2-15-15,0-5 1 16,0 5-3-16,0-2 2 15,0 3-9-15,0 8 4 16,0 3-1-16,0 8-2 0,0 9 14 16,0 12-6-16,5 9 8 15,13 13-7-15,-3 6 25 16,3 4-5-16,0 0-14 15,0-7 15-15,-2-6-22 16,6-6 4-16,-1-9 1 16,8-1-4-16,1-6 3 15,-1 0-4-15,2-6 4 16,-5-5 6-16,1-5-10 15,-6-3 2-15,-3-6 2 16,-4 0-2-16,-5 2-4 16,9-4-26-16,3-5-105 15,9-11-108-15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5:23.738"/>
    </inkml:context>
    <inkml:brush xml:id="br0">
      <inkml:brushProperty name="width" value="0.05292" units="cm"/>
      <inkml:brushProperty name="height" value="0.05292" units="cm"/>
      <inkml:brushProperty name="color" value="#FF0000"/>
    </inkml:brush>
  </inkml:definitions>
  <inkml:trace contextRef="#ctx0" brushRef="#br0">25235 8631 111 0,'-2'0'47'0,"-1"-4"-34"16,0 4-2-16,3 0-10 16,-3 0 11-16,1 0-4 15,-3 0-7-15,3 0 16 16,-1 0-13-16,0 7 6 15,3-6 5-15,0-1-15 16,0 0 8-16,0 0-4 16,0 0-4-16,0 0 15 15,0 0-14-15,0 0 8 16,0 0 6-16,0 0-9 15,0 0 13-15,0 0 3 16,0-18-14-16,18-19-5 0,15-15-3 16,9-6 3-1,11-9-6-15,18-11 8 0,13-2-13 16,13-8-23-16,16-1 31 15,3 2 8-15,3 1-8 16,-3 9 0-16,-3 4 4 16,-6 9-4-16,6 0 0 15,-4 3-3-15,1-1 3 16,0 6 2-16,1-3 1 15,2 3-3-15,5-1 0 16,3 2-3-16,10 1 3 16,-3 1 0-16,-3 1 4 15,-3 4-11-15,-3 1 7 16,2-1-15-16,4 2 12 15,-1-2 3-15,5 5-1 0,-4 6 1 16,-1 10-6-16,-6 6 6 16,2 7 0-16,2 4 0 15,-1-4-3-15,4 6 9 16,4 1-6-16,-5-5 0 15,1 5-2-15,2-2 0 16,1-1 2-16,-7 1 0 16,-1 1-2-16,-1 3-6 15,-4-3 7-15,4 5 1 16,-6-2 0-16,-3 5-2 15,-7 0 2-15,-5 0 0 16,2 0-3-16,-5 0 6 0,0 3-3 16,-4 5 0-16,-2 0-1 15,1-2-2-15,-8-3 3 16,-2 2 0-16,-5 0 4 15,-6-3 3-15,-7 4-7 16,-6-6 0-16,-2 2 0 16,-13 1 0-16,-2-3 1 15,-16 0-1-15,-5 0 9 16,-8 0-6-16,-10 0 6 15,0 0-1-15,0 0-3 16,0 0 15-16,0 0-13 16,0 0-2-16,0 0-1 15,0 0 3-15,0 0-8 16,0 0 1-16,0-11-24 15,0-1-11-15,0 0-32 0,-18-4-96 16</inkml:trace>
  <inkml:trace contextRef="#ctx0" brushRef="#br0" timeOffset="373.0213">31769 6105 208 0,'-7'-4'14'0,"7"4"-14"16,0 0-5-16,0 0 0 0,0 0-19 16,15 10 24-1,24 18 21-15,17 3 10 0,21 2-20 16,13 1-11-16,8-5 4 15,-3 0 6-15,-6-1-8 16,-11-1 3-16,-16 2 6 16,-21 0-10-16,-20 0 5 15,-14 7-6-15,-7 4 4 16,-21 10 8-16,-42 9 10 15,-23 6 15-15,-24-1 3 16,-3-4-38-16,12-3 12 16,9-4-14-16,27-1 5 15,9-2-4-15,13 1-1 0,19-3-4 16,22-2-62-1,4-16-68-15</inkml:trace>
  <inkml:trace contextRef="#ctx0" brushRef="#br0" timeOffset="3623.2072">33463 4179 264 0,'-5'0'62'16,"5"0"-38"-16,0 0-24 15,0 0 28-15,0 0-7 16,0 0 1-16,0 0 14 16,0 0-18-16,0 0-10 15,0 0-4-15,0 5-4 0,-2 14-1 16,-4 13-4-1,-9 21 5-15,-3 12 6 0,3 9-6 16,-2-2 0-16,8-2 2 16,3-9 2-16,-1-13-4 15,7-5 0-15,-2-13 2 16,2-9-2-16,0-8 0 15,0-4 0-15,0-7 3 16,0-2 0-16,0 0-6 16,0 0-29-16,-6-13-33 15,-6-22-74-15</inkml:trace>
  <inkml:trace contextRef="#ctx0" brushRef="#br0" timeOffset="4024.2302">32977 3858 258 0,'-33'0'26'15,"-11"15"-26"-15,-9 33-13 16,0 17 13-16,5 5 6 15,12 7-2-15,13 3 5 16,13 1 14-16,10 7-21 16,0-3 10-16,33 1-5 15,15-10-7-15,9-13 12 0,10-13-11 16,13-7 6-1,10-17 16-15,15-12-9 0,6-14-1 16,2 0-10-16,-3-14-1 16,-14-30 9-16,-14-16-6 15,-16-18 5-15,-9-22 28 16,-21-15-22-16,-21-5-1 15,-15-4-11-15,-22 7-4 16,-51 7 0-16,-22 14-10 16,-18 24-1-16,-7 26 3 15,-4 30-25-15,-4 16-34 16,-3 25-56-16</inkml:trace>
  <inkml:trace contextRef="#ctx0" brushRef="#br0" timeOffset="4925.2817">33278 5914 373 0,'18'0'15'15,"-10"0"-15"-15,-8 0-78 16,0 0 10-16,-8 24-54 16</inkml:trace>
  <inkml:trace contextRef="#ctx0" brushRef="#br0" timeOffset="5131.2935">33345 6634 204 0,'0'1'60'16,"0"3"-59"-16,0-2-1 16,0 6-1-16,0 8 1 15,0 11 0-15,-5 7-3 16,2 9-48-16,0 8-126 15</inkml:trace>
  <inkml:trace contextRef="#ctx0" brushRef="#br0" timeOffset="5273.3016">33209 7283 171 0,'-8'13'45'0,"2"6"-45"0,-3 8-2 16,3-3 0-16,3 2-24 15,3 4-48-15,0 2-24 16</inkml:trace>
  <inkml:trace contextRef="#ctx0" brushRef="#br0" timeOffset="5424.3102">33177 7753 111 0,'0'4'60'0,"0"0"-42"15,0 1-18-15,0 1 0 16,0-1 9-16,0 2-9 16,0 9 0-16,0-4-2 15,0 4-77-15,3 4 28 16</inkml:trace>
  <inkml:trace contextRef="#ctx0" brushRef="#br0" timeOffset="5537.3167">33203 8098 48 0,'-5'13'19'15,"-5"4"-19"-15,5 1-57 16</inkml:trace>
  <inkml:trace contextRef="#ctx0" brushRef="#br0" timeOffset="5767.3299">33085 8737 218 0,'-10'11'0'0,"5"1"-9"16,-3 2 9-16,1 6-18 15,1-6-35-15,3 2-16 16</inkml:trace>
  <inkml:trace contextRef="#ctx0" brushRef="#br0" timeOffset="9375.5362">32615 9940 30 0,'-15'-5'247'0,"1"-4"-218"0,4-3-29 16,10 12 2-16,0 0-2 15,0-3 0-15,16 3 9 16,35 0-4-16,19 0 25 16,22-3-12-16,6 1-12 15,-6-1 17-15,1 0-23 16,-13 3 3-16,-9 0 15 15,-11 0-17-15,-19 0 3 16,-14 0-4-16,-13 0 4 16,-7 0-3-16,-7 0 0 15,0 0-1-15,0 0 5 16,0 0-2-16,0 0-3 15,3-8 0-15,5-5-26 0,5-6-14 16,-1 3-64-16,-4-3-46 16</inkml:trace>
  <inkml:trace contextRef="#ctx0" brushRef="#br0" timeOffset="9673.5533">33124 9557 245 0,'-6'-7'52'16,"6"4"-44"-16,0 3-8 15,0 0 0-15,0 0-17 16,21 0 11-16,23 27 6 0,21 6 15 16,12 1 4-16,4 3-19 15,-4 1 0-15,-9-4 6 16,-15-1-4-16,-14-7 0 15,-21-1 3-15,-15-4-3 16,-3 3 5-16,0 5 5 16,-29 6 19-16,-17 5 2 15,-13 6-31-15,-3-3 9 16,0-1-11-16,6-4-3 15,7-3-27-15,13-4-67 16,16-7-84-16</inkml:trace>
  <inkml:trace contextRef="#ctx0" brushRef="#br0" timeOffset="27442.5696">16773 12538 175 0,'2'4'33'0,"-2"-4"-33"15,0 0 26-15,0 0-12 16,0 0 2-16,0 0 8 16,3 0-20-16,-3 0 1 15,0 0-1-15,0 0-2 0,0 0 8 16,0 0-4-16,0 0 0 15,0 0 10-15,0 0-13 16,0 0 2-16,0 0-4 16,0 0 4-16,0 0-3 15,0 0-2-15,0 0 0 16,0 0 0-16,0 0 0 15,0 0 0-15,3 0 0 16,0 0-3-16,-3 0-1 16,2 0-2-16,5 0-5 15,4 0 5-15,7 0 4 16,7 0 2-16,7 0 6 15,4 0-5-15,9 0 4 16,-1 0-5-16,10-4-2 16,2-1 1-16,1 0 0 0,2 3 1 15,-9-1 6-15,-2 3 1 16,-7 0-7-16,-8 0 0 15,-1 0 0-15,-2 0-2 16,6 0 2-16,6 0 0 16,2 5 0-16,9 4 6 15,4-4-8-15,2-2 2 16,-2-1 0-16,2 2 1 15,-3-3 0-15,-5-1-1 16,3 0 0-16,0 0 0 16,-2 0 2-16,5 0-2 15,-1 0 0-15,4 0 2 0,-4 0-2 16,3 0-1-16,-5 0-2 15,-3-1 6-15,-7 1-3 16,-11 0 0-16,0 0-4 16,-7 0 2-16,1 0 4 15,3 0 1-15,-4 0-3 16,2 0 3-16,-2 0-4 15,4 0 1-15,-1 0 0 16,4 0-1-16,3 0 1 16,0 0 0-16,0 0 0 15,2 0 7-15,1 0-13 16,-1 0 6-16,4 0 0 15,-1 0-2-15,3 0 4 16,2 0-2-16,1 0 0 16,1 0-4-16,-1 0-4 0,1 0 8 15,-4 0 0-15,4 0 4 16,-4 0-4-16,7 0 0 15,-4 0-7-15,4 0 7 16,-1 0 2-16,1 0-2 16,0 0 0-16,1 0-3 15,2 0 7-15,5 0-4 16,0 0 0-16,5 0 0 15,-2 0-1-15,-3 0 1 16,3 0 0-16,1 0-1 16,-3 0 1-16,7 0-1 15,2 0-1-15,3 0 4 0,2 0-2 16,-1-4 0-1,2 2-1-15,-1 2-3 0,1-3 5 16,-7 3-1-16,-3 0 0 16,-8 0 4-16,-4 0-4 15,-6 0 0-15,2 0 0 16,-8 3-4-16,-3 4 8 15,7 2-4-15,-3-1 0 16,2-1 1-16,3 2-3 16,4-4 2-16,6 3 0 15,-1-6-3-15,-5 4 5 16,2-3-2-16,-2-1 0 15,-3 4 1-15,1-3-8 16,2 1 7-16,0-4 0 16,-4 4 3-16,4-4-3 0,2 0 0 15,-2 0-1-15,0 0 2 16,-2 0-2-16,2 0 1 15,0 0-6-15,-4 0 1 16,1 0 5-16,-1 0 3 16,1 0-3-16,-1 0 2 15,4 0 3-15,-1 0-5 16,6 0 0-16,1-4-1 15,-1 2 1-15,4 0 0 16,-4 2-3-16,5 0 7 16,-6 0-2-16,1 0-2 15,1 0-1-15,-1 0-1 0,4 0 1 16,0 0 1-16,-1 0 3 15,3 0-2-15,-5 0-1 16,-3 0 0-16,-1 0 0 16,-3 0-4-16,1 0 4 15,3 0 0-15,-5 0-2 16,0 0 8-16,0 0-6 15,-3 0 0-15,-2 0 0 16,-3-6-3-16,-5 3 6 16,3 1-3-16,2 2 0 15,2-3 4-15,1 3-7 16,0-3 3-16,1 3-4 15,-3 0 4-15,-1 0 2 16,-2-3-1-16,-6 3-1 16,-2 0 1-16,2 0-3 0,1 0 2 15,-3 0 0-15,-3 0 0 16,-2-2 0-16,2 2 2 15,-5 0-7-15,-5-3 10 16,-7 3-2-16,-7 0-3 16,-4 0 0-16,0 0 7 15,0 0-4-15,0 0 9 16,0 0-8-16,0 0 1 15,0 0-1-15,0 0-4 16,0-2 0-16,0 2 0 16,-10 0-63-16</inkml:trace>
  <inkml:trace contextRef="#ctx0" brushRef="#br0" timeOffset="30702.7561">25423 11892 109 0,'0'-9'34'16,"0"-1"-18"-16,0 8 13 15,0 2-16-15,0 0 13 16,0 0 0-16,0 0-22 16,0 0 10-16,0 0-14 15,0 0 4-15,0 0-1 16,0 0 0-16,0 0-3 15,0 0 0-15,0 0 4 16,0 0-8-16,0 11 4 16,0 3-1-16,12-2-5 0,12 7 12 15,9-2 3-15,5 1-7 16,9 3 6-16,12-5 4 15,2 2-12-15,7-4 0 16,3 0 1-16,-3-4-1 16,1-2 5-16,0 2-6 15,-2-1 1-15,2-4 0 16,-1 3 0-16,0-3 4 15,-6 6 2-15,5-1-5 16,-8 2-2-16,0 1 1 16,-2-5 0-16,-8 6-3 15,-3-4 3-15,-2-2-1 0,0-2-1 16,1-4-1-1,-1-2 3-15,-2 0-2 0,-4 0 4 16,-7 0-7-16,-8 0 4 16,-10 0 1-16,-13 0 8 15,0 0-8-15,0 0-1 16,0 0-6-16,-25 0-14 15,-7 0-13-15,-1 0-24 16,7 0-60-16</inkml:trace>
  <inkml:trace contextRef="#ctx0" brushRef="#br0" timeOffset="30991.7726">26703 11959 222 0,'-5'-14'55'0,"2"7"-51"16,3 7 3-16,0 0-5 15,0 0-1-15,0 0-1 16,15 18-3-16,14 14 3 16,7 2 0-16,2 2 2 15,1 4 2-15,-6 0-3 16,-4 0-1-16,-8 1 6 15,-15-7-5-15,-6 3 21 16,0 1-7-16,-23-4-6 16,-25 4 12-16,-11-6-19 15,-3-2-4-15,11-6 2 0,12-3-59 16,27-7-63-16</inkml:trace>
  <inkml:trace contextRef="#ctx0" brushRef="#br0" timeOffset="32164.8397">26762 11969 49 0,'-13'-21'189'0,"-5"0"-189"16,2 2 19-16,7 14 1 15,3 3 14-15,6 2 2 16,0 0-19-16,0 0-8 15,0 0-9-15,0 7-1 16,0 20-2-16,10 5 3 16,19 3 0-16,12-2 2 0,13-5 3 15,2-1-3-15,4-6 3 16,-4-8-9-16,-5-2 4 15,-7-5-2-15,-8-1 2 16,-10 1 19-16,-13-4-19 16,-10 1-2-16,-3 4-7 15,0 10 9-15,-32 12 7 16,-19 6-5-16,-15 10 0 15,1-2 1-15,0 0 0 16,9 0-3-16,7-6 0 16,5-3 1-16,-1-1-3 15,3 2 2-15,4-5-4 0,9-7-16 16,8-2-32-16,14-1-38 15</inkml:trace>
  <inkml:trace contextRef="#ctx0" brushRef="#br0" timeOffset="33147.8959">27839 12146 310 0,'0'0'66'0,"0"0"-63"16,0 0 2-16,0 0-10 16,5 0 6-16,5 0-1 15,10 0 5-15,9 0-3 16,4 0 7-16,9 0-4 15,-4-8-4-15,-2-16 17 16,-5-4-16-16,-11-6 8 16,-9-5-3-16,-11-1-3 15,0-3-2-15,0 5-1 16,-29 6 1-16,-7 13 12 0,-2 10-2 15,-1 9-10-15,-6 6-2 16,3 38 1-16,-2 12-1 16,9 13 0-16,11 4 0 15,12-5-2-15,12-2 2 16,0-17 0-16,30-8-2 15,27-14-4-15,7-17 3 16,20-10-1-16,7 0-26 16,2-16 30-16,-9-19-20 15,-20-4 3-15,-10-10 17 16,-18-7 3-16,-7-4 3 15,-8-13 0-15,-3-9-1 16,-6-3-1-16,-4-6-1 16,5 5-3-16,-8 2 5 0,2 8 0 15,-7 15-5-15,0 16 2 16,0 15 1-16,0 12 17 15,0 10-19-15,0 5-1 16,0 3 0-16,0 0 0 16,-4 11 0-16,-10 29-4 15,-4 19 4-15,-9 18 4 16,3 9-2-16,6 8-2 15,3 2 16-15,10-6-15 16,5-8 8-16,0-6-5 16,0-11-3-16,0-13 5 15,20-9-6-15,6-10 0 0,5-9 0 16,2-13-5-1,5-6 5-15,4-5-14 0,9 0-16 16,-7-26 13-16,-3-10 11 16,-5-9-8-16,-10-6 13 15,-5 7-6-15,-6 1 7 16,-5 13 8-16,-10 10-1 15,0 13 16-15,0 4-3 16,0 3-10-16,0 0-10 16,0 27-3-16,-7 10 3 15,1 9 0-15,6-4 0 16,0-1 9-16,0-7-9 15,6-7 0-15,12-9 0 16,9-7-5-16,-3-11-26 16,9 0-20-16,-4 0-63 0,-9-15-71 15</inkml:trace>
  <inkml:trace contextRef="#ctx0" brushRef="#br0" timeOffset="33307.9051">28849 11814 241 0,'-21'-26'89'15,"6"10"-34"-15,3 8-39 16,6 8 15-16,6 0-23 15,-3 0-4-15,3 0-3 16,-3 2-1-16,-3 20-1 16,6 7-20-16,0 3-83 15,15 1-72-15</inkml:trace>
  <inkml:trace contextRef="#ctx0" brushRef="#br0" timeOffset="33869.9372">29095 11974 137 0,'0'23'106'16,"0"9"-93"-16,0 11 40 15,0 1-20-15,0 2 5 16,0-3-16-16,0-11-19 16,0-3 19-16,0-7-22 15,0-6 2-15,0-10-1 16,0-3 6-16,0-3-6 15,0 0-1-15,6 0 5 16,15-17-11-16,5-24 13 16,16-7-7-16,8 0 2 0,1 5-2 15,-7 17-2-15,-13 13-10 16,-16 8 12-16,-10 5 2 15,-2 0-2-15,0 18 0 16,4 12 6-16,-2 4-5 16,1 1 12-16,-4-5-13 15,5-9 0-15,-7-6 8 16,3-7-8-16,-3-1 0 15,0-7 3-15,0 0 1 16,0 0 2-16,0 0 3 16,0-17-5-16,0-10 8 15,0-7-12-15,8-12 0 0,10-2-4 16,3 0-12-1,4 8 1-15,1 16-4 0,-8 11 17 16,0 9-2-16,-3 4 1 16,-1 0 3-16,4 9 0 15,2 17 2-15,-5 8-2 16,-2 0 0-16,-5 3 0 15,2 0 8-15,-5-5-7 16,-2-5-1-16,2-3 1 16,0-5-1-16,-5-5-2 15,0-6-82-15,8-6-36 16,10-2-123-16</inkml:trace>
  <inkml:trace contextRef="#ctx0" brushRef="#br0" timeOffset="34073.9489">29926 12045 207 0,'0'-7'74'16,"0"7"-20"-16,0 0-12 15,0 0-18-15,0 1-24 16,0 26 0-16,0 11 28 16,0 2-20-16,0-1 2 15,0-1 1-15,0-8-6 16,0-6-1-16,0-9-4 15,7-4 0-15,-7-8-5 16,3-3-25-16,-3 0-65 16,8-3-85-16</inkml:trace>
  <inkml:trace contextRef="#ctx0" brushRef="#br0" timeOffset="34319.963">29885 11772 298 0,'-29'-13'55'15,"2"13"-23"-15,9 0-30 16,7 0 0-16,4 13-2 15,7 0 4-15,0 0-9 16,7-2-7-16,19-6-7 16,4-5 19-16,-9 0 6 15,-1 0 8-15,-11 0 2 16,-4-9 10-16,-1-6-5 15,-4 4-21-15,0 7 0 16,0 1-5-16,0 3-14 16,9 0-52-16,6 0-17 0,5 7-62 15</inkml:trace>
  <inkml:trace contextRef="#ctx0" brushRef="#br0" timeOffset="34684.9839">30147 11860 82 0,'8'23'56'16,"-1"15"21"-16,-4 8-10 15,-3 0-38-15,0-4 12 16,0-2-14-16,0-5-14 15,0-8 3-15,0-6-14 16,0-7 17-16,0-9-17 16,0-2-2-16,0-3 13 15,0 0-9-15,0 0 15 0,0-11-1 16,0-19-15-1,14-13-6-15,16-12-3 0,8-7 6 16,11-7-4-16,3 7-9 16,2 8 4-16,-9 19 2 15,-10 15 8-15,-10 15-1 16,-12 5 0-16,0 5-6 15,-5 34 3-15,-1 16 6 16,-7 2-3-16,0 0 12 16,0-7-11-16,0-4 9 15,0-9-10-15,0-4 1 16,0-9 2-16,0-5-3 15,0-9-9-15,11-4-47 16,14-4-83-16,16-2-125 16</inkml:trace>
  <inkml:trace contextRef="#ctx0" brushRef="#br0" timeOffset="35808.0481">30964 11931 191 0,'8'-44'63'0,"-8"6"-23"16,0 12 3-16,0 8 19 15,-26 6-20-15,-17 12-29 16,-3 0 8-16,-5 16-21 15,7 24 0-15,10 12 3 16,11-2-3-16,17-2 1 16,6-4-1-16,0-10 2 15,3-7-5-15,18-10 3 0,5-8-5 16,2-9 2-16,5 0-22 15,1-6 25-15,2-20-9 16,-6-6 9-16,-6-3 4 16,-4-3-4-16,-4 4 0 15,-8 6 8-15,-1 13-4 16,-4 13 3-16,-3 2 0 15,0 0-7-15,0 0-2 16,0 30-8-16,0 4 10 16,5 3 3-16,7 0-2 15,6-7-1-15,3-6 0 16,8-10 2-16,1-10-12 15,3-4 10-15,3 0-11 16,-4-24 7-16,-2-15 6 0,-1-9-2 16,-8-9 1-16,-3-12 5 15,-6-11 6-15,-4-6-9 16,-1-5-3-16,2-2 10 15,-7-4-10-15,8 6 0 16,-5 14 0-16,1 21 7 16,1 21-8-16,-7 16 1 15,0 16 0-15,0 3-7 16,0 0 3-16,0 36-5 15,0 17 9-15,-21 16 0 16,3 11 1-16,0 6-1 16,0 0 0-16,3 1 2 15,7-3-1-15,-2-4 0 0,5-4-1 16,5-13 7-16,0-7 2 15,0-8-9-15,0-11 1 16,3-7 0-16,17-12 2 16,11-7-3-16,4-11 0 15,7 0 4-15,5 0-2 16,1-26 1-16,-4-9-3 15,-11-8 10-15,-10-5-9 16,-7-8-1-16,-11 2 0 16,-5 3 7-16,0 14-8 15,0 13 1-15,-5 16 0 16,-2 8-4-16,-2 0 4 15,-3 16 0-15,1 22-5 16,-1 10 11-16,6 3-8 16,6-7 2-16,0-5 0 0,0-7-2 15,11-8 4-15,7-7-2 16,3-8 0-16,1-6-11 15,-2-3 11-15,7 0 0 16,-1 0 0-16,1-18 9 16,0-7-7-16,-7 1-2 15,-2-8 3-15,3 0 2 16,-9-4-4-16,1-6-1 15,-8 6 0-15,-5 0-2 16,0 7 7-16,0 10-5 0,0 9 3 16,0 6 2-1,0 4-10-15,0 0 5 0,3 33-8 16,9 11 3-1,2 16 5-15,4 2 0 0,0-3 0 16,-3-6 4-16,-3-10-10 16,-9-6 4-16,-3-11 0 15,0-1 2-15,0-7 13 16,0-4-6-16,0-3-3 15,-9-3-1-15,-18-3 9 16,-14-5-12-16,-10 0-2 16,-8 0-36-16,0-13-62 15,5-20-142-15</inkml:trace>
  <inkml:trace contextRef="#ctx0" brushRef="#br0" timeOffset="35978.0578">31632 11552 237 0,'60'-24'14'16,"4"9"-14"-16,5-1 16 15,-1-1-13-15,-9 7 18 16,-11-1 21-16,-17 6-23 16,-20 2 6-16,-8 0-25 15,-3 3-2-15,0 0-19 16,-6 0-88-16</inkml:trace>
  <inkml:trace contextRef="#ctx0" brushRef="#br0" timeOffset="38832.2211">32625 12205 305 0,'-10'0'30'0,"5"0"-10"15,5 0 2-15,0 0 4 0,0 0-8 16,2-3-13-16,24-10 6 15,17-8-1-15,10-3 0 16,0-6 0-16,1-4-9 16,-6-3 7-16,-9-9-8 15,-7-3 3-15,-8-2-4 16,-10-1 1-16,-11 0 0 15,-3 9-1-15,0 14 0 16,-21 7 1-16,-15 12 0 16,-2 10-1-16,-6 0-7 15,0 8 8-15,5 24 0 16,3 11-3-16,13 5 5 15,5 5-2-15,11 4 0 0,7-8 1 16,0-3-6 0,7-5 5-16,22-9 0 0,16-6-4 15,8-4 6-15,10-11-2 16,2-9 0-16,-6-2 2 15,-2 0-14-15,-6-11 18 16,-10-13-6-16,-3-10 7 16,-2-6-7-16,-7-8 0 15,-1-9 3-15,-8-5 5 16,1-1-16-16,-13 4 7 15,-3 14 1-15,-5 10 0 16,0 17-2-16,-13 7 2 16,-17 7 0-16,-2 4 1 15,2 0-7-15,1 12 6 0,8 11 0 16,12 0-1-16,9 0-8 15,0-5 1-15,2 1-3 16,26-6-7-16,10 1 8 16,9-5 2-16,4-4-4 15,-1 0-1-15,-2 0-9 16,-7 1 21-16,-7 2 2 15,-11 2 5-15,-5 4-6 16,-13 2-6-16,-5 2 6 16,0 7-1-16,0 5 5 15,0-1 2-15,-8 2 2 16,-1 0-7-16,0-3 11 15,9-4-10-15,0 0-2 0,0-7 0 16,15-1 5 0,6-3-12-16,5-8 6 0,10-3 1 15,5-2 14-15,5 0-12 16,-5-5-1-16,-2-16 6 15,-10-8-6-15,-9-7 8 16,-2-2-9-16,-8-9 0 16,-7-1 0-16,-3-5 2 15,0 2-1-15,0 3 0 16,0 5 4-16,-6 11-6 15,-9 8 1-15,-6 11 0 16,-2 7-1-16,-7 6 1 16,-1 0 0-16,0 0-5 15,6 16 12-15,11 9-9 0,14 1 2 16,0-2-5-16,0 3-2 15,26-3-1-15,10 0 8 16,3 0-2-16,2-1 2 16,-2 2 0-16,-9-3 0 15,-7-1 2-15,-10-3-9 16,-5 1 1-16,-5-3 6 15,0 2 0-15,-3 5 6 16,0-2-6-16,4-1 0 16,-4 0 2-16,5-2 0 15,1 2-2-15,6-5 0 16,6-2-1-16,0-4 2 15,8-4-5-15,4-5 3 0,6 0 1 16,6 0 1 0,-1-15 1-16,0-12-2 0,1-8 5 15,-7-8-4-15,1-1-1 16,-10 1 0-16,-8 4 8 15,-5 13-6-15,-13 9-2 16,0 12 1-16,0 5 10 16,0 0-11-16,0 0-6 15,0 22 4-15,-18 12 2 16,-3 6 6-16,9 1-6 15,9-1 0-15,3-3 0 16,0-5 1-16,15-8-2 16,14-5 1-16,4-6-1 15,0-5-12-15,-4-8 13 0,2 0-23 16,-8 0 15-16,-5-16 9 15,-6-13-4-15,-9-7 3 16,-3 1 0-16,0-12 5 16,-8-1-4-16,-23-3 4 15,1 0 0-15,-2 11 3 16,5 8-2-16,6 17 4 15,6 6-9-15,1 9 15 16,-6 0-16-16,-2 9 0 16,8 17-5-16,4 6 8 15,10-3-6-15,0 1-6 16,13-4-20-16,25-7 23 15,6-5-7-15,4-13 12 0,-6-1-3 16,-4 0 7 0,-9 0-3-16,-1-17 6 0,-5-7-5 15,-2-4 17-15,-6 0-12 16,0-8 4-16,-4 4 4 15,-4-7-10-15,-4 4 3 16,-3 2-7-16,0 4 6 16,0 11-5-16,-10 4-1 15,-8 6 0-15,-5 5-1 16,0 3 5-16,-1 0-5 15,6 17 1-15,6 4 0 16,12 9-9-16,0-2 9 16,0 2 0-16,0-1-3 15,20-2-12-15,11-3 14 0,-2 1-8 16,7-4 0-16,-6-2 9 15,-1-1 2-15,-2-2 1 16,-9 0-6-16,-7 1 2 16,2 1-3-16,-11 4 3 15,1 0 0-15,-3-2-3 16,0 2 8-16,0 1 0 15,0-2-1-15,0 4 3 16,0-3-5-16,0-1-1 16,13-5 0-16,7-6-8 15,6-1 14-15,8-9-6 16,14 0 5-16,4 0 3 15,-1-9-8-15,-4-14 1 0,-4-5-1 16,-12-6 16 0,-3-3-9-16,-7-6 3 0,-6-8-10 15,-7-3 4-15,-2-2-4 16,-6-1 0-16,0 10 6 15,0 9-6-15,0 9 0 16,-9 14-2-16,-3 9 0 16,1 6-5-16,-2 0 6 15,-2 14 1-15,-3 25 0 16,7 16 1-16,9 6-1 15,2 3 0-15,0-1-5 16,18-4 9-16,2-5-7 16,-2-6 3-16,-4-8 0 15,-7-8 9-15,-4-3-6 0,-3-7 2 16,0 0-3-1,0-7 2-15,0 2 0 0,-34-4-4 16,-10-3-22-16,-7 4-79 16,-2-9-195-16</inkml:trace>
  <inkml:trace contextRef="#ctx0" brushRef="#br0" timeOffset="60465.4584">24253 22565 23 0,'0'-7'26'16,"0"-1"-11"-16,0 4-3 15,0 2 17-15,0 2-9 16,0 0 6-16,0 0 6 15,0 0-17-15,0 0 7 16,0 0-5-16,0 0-5 0,0 0 14 16,0 0-20-16,0 0 2 15,0 0 6-15,0 0-12 16,0 0 12-16,0 0-3 15,0 0-8-15,0 0 16 16,0 0-11-16,-3 0-3 16,-7 14 8-16,-5 20-6 15,-3 12 7-15,-5 4-6 16,2 6-7-16,3 3 4 15,0 6-2-15,5 0-3 16,0-5 3-16,4 2 1 16,6 0-4-16,3-4 0 15,0 1 0-15,0 0-2 16,25 2 2-16,6-2 0 15,15-3-3-15,6-5 6 0,2-6-4 16,0-1 1-16,-7-5-1 16,-2 1-1-16,-6-2 2 15,-6 3 0-15,-4-6 3 16,1 6-1-16,-4 0-1 15,0-1-1-15,2 8 3 16,-2-5-2-16,4 2-1 16,-3-10 0-16,-4-3-2 15,2-8 6-15,-7-4-4 16,0-6 0-16,-5-3-12 15,3-2-12-15,-7-2-41 16,5-7-77-16</inkml:trace>
  <inkml:trace contextRef="#ctx0" brushRef="#br0" timeOffset="61699.529">26685 22392 143 0,'-21'-22'67'0,"16"16"-36"15,2 3-14-15,3 3-11 16,0 0 7-16,0 0-7 15,0 0 3-15,0 9 0 0,0 21-7 16,26 7 33-16,5 11-5 16,5 3-22-16,-5 5 16 15,2 4-14-15,-2 0-9 16,-5 1 11-16,-3 3-8 15,-2-4 4-15,-6-1-6 16,-3 3 4-16,-9-4 0 16,-3 4-6-16,0 2 1 15,-3-2 9-15,-17-1-4 16,-5-2 2-16,2-3-1 15,-1-8-5-15,6 0 2 16,3-7-4-16,0-6 0 0,1 1 0 16,2-6 0-16,6-3 0 15,-1-3-2-15,5-6-35 16,-1-2-23-16,3-2-79 15</inkml:trace>
  <inkml:trace contextRef="#ctx0" brushRef="#br0" timeOffset="63404.6265">28733 22568 114 0,'-12'-10'52'15,"9"6"-26"-15,0 4 6 16,3 0-15-16,0 0-3 16,0 0 1-16,0 0-11 0,0 4-1 15,11 25-2-15,17 19 25 16,3 9 8-16,5 12-8 15,3 7-7-15,-3 0 0 16,-6-1-13-16,-4-1 6 16,-8-1-12-16,-6-6 2 15,-9 2-1-15,-3-4 3 16,0-7-4-16,-3-3 10 15,-17-12-10-15,-5-5 6 16,2-5-6-16,-6-4 2 16,1-5-7-16,-1-2 4 15,2-9-31-15,6-2-27 16,10-6-35-16,7-5-106 15</inkml:trace>
  <inkml:trace contextRef="#ctx0" brushRef="#br0" timeOffset="64560.6926">26332 22279 173 0,'0'-4'45'0,"0"4"-9"16,-18 0-10-16,-5 0-17 15,-10 0-9-15,-6 13 9 16,1 25-1-16,-1 13-4 15,1 17 5-15,7 15-3 16,8 11 17-16,15 7-10 0,8 9-5 16,0-3 12-1,8-3-2-15,15-5-7 0,5-2-7 16,-2-7 1-16,4-1-1 15,-1-9-4-15,4-9 1 16,3-1 3-16,0-3-4 16,3-6 0-16,-1 4-1 15,6-2 6-15,0-2-5 16,2-9 0-16,-5-4 0 15,1-10-4-15,-4-6 4 16,-2-11-2-16,5-10-13 16,-2-8-52-16,2-3-31 15,-5-19-139-15</inkml:trace>
  <inkml:trace contextRef="#ctx0" brushRef="#br0" timeOffset="85097.8673">24461 14973 45 0,'-7'-12'41'0,"-7"-1"-27"15,-4 3 26-15,3 4-15 16,0 4 8-16,4 2 7 16,7 0-17-16,4 0-1 15,0 0-18-15,0 0-3 16,0 0 9-16,0 0-10 15,0 0 0-15,0 0 0 16,0 0-1-16,15 0 1 16,15 0 1-16,9 0 0 15,17 0 6-15,9 0-1 16,10 2-5-16,11-2 1 0,3 2 2 15,3 4-3 1,3-6-1-16,0 3 0 0,3-3-1 16,7 0 2-16,4 0-1 15,6 0 0-15,-2 0 0 16,-2 0 0-16,-7-5 0 15,-6-1-8-15,-10 1 7 16,-6 3 0-16,-5-5 1 16,-10 6-7-16,0-3 10 15,-3 1-4-15,-2 1 1 16,4 2 0-16,2-5-4 15,1 2 4-15,-2-2 0 16,5-1-2-16,5 1 5 16,0-2-4-16,10 0 1 15,3-1 0-15,-5 1-6 0,-2-1 6 16,-6 2-1-16,-2-2-3 15,-7 1 8-15,-3 0-8 16,-1 2 4-16,0 0-2 16,5-1-1-16,2 4 3 15,6-3 0-15,4 2-1 16,-1 0 7-16,-3 3-11 15,-2 0 5-15,-1 0 0 16,-4 0 0-16,5 0 0 16,2 0 0-16,0 0 2 15,-3 0 2-15,-2 0-7 16,-7 0 3-16,1 0 0 0,-1 0 0 15,-2 3 0 1,-1 3 0-16,-5-2 0 0,5 2 4 16,-3-1-4-16,7 0 0 15,2 2 0-15,6-6-7 16,6 5 10-16,-6-6-3 15,4 0 0-15,-7 3-3 16,1-3-2-16,-2 0 5 16,7 0 0-16,5 2 0 15,3-2 2-15,13 3-2 16,4 0 0-16,4 2 5 15,1 1-8-15,0-1 3 16,-3 0 0-16,-6 7-1 16,-5-3 3-16,-8 2-2 15,-1 2 0-15,-4 2 2 0,0-2-5 16,0 0 3-1,7-3 0-15,2 2 1 0,6-2-1 16,6-5 0-16,5 3-1 16,-1-2 5-16,-2-5-5 15,-1 6 1-15,-14-5 0 16,2 2-5-16,-5-4 5 15,-3 0 0-15,-2 0 0 16,-1 0 6-16,-1 0-16 16,-4 0 4-16,6 0 6 15,0 0 6-15,-3 0-4 16,7-4-1-16,-4 2-1 15,3-1 3-15,1-1-7 16,-2 4 4-16,-2-1 0 0,-2 1 0 16,-7 0 4-16,-5 0-4 15,-1 0 0-15,-6 0 1 16,1 0-1-16,-1 0 0 15,10 0 0-15,3 0 2 16,7 0-2-16,7 0 0 16,3 0-3-16,4-6 7 15,-4 3-14-15,-3 1 10 16,1 2 0-16,-5-3 0 15,4 1 0-15,3-1 4 16,4 0-4-16,-1 1 5 16,0-1-7-16,-1 3 2 15,2 0 0-15,-4 0-1 0,-6 0 4 16,1 0-3-1,-10 0 0-15,-1 0 3 0,-4 0-5 16,0 0 2-16,-7 0 0 16,0 0-1-16,-3 5 3 15,-2 1-3-15,5-4 1 16,4 1 0-16,2-1 1 15,6-2-1-15,10 0 0 16,2 0-1-16,0 0 0 16,3 0 1-16,-3 0 0 15,-3 0 3-15,-6 0-4 16,-2-2 6-16,-4-1-5 15,4 3 1-15,2 0 3 16,3 0-4-16,0 0 2 0,1 0 2 16,2 0-1-16,-3 5-3 15,-6-2 0-15,3 0-4 16,-2 0 2-16,5-3 2 15,6 0 0-15,5 0 8 16,5 0-12-16,-1 0 7 16,-9 0-3-16,-3 0 1 15,-8 0 4-15,-1 0-5 16,6 0 0-16,9 0 0 15,7 0-3-15,-7 0 6 16,-6 1-3-16,-14 3 0 16,-7 1 4-16,-9-5-6 15,0 5 2-15,1-2 0 0,-1 3-1 16,4-1 1-1,2 1 0-15,13-2 0 0,-1 5 1 16,-3-1-1-16,-2-3 0 16,-14 1 0-16,-1-4-1 15,-2 3 2-15,-3-2-1 16,-1 3 2-16,3-1 2 15,3-2-3-15,-2 1-1 16,5 6 0-16,3-2-5 16,5 4 9-16,9-1-4 15,-6-4 3-15,-1 2-2 16,-5-5-1-16,0 0 0 15,0 2 4-15,1-4-4 16,-1 6 2-16,-3-5-2 0,1 2 0 16,2-3 6-16,0-2-6 15,-5 0 0-15,-3 0 0 16,-10 0-2-16,-5 0 3 15,0 0-1-15,-4 0 9 16,1 0-7-16,-3 0 9 16,2 0-11-16,-2 0 4 15,0 0 7-15,-3 0-10 16,-4 0-1-16,5 0 8 15,-5 0-5-15,-5 0 9 16,-3 0-6-16,-1 0-4 16,-4 0 12-16,-5 0-13 15,-5 0 0-15,0 0 1 0,0 0 5 16,0 0-7-1,0 0 0-15,0 0 3 0,0-2-9 16,0-6-19-16,-33-5-110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7:20.834"/>
    </inkml:context>
    <inkml:brush xml:id="br0">
      <inkml:brushProperty name="width" value="0.05292" units="cm"/>
      <inkml:brushProperty name="height" value="0.05292" units="cm"/>
      <inkml:brushProperty name="color" value="#FF0000"/>
    </inkml:brush>
  </inkml:definitions>
  <inkml:trace contextRef="#ctx0" brushRef="#br0">21362 6270 157 0,'0'-17'50'16,"0"4"-32"-16,0 8 10 15,0 2 18-15,0 0-10 16,0 1 2-16,0-1-2 15,0 1-22-15,0-2 9 16,0 3-17-16,0 1-4 16,0 0 3-16,0 0-5 15,-9 0-2-15,-9 15 2 16,-12 17 0-16,-8 12 1 0,-7-6-1 15,7 0 0-15,12-8-5 16,11-7 5-16,8-4-1 16,7-8 1-16,0-3-12 15,0 1 9-15,7-8-12 16,13 6 12-16,13-7 3 15,9 0 0-15,14 0 2 16,6 0 20-16,3-14-18 16,-2 3-1-16,-6 9-3 15,-8 2 0-15,-3 0-2 16,-10 10-1-16,-7 17 1 15,-6 11-2-15,-11 5-6 0,-3 8 6 16,-9 4 8-16,0-2-4 16,0 1 3-16,-11-8-1 15,-17-6-2-15,2-7 2 16,-13-5 2-16,1-4 6 15,-1-2-6-15,-2-10-2 16,2 0 9-16,3-2-11 16,6-7 3-16,4-3-3 15,3 0 6-15,2 0-13 16,-4 0-3-16,4-13-45 15,3-20-62-15</inkml:trace>
  <inkml:trace contextRef="#ctx0" brushRef="#br0" timeOffset="572.0327">21597 6130 138 0,'6'-4'50'0,"20"0"-47"15,7 1 5-15,8 3 13 16,5 0-12-16,-2 0 16 0,-3 0-25 15,3 0 8-15,-1 0 5 16,-11 0-13-16,-5 0 14 16,-16 0-8-16,-1 0-6 15,-7 0 10-15,-3 0-7 16,0 0-6-16,0 0 3 15,0 0-43-15,0 7-36 16,0 2-33-16</inkml:trace>
  <inkml:trace contextRef="#ctx0" brushRef="#br0" timeOffset="1128.0645">22315 6536 228 0,'-11'11'16'16,"-4"5"-12"-16,5 0-5 15,5-2 1-15,2-9-9 16,3-2 5-16,0 0 3 15,0-3 1-15,0 0 15 0,0 0 8 16,0 0 17-16,3 0-10 16,7-17-2-16,-5-4 6 15,1-2-19-15,-6-7-4 16,0 2-11-16,0 2 7 15,0 2-14-15,0 5 4 16,0 6-55-16,0 4-39 16,0 8-108-16</inkml:trace>
  <inkml:trace contextRef="#ctx0" brushRef="#br0" timeOffset="1612.0922">22798 6302 241 0,'-7'0'28'0,"1"0"-27"16,3 0 1-16,1-7 2 15,2-3 1-15,-4-3 15 16,4-3-20-16,0-5 4 16,0-4-4-16,27-1 0 15,2 4 6-15,4 1-6 16,-3 8 0-16,-3 7 11 15,-4 6-11-15,-5 0-7 0,-3 17 4 16,-2 23-6-16,-8 13 9 16,-5 3 1-16,0 6-1 15,0 2 18-15,-30 0-18 16,-9 5 3-16,-5 1 0 15,3-3-1-15,5-16 5 16,15-19-7-16,12-16 4 16,9-11 0-16,0-5 16 15,0 0-8-15,6 0 2 16,23 0-14-16,20 0 21 15,13 0-12-15,7-8-4 16,1-12-2-16,-4 2-3 16,-1-3-10-16,1-6-39 15,-1 6-50-15,1-3-73 16</inkml:trace>
  <inkml:trace contextRef="#ctx0" brushRef="#br0" timeOffset="2056.1176">23739 5999 298 0,'-13'-8'36'0,"2"8"-25"15,2 0-11-15,-2 29-11 16,4 26 9-16,7 14-10 15,0 5 12-15,20 7 12 0,23-3-9 16,-1-6 19-16,-7-8-20 16,-6-5-1-16,-11-9 6 15,-12-9-7-15,-6-7-4 16,-3-10 1-16,-30-10 3 15,-11-9 17-15,0-5-16 16,2 0-1-16,9-28 2 16,15-2-1-16,10-11-1 15,8-7 0-15,0-10-14 16,11-7 8-16,22-4-14 15,0 2 20-15,2-1 1 16,-8 10 2-16,-9 7-1 16,-7 12 5-16,-11 6 7 15,0 9 9-15,0 8-21 16,0 3 1-16,0 5-3 0,-18 8-3 15,-5 0-14-15,-3 0-42 16,2 15-13-16,6 7-97 16</inkml:trace>
  <inkml:trace contextRef="#ctx0" brushRef="#br0" timeOffset="2430.139">24333 6058 290 0,'3'0'14'0,"6"0"-13"0,2 0 7 16,2 0-5-16,2 17 15 16,-4 9 8-16,1 3-16 15,1 10 16-15,-11 0-21 16,-2 0 10-16,0 2-9 15,0-4 1-15,-12-2-10 16,4-8 3-16,8-3-10 16,0-3 5-16,0-2-22 15,23-3-18-15,16 1 39 16,-1 1 6-16,1 2 4 15,-13 5-4-15,-11 5-7 16,-9 2 5-16,-6 5 2 16,0 4 0-16,-21 4 35 15,-20-1-25-15,-19-2 10 16,-11 3-20-16,-9-7 1 0,-6-1-2 15,5-8-38-15,16-7-46 16</inkml:trace>
  <inkml:trace contextRef="#ctx0" brushRef="#br0" timeOffset="3758.2149">24662 5829 272 0,'-29'-19'25'0,"-9"5"-24"15,-16 1 5-15,-11 0-2 16,-19-1-4-16,-14 6 1 15,-9 3 9-15,-9-2-10 16,-3 6 0-16,-2-3 0 16,1 4 6-16,11-2-7 15,-1 0 1-15,3-1 0 16,1 3-2-16,8-2 3 15,11 2-1-15,12-4 0 16,13 2 5-16,3 2-7 16,3-5 2-16,-4 2 0 15,1 0-2-15,3-1 3 16,-4-3-1-16,15 1 0 0,4 5 7 15,5-2-12-15,3 0 5 16,4 1 0-16,-2-1-1 16,8 3 2-16,2 0-1 15,1 0 0-15,7 0 3 16,2 0-8-16,2 0 5 15,3 0 0-15,-4 0-6 16,2 16 6-16,-1-3 0 16,-3 9 0-16,0-1 3 15,4 6-1-15,1-1-2 16,1 3 0-16,6 7 10 15,-2 4-9-15,2 5 8 0,0 6-3 16,0 5-4-16,0 5 15 16,0 4-6-16,0-2-8 15,0 5 7-15,0 1-7 16,0 6-2-16,0 6 1 15,0 1 2-15,2 4 0 16,8-4-4-16,-4-1 0 16,-1-11 0-16,5-3 1 15,-5-9-1-15,1-4 0 16,3-4 5-16,-6-4-6 15,0 2 1-15,0 0 0 16,-3 0 1-16,0-2 3 16,0-6-4-16,0-6 0 15,0-6 3-15,0-10-10 16,7-5 7-16,6-2-13 0,15-5 10 15,13-6 3-15,21 0 6 16,18 0-4-16,15 0 1 16,16-14 15-16,4-5-18 15,8 4 3-15,1-2-5 16,4 9 4-16,0 0-2 15,2 3 0-15,-5-4 5 16,-1 2-9-16,4-1 4 16,-2 3 0-16,-5 2 0 15,-2 3 1-15,-12 0-1 16,-12 0 0-16,-15 0 5 15,-14 0-4-15,-13 0-1 0,-5 0 0 16,-7 0-1-16,-5 0 2 16,-3 0-1-16,-4 0 0 15,-6 0 2-15,-7 0-1 16,-4 0-1-16,-6 0 0 15,-4 0 8-15,1-7 1 16,-3-6 15-16,0-4-18 16,0-10-4-16,0-5 8 15,0-6-7-15,4-7 4 16,2-11-1-16,-1-9-1 15,8-17-5-15,-5-8 0 16,-1-10 3-16,-2-10-5 16,-5 3 2-16,0 5-3 15,0 6-3-15,0 8 12 16,0 0-4-16,0 0-2 0,0 5 0 15,-2 6 2-15,2 10-1 16,0 10-1-16,0 9 0 16,0 11 6-16,0 2-7 15,0 5 1-15,0 8 0 16,0 2-8-16,0 3 8 15,2 7 0-15,4-1 0 16,1 1 5-16,-5 5-5 16,-2 0 0-16,0 5 0 15,0 0-7-15,0 0 3 16,0 0-6-16,-12 0 7 15,-42 5-22-15,-34 38-33 0,-46 9-92 16</inkml:trace>
  <inkml:trace contextRef="#ctx0" brushRef="#br0" timeOffset="5279.3019">21537 7567 67 0,'18'-17'154'0,"-3"-5"-114"15,-8 6-11-15,-7 12-21 16,0 4 31-16,0 0-15 16,0 0-10-16,0 0-2 15,0 0-12-15,-7 24-6 16,-17 21 5-16,-12 17 1 15,-5 7 4-15,0 6-1 16,-7-6 6-16,1-7-3 16,-4-7-1-16,-6-6-5 15,-5-6 1-15,-4-8 2 16,1-8 3-16,6-9-3 0,11-6-3 15,6-3 14-15,11-5-12 16,3-4 7-16,-1 1-7 16,2-1 3-16,-2 7-3 15,4-7-1-15,7 2-1 16,4-2 1-16,7 0 3 15,2 0-4-15,5 0 0 16,0 0 0-16,0 0-7 16,0 0-6-16,0-6-33 15,3-11-63-15,17 3-89 16</inkml:trace>
  <inkml:trace contextRef="#ctx0" brushRef="#br0" timeOffset="5790.3312">21716 7342 228 0,'-10'-6'69'0,"-11"5"-55"16,-2 1-9-16,-7 0-6 0,-9 4 1 15,-2 17 0-15,-1 6 5 16,-2 4-3-16,-4 7-2 16,4-3 1-16,3-3 6 15,5-3-6-15,8-8-1 16,12-7 1-16,6-8 0 15,7-6-1-15,3 0 0 16,0 0-1-16,0 0 1 16,24-24-10-16,17-13 1 15,13-9 9-15,5-8 9 16,-2 6-8-16,-9 8 0 15,-12 14 1-15,-13 12 10 0,-15 6 5 16,2 8-13-16,-4 0-4 16,9 11-10-16,3 29 10 15,8 10 4-15,1 14 8 16,2 1-9-16,-1 2 5 15,-2-2-8-15,0-7-59 16,5-8-100-16</inkml:trace>
  <inkml:trace contextRef="#ctx0" brushRef="#br0" timeOffset="9557.5466">22250 6484 132 0,'9'0'28'16,"0"0"6"-16,-6-6-6 15,-3 3 4-15,0 1-11 0,0 2-6 16,0-3 7-16,0 3-16 16,0 0 1-16,0 0-1 15,0 0-3-15,0 0-6 16,0 0-4-16,0 3 2 15,-3 18 3-15,-12 3 4 16,3-2-1-16,4-1-1 16,5-5 8-16,3-6-12 15,0 1 4-15,0-8 0 16,0 2-6-16,0-5-11 15,0 0 17-15,11 0-3 16,7 0 13-16,-3-10 9 16,-3-9-14-16,-3-5-5 15,-7-1 6-15,-2 7-6 16,0 0 0-16,0 4 4 0,0 9-2 15,0 2 0-15,-11 3-2 16,-1 0 0-16,-3 0-4 16,4 8 6-16,1 8-2 15,5 0 0-15,5-5-3 16,0 0-3-16,0-7 1 15,0 3-7-15,0-5 3 16,0-2-11-16,5 0 5 16,7 0 5-16,9 0-137 15</inkml:trace>
  <inkml:trace contextRef="#ctx0" brushRef="#br0" timeOffset="27299.5614">33147 9670 179 0,'-12'0'52'0,"3"0"-46"0,9 0 4 16,0 0 0-16,0 0 14 16,0 0 8-16,0 0 9 15,-2 0-25-15,2 0 2 16,0 0-10-16,0 0-5 15,0 0 15-15,41 6-12 16,36 1 15-16,44-1-6 16,25-1-11-16,14-2 2 15,-4 2-6-15,-17-1 0 16,-18-3 5-16,-19-1-4 15,-22 0-1-15,-26 0 1 0,-28 0 6 16,-17 0-7 0,-9 0 2-16,0 0 0 0,0 0 21 15,0 0-8 1,0 0-10-16,0 0 6 0,0 0-9 15,0 0-2-15,-3 0 0 16,0 0 0-16,3 0-2 16,-3 0 5-16,1 0-3 15,-1 0 0-15,0 0-6 16,-1 0-2-16,4 0-13 15,-3 0-10-15,-2 0 3 16,-8 0-37-16,-10 0-49 16,-3 0-109-16</inkml:trace>
  <inkml:trace contextRef="#ctx0" brushRef="#br0" timeOffset="28097.6071">35990 9681 189 0,'0'2'45'16,"0"2"-45"-16,0 1 0 16,3-5 26-16,30 0 8 15,21 0-13-15,23 0-8 16,11 0 4-16,14 2-16 15,4 6 3-15,1 1-1 16,1-2 4-16,-10 4-4 16,-16-3-3-16,-15-3 0 0,-21-2 0 15,-19 1 2-15,-15-3 1 16,-9-1 2-16,-3 0-2 15,0 0 25-15,0 0-3 16,0 0-9-16,0 0 7 16,0 0-13-16,0 0 2 15,0 0-11-15,0 0 6 16,0 0-14-16,0 0 6 15,0 0-2-15,0 0-1 16,0 0-3-16,0 4-28 16,0-2-19-16,0 3-68 15,0-2-70-15</inkml:trace>
  <inkml:trace contextRef="#ctx0" brushRef="#br0" timeOffset="31532.8036">26178 10921 218 0,'-25'0'57'16,"9"0"-42"-16,6 0-7 0,7-1-1 16,3 1-3-16,0 0 22 15,0 0-7-15,0-4-16 16,0 4-3-16,18-2 3 15,26 2 13-15,28 0-4 16,35-3-7-16,17-1 7 16,13 3-12-16,-3-5 0 15,-9 1 2-15,-15-4 2 16,-15 7-4-16,-15 0 0 15,-18 2 5-15,-18-3-8 16,-16 3 3-16,-17 0 0 16,-11 0-2-16,0 0 3 0,0 0-2 15,0 0-5-15,0 0-18 16,0 0 21-16,-23 0-23 15,-19 0 6-15,-20 0-21 16,-19 0-3-16,-2 0-4 16,3 0 4-16,0 0-15 15,9 0 27-15</inkml:trace>
  <inkml:trace contextRef="#ctx0" brushRef="#br0" timeOffset="32017.8313">26516 10849 31 0,'-65'-7'46'16,"3"1"-16"-16,8 1 9 16,13 3 20-16,13-2-31 15,14 1-7-15,5 3-7 16,9 0-14-16,0 0 0 0,0 0-8 15,5 0-3 1,26 0 11-16,20 0 15 0,26 0 1 16,21 0 3-16,17 0-17 15,1 0 5-15,0 0-7 16,-6 0 2-16,-12 0-1 15,-11 0 0-15,-25 0-1 16,-24 0 0-16,-22 0-20 16,-16 0 9-16,0 0-35 15,-34 0 23-15,-16 0 22 16,-15-1-27-16,-10 1 4 15,-7 0 20-15,-11 0-15 16,-11 0 6-16,0 0-2 16,6 0 15-16,14 0 12 0,10 0-9 15,17 0 11-15,16 0-7 16,15 0-6-16,13 0 3 15,11 0-4-15,2 0-3 16,0 0-2-16,30 0 10 16,27 0 6-16,20 0 20 15,21 0-21-15,12 0 1 16,-1 0-11-16,-2 0 0 15,-12-4 2-15,-9 4-2 16,-17 0 0-16,-18 0 0 16,-28 0-9-16,-15 0-12 15,-8 0-28-15,-26 0 6 16,-28 0 40-16,-8 0-50 0</inkml:trace>
  <inkml:trace contextRef="#ctx0" brushRef="#br0" timeOffset="36155.0679">32838 12197 83 0,'-20'0'86'16,"4"0"-47"-16,4 0-33 16,1 0 21-16,4 0-12 15,4 0 5-15,3 0 20 16,0 0-22-16,0 0 0 0,0 0 0 15,0 0-9 1,0 0 8-16,0 0-17 0,21 0 0 16,22 0-8-16,22 0 21 15,27 0-2-15,18 0-4 16,14 3-4-16,7 2-5 15,3 5 2-15,8 4 0 16,9-1 5-16,8 3-1 16,16-2-1-16,8-3-3 15,14-6 5-15,11 0-13 16,9-5 6-16,17 0-2 15,4 0-6-15,-3 0 16 16,-19 0-6-16,-29-3 2 16,-28 1-2-16,-35 2 4 15,-26-3-4-15,-24 1 0 0,-17 2-2 16,-19-4 6-1,-17 4-4-15,-9 0 0 0,-12 0 4 16,0 0-10-16,0 0 6 16,0 0-13-16,0 0 13 15,0 0 0-15,-9 0 0 16,-12 0-73-16,-18 0-146 15</inkml:trace>
  <inkml:trace contextRef="#ctx0" brushRef="#br0" timeOffset="39659.2684">39151 11049 301 0,'11'-15'52'16,"-7"-2"-33"-1,-4 14-8-15,-9 3-10 0,-53 31-1 16,-10 20 12-16,-11 10-7 16,-3 3 10-16,6 4-15 15,0-10 0-15,3-5 1 16,5-5 4-16,10-7-5 15,11-9 0-15,18-14 5 16,19-10-6-16,7-5 1 16,7-3 0-16,0 0-3 15,0 0 3-15,36-3 0 16,18-13-11-16,15-1 28 15,1 10-14-15,-7 7 2 16,-6 0-2-16,-5 0-2 0,2 16-1 16,0 8 0-16,-1 0 0 15,-6-5 4-15,2-1 3 16,-8-12-7-16,-5-3-2 15,-7-3 2-15,-9 0-4 16,-5-3 4-16,-5-18-1 16,-2-8-13-16,2-4 12 15,1 1 2-15,-1 3 0 16,1 2 2-16,-9 15-1 15,-2 3 16-15,0 9-4 16,0 0-12-16,0 0-2 16,0 0-1-16,0 6-8 15,-8 22 10-15,-12 15 0 16,-1 10 14-16,0-1-10 15,3-4 2-15,6-1 5 0,4-9-11 16,8 0 0-16,0-6 4 16,0-8-2-16,0 3-4 15,0-12-17-15,2 1-33 16,25-2-77-16</inkml:trace>
  <inkml:trace contextRef="#ctx0" brushRef="#br0" timeOffset="40418.3118">39771 11595 249 0,'0'0'69'16,"0"0"-69"-16,0 0-3 16,0 0 1-16,0 0 4 15,0 0 18-15,0 0 18 16,0 0-31-16,0 0 16 15,0 0-15-15,0 0 13 16,0 0 4-16,0 0-19 16,-2 0 6-16,-1 0-12 15,3 0 4-15,0 0 1 0,0 0-4 16,0 0-1-1,0 0 2-15,0 0 2 0,0 0-6 16,0 0 2-16,0 0 0 16,0 0-2-16,0 0 2 15,0 0 0-15,0 0-1 16,0 0 2-16,0 0-2 15,0 0 1-15,0 0 0 16,0 0 0-16,0 0 1 16,0 0-1-16,0 0 3 15,0 0 3-15,0 0-5 16,0 0-1-16,0 0 0 0,0 0 17 15,0 0-14 1,0 0 6-16,0 0 0 0,0 0-6 16,0 0-6-16,0 0 1 15,0 0 0-15,0 0-6 16,0 0 9-16,0 0-1 15,0 0 0-15,0 0-3 16,0 3-1-16,3 3 4 16,2-5-3-16,-5 2-1 15,0 1 4-15,0-4 0 16,0 2 0-16,0 1 1 15,0 1-4-15,0-3 3 16,0 1 0-16,0-2 0 16,0 0 3-16,0 0-3 15,0 0 0-15,7 0 1 0,-1 0-3 16,3-7 0-16,-1-10 2 15,2 2 8-15,-4-4-8 16,-1 0-2-16,-5-1-13 16,0 6-49-16,0 8-72 15</inkml:trace>
  <inkml:trace contextRef="#ctx0" brushRef="#br0" timeOffset="44407.5399">39855 11513 35 0,'-12'0'13'0,"4"0"-1"0,1 1 2 16,7-1-2-16,-3 0 8 16,3 4 10-16,0-4-13 15,0 0 8-15,-3 3-15 16,1-3 0-16,-1 0 4 15,-4 0-11-15,1 0 3 16,1 0-5-16,-2 0 2 16,4 0 9-16,1 0-8 15,2 0-1-15,-3 2 0 16,-3 2 1-16,2 0-4 15,-4-1 0-15,0 5 0 16,1-3 0-16,4 3 0 16,3-2 0-16,0-1-1 15,0 0-4-15,0 0 5 0,0 1 4 16,0-3-3-16,0 2 2 15,0-5-3-15,0 3 0 16,0-3 0-16,0 0-13 16,0 0 11-16,0 0 2 15,0 0 0-15,3 0 11 16,-1-3-5-16,-2-5-3 15,0 2-3-15,0 1-10 16,0 3 10-16,0 2-1 16,0 0 3-16,0 0-4 15,0 0-29-15,0 16-71 16</inkml:trace>
  <inkml:trace contextRef="#ctx0" brushRef="#br0" timeOffset="46317.6492">40717 11135 63 0,'38'-11'75'0,"-2"4"-48"15,-7-4 17-15,-16 11-6 16,-8-2-9-16,-5 2 12 16,0 0 9-16,0 0-20 15,0-4 13-15,-21-6-34 16,-25 0-8-16,-26-4 2 15,-18 1-1-15,-8 2 1 16,-9 3-3-16,9 0-12 0,10 3 11 16,1 1-23-16,15 1 7 15,13-4 12-15,18 1-16 16,15 2 15-16,10 0 4 15,11 0 2-15,-5-2 1 16,8-2-1-16,-7 2 0 16,2-1 0-16,-1 0 2 15,-2 2-2-15,-1-2 0 16,2 4 0-16,-6 1-3 15,6 2 3-15,1 0 0 16,-2 0-3-16,5 0 4 16,2 0-2-16,-4 0-3 15,2 0 1-15,-5 0-5 0,-1 17 8 16,1 6 0-16,-1 6 5 15,-1 3-1-15,1 9 4 16,-1 3-5-16,-4 8-3 16,1 3 20-16,-3 4-18 15,0 0 4-15,-5 3 5 16,0-3-10-16,2-2 0 15,-2-8-1-15,5-1 5 16,5-2 0-16,-2-3-5 16,4 3 0-16,-1-3 4 15,-1-4 1-15,2 3-3 16,2-4-2-16,0-3 0 0,4 0 2 15,1-5 2-15,4-8-3 16,0-2 2-16,0-3 1 16,0-7-8-16,0 0 3 15,4 1 1-15,10-2 2 16,3-5-1-16,14 2 8 15,7-1 6-15,19-5-12 16,15 0 4-16,13 0-7 16,16 0 0-16,3 0-2 15,2 0 3-15,7-7-1 16,-2-7 0-16,-7 0-10 15,0 4 9-15,-4 2 1 16,5 3-2-16,-2 5-4 16,-5 0 6-16,0 0 0 15,-3 0 0-15,0 0-6 0,0 0 2 16,-11 0 4-16,-6 0 0 15,-19 3-7-15,-15-1 10 16,-14-2-3-16,-19 0 0 16,-11 0 7-16,0 0-7 15,0 0 2-15,0 0 0 16,-11-16-4-16,-16-3-3 15,-12-6-28-15,-5 5-29 16,-3-3-69-16</inkml:trace>
  <inkml:trace contextRef="#ctx0" brushRef="#br0" timeOffset="46865.6805">40746 11104 26 0,'0'-30'211'16,"0"9"-184"-16,7 2-23 15,22 2 19-15,12 1-15 16,15 4-2-16,11-2 15 15,7 6-13-15,0 3-4 16,4 2-3-16,-1 3 5 16,-3 0-6-16,-6 0 0 15,-9 0 0-15,-14 0-5 0,-9 8 5 16,-10 5 0-16,-5 0-8 15,-6 5 13-15,0-3-8 16,3 4 3-16,-1-1 0 16,1 1 0-16,-3 3 0 15,0-2 0-15,-3 3 0 16,-3-5 1-16,-4 3-4 15,-2-2 3-15,1 0-4 16,-4-1 3-16,0 1-3 16,0 0 4-16,0 2 7 15,0 6-3-15,0 5 10 16,-4 11-9-16,-13 2 7 15,-7 9 19-15,-3 5-27 0,1-6 9 16,-1 3 1-16,3 1-12 16,1-7 10-16,5 1-9 15,3-3-3-15,2 0 9 16,5-8-7-16,-2-2-1 15,-3-5-1-15,-5-7-21 16,-15 0-104-16</inkml:trace>
  <inkml:trace contextRef="#ctx0" brushRef="#br0" timeOffset="49910.8547">39008 11979 111 0,'0'0'84'16,"0"-1"-68"-16,-8 1-2 16,-13 0-10-16,0 0 9 15,-3 0 9-15,-5 0-9 16,-7 13-2-16,-3 3-9 15,-2 6 2-15,-5-4 11 16,-3 8-13-16,-17 1 5 16,-9 1 5-16,-13-2-11 15,-4-2 6-15,-1-2-6 0,4-3 4 16,3-1-4-16,-3-2-1 15,-4 1 0-15,-4-2 4 16,-1-1 2-16,-8-3-6 16,-14-1 0-16,-2 1 0 15,-3-4 5-15,7 2-5 16,5-4 0-16,-6 0 1 15,-5 0 5-15,-4 6-5 16,2-2-1-16,8 0 0 16,8 0-5-16,4-4 6 15,1 0-1-15,1 1 0 16,2-1 0-16,-4-2-5 0,2-3 5 15,-3 0-13-15,3 0 11 16,6 0-8-16,3 0 10 16,3 0-1-16,3 0 0 15,2 0-1-15,-1 0-1 16,-1 0 3-16,-6-5-1 15,-10 5 3-15,-7-3-2 16,-13 3 0-16,4 0 3 16,-5 0-6-16,8 0 3 15,5 0 0-15,5 0-4 16,8 0 4-16,4 0 0 15,7 3 0-15,1-1 6 16,-2 1-9-16,-2 0 3 16,-3 0 0-16,-9 2-1 15,-3-2 1-15,-6-2 0 0,3 3 0 16,1-1 4-16,4-1-6 15,10-2 2-15,-3 0 0 16,-3 0-3-16,-6 0 5 16,-6 7-2-16,4-2 0 15,2-1 1-15,3 7-1 16,0 0 0-16,-12-1 2 15,3 4-5-15,-6-1 3 16,4-5 0-16,-4-1 0 16,2 0 3-16,-2 0-6 15,4 2 3-15,-1-1 0 16,6-1-1-16,3 2 1 0,12-4 0 15,6 3 0 1,9 0 6-16,8 0-8 0,1 2 2 16,3-5 0-16,2 7-2 15,1-5 5-15,0 4-3 16,-1 0 0-16,4-2 2 15,0 1-3-15,6 1 1 16,-1 2 0-16,1 4-2 16,5-5 2-16,0 1 0 15,4-2-2-15,3 2 7 16,-2-2-6-16,5-2 1 15,0-7 0-15,-1-2-1 16,-6 0 2-16,-6 0-1 16,-11 0 0-16,-9-5 3 15,-6-1-4-15,-9-1 1 0,-7 2 0 16,-4 5 4-16,-1 0 5 15,6 0 4-15,14 0 2 16,8 0-14-16,12 0 12 16,9 0-13-16,1 1 0 15,10 5 7-15,2-1-7 16,3 1 3-16,10-3-2 15,11-3 4-15,5 2 0 16,10-2-5-16,0 0 0 16,0 0-1-16,0 0 1 15,0 0-2-15,0 0-3 16,0 0-19-16,0 0 9 15,0 0-28-15,0 0-5 16,15 3 1-16,0 0-82 0</inkml:trace>
  <inkml:trace contextRef="#ctx0" brushRef="#br0" timeOffset="50510.889">27939 12545 190 0,'0'-12'38'0,"0"7"-31"16,0 3-5-16,0-1 21 15,0 1 2-15,-5 2-9 16,-10-4-6-16,-3 4-9 16,-13 0-1-16,2 0 1 15,-9 0 5-15,-4 9 3 16,1 10-9-16,-10 5 0 15,0 0 5-15,1 5-1 16,8-5-4-16,10-5 0 16,11-5 1-16,9-9 1 15,6 0-2-15,0 0 0 16,0 1-3-16,-2 1 4 16,-2 4-1-16,-5 2 0 15,1 4 4-15,2-1 1 0,-1-6-5 16,5-1 0-16,5-4 1 15,3-3-1-15,0-2 0 16,0 3-3-16,0 5 3 16,0 3 0-16,0 8 1 15,0-1 0-15,14 6 9 16,11 3-7-16,7 3 0 15,6 4 19-15,16-1 0 16,9-2-10-16,2 0-5 16,12-8-2-16,-2-1-2 15,-4-2 2-15,0 0-5 16,-5-2 0-16,-10-2 0 15,1-2-1-15,-8-1 1 0,0 3-26 16,2-3-36-16,-10-2-50 16</inkml:trace>
  <inkml:trace contextRef="#ctx0" brushRef="#br0" timeOffset="51741.9594">27910 12595 111 0,'-15'0'64'16,"8"0"-53"-16,7 0-6 16,0 0-4-16,0 0 2 15,0 0-2-15,13 0 18 16,25 0-9-16,19-16 20 15,5 0-18-15,7-5-5 16,-7 2 16-16,-9 0-22 16,-6 1 2-16,-14 7 5 15,-9 0-5-15,-12 3 1 16,-6 0-1-16,1 3 1 15,-7 0 5-15,0-1-7 16,0 1-2-16,0 2 14 0,0 0-14 16,0 3 12-1,-18 0 1-15,-13 0-9 0,-7 0-2 16,-6 9-2-16,-2 9 0 15,5-2 0-15,9 3 1 16,-6-3-1-16,-8 8 0 16,-4 0 5-16,-10 5-7 15,1 1 2-15,2 0 0 16,10-1-7-16,3-5 3 15,6 0 3-15,10-6 0 16,2-4 1-16,8 0-3 16,3-4 3-16,0-1 0 15,6 1-6-15,0-5 8 16,3 3-2-16,1-2 0 15,-2-4 2-15,4 3-8 0,3-5 6 16,0 0 0-16,0 0-7 16,0 0 4-16,0 0 3 15,0 0 0-15,0 0-8 16,0 0 5-16,0 0-43 15,0 0-13-15,0 0-66 16</inkml:trace>
  <inkml:trace contextRef="#ctx0" brushRef="#br0" timeOffset="52494.0025">28674 12467 141 0,'-4'-5'36'16,"1"5"-17"-16,0 0-10 15,0 0 11-15,1 0 6 16,-8 0-21-16,-4 0 6 15,-4 21-10-15,-7 13 0 16,-4 15 15-16,-1 9-4 16,1 11 4-16,-1-3 8 15,1 6-20-15,4-6 10 16,-1-1-5-16,5-6-6 15,3-11 14-15,6-11-14 16,4-8-1-16,5-10 0 0,3-3 1 16,0-5-3-1,0-4 0-15,0 1 0 0,0-4 2 16,0 1-2-16,0-5 0 15,0 0 0-15,0 2 6 16,0-2-8-16,0 0 2 16,0 0 0-16,0 0 1 15,0 0 2-15,0 0-3 16,0 0 12-16,0 0-12 15,0 0 7-15,0 0-7 16,0 0 2-16,0 0-1 16,0 0-1-16,-4 0 0 15,1-2-3-15,0-7 6 16,1 5-3-16,2-2 0 15,-3 6 1-15,0 0-8 0,3 0 7 16,-3 0 0-16,3 0-1 16,0 0-13-16,0 0-8 15,0 0-58-15,-4-3-54 16</inkml:trace>
  <inkml:trace contextRef="#ctx0" brushRef="#br0" timeOffset="52898.0256">28029 12576 26 0,'29'-15'113'0,"9"-4"-112"16,16 3 3-16,5-3 8 15,5 1-11-15,-9 1 11 16,-7 5 11-16,-9 4-14 16,-13-5 10-16,-11 12-12 15,-10-2-5-15,0 0 14 16,-5 3-4-16,0 0 13 15,0 0-3-15,0 0-20 0,0 0 9 16,0 0-11-16,0 0 0 16,0 0-4-16,0 0-5 15,0 7-13-15,0 16 1 16,0-5-28-16,0 1-101 15</inkml:trace>
  <inkml:trace contextRef="#ctx0" brushRef="#br0" timeOffset="58654.3548">26463 13410 17 0,'-15'0'153'0,"0"0"-131"16,7 0-22-16,8 0 2 15,0 0 2-15,0 4-4 16,13-3 11-16,23 3 20 15,18 1-17-15,8-5-4 16,4 0-10-16,6 0 1 16,-2 0 8-16,2 0-7 0,-3 0 0 15,-10-3 14-15,-15 3-12 16,-14 0-4-16,-16 0 0 15,-10 0 1-15,-4 0 1 16,0 0 1-16,0 0-2 16,0 0 10-16,0 0-4 15,0 0 11-15,0 0-2 16,-7-2-9-16,-19-2-7 15,-19 3-17-15,-8 1-5 16,-6 0 15-16,-4 0-21 16,3 0 20-16,4 0-16 15,-1 0-25-15,11 0-2 16,0 1-28-16</inkml:trace>
  <inkml:trace contextRef="#ctx0" brushRef="#br0" timeOffset="81562.6651">32856 17341 87 0,'0'-7'27'15,"0"3"-13"-15,0 1 1 0,0 3-9 16,0 0 22-16,0 0-2 15,0 0-12-15,0 0 6 16,0 0-12-16,0 0 3 16,0-2 4-16,0 2-11 15,0 0 9-15,0 0-9 16,0 0-2-16,0 0 8 15,0 0-9-15,0 0 3 16,0-2-4-16,0 2-6 16,0 0 4-16,18 0 2 15,8 0 9-15,10 0-1 16,5 0-6-16,5 0 0 15,-2 0-2-15,10 0 5 0,2 0-6 16,4 0 1-16,4 0 0 16,5 0-3-16,-1 0 3 15,1 0-10-15,2 0 9 16,0 0-9-16,-3 0 6 15,-3 0-2-15,1 0 1 16,-4 0 0-16,5 0-1 16,0 0 5-16,8 0 0 15,-1 0 1-15,0 0-2 16,1 0 2-16,-8 0 0 15,-3 0-4-15,-9 0 5 16,-1-6-1-16,-3 3 0 0,0 1 1 16,-5-1-1-16,5 0 0 15,-1 0 0-15,-2 1 10 16,2 0-8-16,1 2 0 15,0-3-1-15,-4 3 2 16,-2 0 1-16,-1 0-4 16,-5 0 3-16,2 0 1 15,1 0-2-15,6 0-2 16,-1 0 1-16,4 0 5 16,2 0-4-16,1 0-1 15,-7 0-1-15,-6 0 4 16,-13 0-3-16,-14 0-1 15,-7 0 0-15,-7 0 3 16,0 0 8-16,0 0 9 16,0 0 1-16,0 0 4 0,0 0-19 15,-10 0-6-15,-1 0-38 16,1 0-64-16</inkml:trace>
  <inkml:trace contextRef="#ctx0" brushRef="#br0" timeOffset="82355.7105">37568 17378 157 0,'-21'-2'71'15,"3"-3"-68"-15,3 2 8 16,3 3-5-16,9-3 10 16,3 3 17-16,0 0-10 15,0-3-4-15,0 3-11 16,0 0-6-16,0 0 25 15,0 0-16-15,3 0-11 0,33 0-14 16,30-2 14-16,25 2 2 16,26 0 4-16,10 0-1 15,6 0-2-15,1 0 0 16,-3 0-3-16,-10 0 9 15,-1 0-8-15,-2 0 1 16,4 0-2-16,9 2 3 16,0 7 8-16,-10-2-10 15,-8 1-1-15,-18 1 0 16,-21-1 4-16,-23-3 2 15,-22-3-6-15,-19-2 1 16,-10 0 0-16,0 0 2 16,0 0 16-16,0 0 11 0,0 0-22 15,-12 0 11-15,-12 0-19 16,-9 0-26-16,-14-2-21 15,-7 2-105-15</inkml:trace>
  <inkml:trace contextRef="#ctx0" brushRef="#br0" timeOffset="84523.8345">26567 18544 237 0,'-24'-5'18'16,"9"3"-8"-16,10 2-7 15,5 0 9-15,0 0-11 16,0 0 2-16,0 0-3 16,0 0-1-16,23 0 1 0,18 0 11 15,19 0 12-15,21 0 2 16,17-6-13-16,15 1-11 15,13-4 13-15,5 4-14 16,3-2 1-16,-3 0-1 16,-6 1 5-16,5 2-7 15,4-1 2-15,-3-3 0 16,2-3-2-16,-7 1 2 15,-13-4 0-15,-13 4 0 16,-13 1 2-16,-19 4-6 16,-12-1-1-16,-15 2-2 15,-13 4 3-15,-14-4 4 0,-7 4 0 16,-7 0 0-16,0 0 4 15,0 0-4-15,0-2 0 16,-21-1-12-16,-15-2-2 16,-12 5-8-16,-9-3-4 15,-2 3-1-15,0 0-34 16,2 0-34-16</inkml:trace>
  <inkml:trace contextRef="#ctx0" brushRef="#br0" timeOffset="94806.4226">32906 14778 13 0,'0'-7'17'15,"0"2"-17"-15,0 0 1 16,0-1 5-16,-6 4-4 15,1 0 9-15,-1-4-4 16,-1 3 4-16,2 3 4 16,2-1 3-16,-4-3-1 15,2 4 4-15,-1-2-15 16,3-1 11-16,-1-1-6 15,2 4-6-15,2 0 13 16,0 0-6-16,0 0-5 16,0 0 12-16,0 0-10 15,0 0 5-15,0 0-1 0,0 0-9 16,0 0 10-1,0 0-12-15,0 0-2 0,0 0 12 16,0-1-12-16,0 1-5 16,0 0 2-16,2 0 3 15,20 0 10-15,5 0-10 16,6 0 0-16,5 0 11 15,4-3-11-15,4 0 0 16,5 0 0-16,6 1 7 16,-3-1-9-16,2 3 2 15,1-3 0-15,-1 3 3 16,-6 0-2-16,-2 0-1 15,-4 0 0-15,-5 0 4 0,-1 0-6 16,-2 0 2 0,5 0 0-16,1 0-3 0,6 0 4 15,-1 0-1-15,-4 0 0 16,-5 0 6-16,-3 0-5 15,-2 0-1-15,0 0 0 16,0 0-5-16,-4 0 10 16,1 0-5-16,2 0 0 15,4 0 1-15,-1 0-10 16,4-5 11-16,2 2-2 15,5 1 0-15,-5 2 2 16,3 0-2-16,2 0 0 16,-2 0 3-16,0 0-2 15,4 0-1-15,-1 0 0 0,1 0-4 16,6 0 7-1,-4 0-3-15,3 0 0 0,1 0 1 16,0 0-2-16,-2 0 1 16,5 0 0-16,2 0-2 15,-5 0 7-15,5 0-10 16,-5 2 5-16,-3 3 0 15,5 1 3-15,-2-1-3 16,8 1 0-16,-3 2 0 16,3 1 0-16,-2-2 0 15,-4 0-4-15,-2 4 10 16,-3-2-7-16,-4-1 1 15,-2-3 0-15,-4 0-2 0,1 1 6 16,-1-4-6 0,0 6 2-16,5-3 0 0,-2 0 1 15,0 3-1-15,-1-4 0 16,-2-2 0-16,3 1 2 15,-2 2 0-15,-1-2-2 16,-2 2 0-16,-1-2-4 16,5 2 4-16,1-2 0 15,10 2 0-15,8-1 5 16,0 1-5-16,7-2 0 15,-5-1 0-15,8-2-7 16,0 0 7-16,2 3 0 16,-4-3-6-16,2 2 11 15,-6-2-9-15,-4 2 4 0,0-2 0 16,-5 3 1-1,-1-3-1-15,1 0 0 0,-3 0-3 16,5 0 7-16,-3 0-7 16,6 0 3-16,-5 0 0 15,-3 0 2-15,-8 0-2 16,-7 0 0-16,0 0 1 15,-9 0 1-15,-4 0 1 16,-5 0-3-16,-6 0 1 16,3 0 4-16,-6 0-5 15,-4-3 0-15,-1 3 5 16,-4 0-1-16,-3 0-2 15,0 0 1-15,0 0-2 0,0 0 10 16,0 0-11 0,0 0 0-16,0 0-1 0,-7 0-41 15,-13 0-42-15</inkml:trace>
  <inkml:trace contextRef="#ctx0" brushRef="#br0" timeOffset="96493.5191">33967 14910 150 0,'15'-15'71'0,"-9"2"-51"16,-6 8 6-16,0 5-3 16,0-3-8-16,0-1 28 15,-18 3-38-15,-9-6 1 16,-6 5 5-16,-11 2-5 15,-22 0 2-15,-19 10-8 0,-20 23 3 16,-11 2-1 0,-2 5-2-16,-4-1 0 0,0-5 5 15,-2 5-3-15,-13-7-2 16,-11 0 0-16,-16 2 3 15,-2-4-3-15,-1-5 1 16,10-7-1-16,8-4 1 16,6-2 3-16,7 1-4 15,-6-4 0-15,-4 5 0 16,4-7-3-16,4-2 3 15,19 2 0-15,4-7 0 16,4 0 2-16,-4 0-2 16,-4 0 0-16,3 0 3 15,3 2-6-15,-2 3 3 0,4 1 0 16,8 1-2-16,5 2 8 15,9-4-6-15,-4 5 0 16,-2 1 0-16,0 2-5 16,0-3 5-16,12 3 0 15,3-3-1-15,6 1 6 16,0-2-9-16,2-3 4 15,-2 0 0-15,9-6-1 16,-1 0 2-16,4 0-1 16,0 0 0-16,-5 0 2 15,5 0-2-15,0 0 0 16,3 0 0-16,5 0-3 15,3 0 3-15,10 0 0 0,8 0 0 16,1 2 3 0,5 5-3-16,1-5 0 0,-2 0 0 15,7-2-2-15,1 0 2 16,-1 3 0-16,0-3 0 15,-8 0 5-15,2 0-8 16,1 0 3-16,5 0 0 16,3 0 0-16,6 0 0 15,3 0 0-15,2 0-1 16,2 0-17-16,2 0 7 15,0-3-19-15,3 1-9 16,0-7-14-16,0-1-70 16</inkml:trace>
  <inkml:trace contextRef="#ctx0" brushRef="#br0" timeOffset="96963.546">28579 15152 173 0,'-16'-8'35'0,"-11"2"-19"16,-8 6-3-16,-13 0 4 15,-21 0-17-15,-11 6 4 16,-5 9 8-16,-5 7-6 15,1-1 3-15,6 3-9 0,3-6 0 16,11-1 4 0,13-6-2-16,6-4-2 0,7 0 7 15,12-6-4 1,3 5 11-16,17-3-7 0,2 1-6 15,6-4 9-15,3 0-10 16,0 0-5-16,0 7 4 16,3 9 2-16,24 10 2 15,14 7 4-15,9-2-4 16,11 1 13-16,6 0-3 15,5 4-8-15,-7 1 3 16,-6 3-7-16,-11 0 6 16,-7 5-7-16,-7-2 0 15,-1 0 6-15,-4-5-4 16,1-4 0-16,2-2-2 15,13-4-4-15,14-8-40 0,24-20-80 16</inkml:trace>
  <inkml:trace contextRef="#ctx0" brushRef="#br0" timeOffset="100049.7225">34211 18889 31 0,'5'-10'35'0,"1"2"-18"15,-2-3-11-15,-4 5 17 16,0 4 3-16,0-1 8 15,0 1 1-15,0-1-17 0,0 3 11 16,0 0-5 0,0 0-7-16,0 0 16 0,0 0-24 15,0 0-2-15,0 16-4 16,0 21 0-16,0 14 15 15,0 5-10-15,0 4-6 16,0 3 9-16,0 3-8 16,0 5-3-16,0 1 12 15,0-5-7-15,0-3 6 16,0-11-10-16,0-2 0 15,0-8 6-15,-4-11-7 16,-2-7 0-16,4-7 0 16,-4-8 6-16,3-3-12 15,3-7-22-15,0 0-31 0,0 0-21 16,17-1-70-16</inkml:trace>
  <inkml:trace contextRef="#ctx0" brushRef="#br0" timeOffset="100595.7537">34398 18718 100 0,'14'-19'91'15,"14"1"-91"-15,16-1 0 0,9 0-8 16,9 3 8 0,7 3 1-16,3-2 4 0,8-2 4 15,8-2-9-15,11 3 0 16,7-3 10-16,-1 6-7 15,-7-1 4-15,-15 5 3 16,-17 8-7-16,-16-2 6 16,-17 3-9-16,-18 0 2 15,-10 0 5-15,-5 0-3 16,0 0 7-16,0 10 1 15,-12 29-5-15,-14 9 12 16,-1 7-4-16,3 10-12 16,3 3 4-16,13 8-4 15,5 7-3-15,3 8 0 16,0 1 2-16,0 0-8 15,0-1 6-15,0-7 0 0,0-8 0 16,0-9 0-16,0-10 0 16,-10-11-1-16,-8-3 7 15,-2-15-7-15,-4-7 1 16,-12-4 0-16,-12-9-3 15,-19-6 6-15,-20-2-6 16,-8 0 2-16,-18-16-12 16,-3-14 11-16,-5 0-21 15,2-3-5-15,12 4-1 16,21 7-27-16,27 8-30 15</inkml:trace>
  <inkml:trace contextRef="#ctx0" brushRef="#br0" timeOffset="102275.8498">37506 19954 289 0,'-30'0'21'16,"-12"0"-20"-16,-6 7 5 16,-2 12-6-16,-3 0 0 15,-1-1 0-15,-5 3 16 16,-10 4-8-16,-6 0 14 15,-7-2-6-15,-14 5-4 16,-11-2 6-16,-12-2-17 16,-5 0 2-16,-1-7 3 15,-9-7-5-15,-2 0-1 0,-6-7 0 16,-7-3 7-16,-5 0-7 15,-10 0 0 1,-8 0 0-16,-1-8 9 0,7 0-9 16,11 1 11-16,13-2 1 15,2 4-11-15,3-1 12 16,4 1-13-16,-1-1 1 15,7 1-7-15,-4 3 6 16,6-1 0-16,-6 1-1 16,4-2 7-16,4 4-10 15,2 0 4-15,5 0 0 16,3-3-3-16,0-2 3 15,6 1 0-15,4-1-1 16,-5 1-4-16,-2-4 5 16,-2 0-5-16,-1 1 5 0,-3-2-5 15,3-2 7-15,3 3-2 16,0-3 0-16,7-1 0 15,1-1-4-15,1-1 4 16,0-6-1-16,4-1-3 16,4-2 4-16,6 1 0 15,10 3-2-15,10 0 9 16,3 6-16-16,8-1 9 15,3 3 0-15,5 10 0 16,1-2 2-16,2 3-2 16,6 0 0-16,-2 0 6 15,0 0-7-15,-1 0 1 0,-6 4 0 16,4 7-1-16,5 3 4 15,-5 1-3-15,-7 2 1 16,-2 5 5-16,-7 2-5 16,1-3-1-16,8 1 0 15,1-4-2-15,8-2 2 16,0 3 0-16,7-3 2 15,6 0 2-15,-4 0 0 16,-3 3-4-16,0 3 0 16,-8-2-1-16,-3 4 4 15,-4-2-3-15,-6-1 0 16,4 1 7-16,6-6-11 15,11-3 4-15,8-2 0 16,17-6 1-16,9-2-1 16,2-3 0-16,0 0 0 0,0 0 7 15,0 0-14-15,0 0 7 16,0 0-3-16,0 0 2 15,0 0-20-15,0-6-24 16,0-19-23-16,8-6-19 16,22-1-49-16</inkml:trace>
  <inkml:trace contextRef="#ctx0" brushRef="#br0" timeOffset="102778.8786">29644 19871 221 0,'-21'-10'57'15,"-5"4"-47"-15,-7-1 11 16,1 7-14-16,5 0-1 15,3 0 9-15,1 0 15 16,-5 0-9-16,-1 23-21 16,-9 9 5-16,-5 4 7 15,2 14-10-15,-3-2 3 16,2-1 3-16,1 1-7 15,5-9-1-15,0 3 0 16,13-15 0-16,8-9 5 16,2-11-5-16,13-3 0 0,0-4 4 15,0 0 2-15,0 0-6 16,0 3 0-16,0 3-6 15,0 6 3-15,15 10 6 16,12 4 1-16,8 7 9 16,7 2-5-16,14 4 12 15,8-2-17-15,3 4 0 16,5-1 5-16,2-3-8 15,1 1 0-15,-1-4 0 16,-4-4 6-16,-6-7-8 16,-5-2 2-16,-9-6-23 15,1-7 8-15,0-6-38 0,-7-2-37 16,-8 0-104-16</inkml:trace>
  <inkml:trace contextRef="#ctx0" brushRef="#br0" timeOffset="104045.9511">29437 19972 175 0,'14'-26'27'15,"4"-10"-24"-15,15-1 1 16,-7 11 3-16,-1-1-6 15,-4 11 6-15,-10 0 16 16,1 5-20-16,-4 5 4 16,-1 1 0-16,-1 5-6 15,-4-1 3-15,1-3-4 16,1 4 0-16,-1 0 0 15,3 0 1-15,-1 0-1 16,5 0 0-16,-2 0 6 16,-1 0-11-16,1 0 5 0,0 0 0 15,5 0 1-15,-1 0 2 16,-1 0-3-16,2-3 0 15,2 1 5-15,-4-1-5 16,-1-1 0-16,1 4 0 16,1 0 3-16,-7 0-3 15,5 0 5-15,-7 0 9 16,2 7-12-16,5 14 17 15,-2 8-16-15,2 9 10 16,-2 9 1-16,-5 9-7 16,-3 12 9-16,0 5-9 15,0 1-3-15,0 4 13 0,-11-10-11 16,4-3-4-16,4-8 5 15,1-7-5 1,2-4-2-16,0-11 0 0,0-9 1 16,0-7-5-16,0-6 3 15,5-2 1-15,2-8-6 16,-2-3 2-16,1 0-16 15,9 0-57-15,0-27-89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59:21.374"/>
    </inkml:context>
    <inkml:brush xml:id="br0">
      <inkml:brushProperty name="width" value="0.05292" units="cm"/>
      <inkml:brushProperty name="height" value="0.05292" units="cm"/>
      <inkml:brushProperty name="color" value="#FF0000"/>
    </inkml:brush>
  </inkml:definitions>
  <inkml:trace contextRef="#ctx0" brushRef="#br0">30672 12814 19 0,'0'-15'10'16,"4"1"-1"-16,-4 0 5 0,0 2-3 15,0 1 3 1,0 5 1-16,0 1-13 0,0-1 16 15,0 5-17-15,0-2 6 16,0 3 16-16,0 0-14 16,0 0 12-16,0 0-8 15,0 0-5-15,0-4 12 16,0 4-11-16,0 0 6 15,0 0 2-15,0 0-14 16,-4 0 10-16,4 0-3 16,0 0-9-16,0 0 16 15,0 0-12-15,0-2 3 16,0 2 4-16,0 0-10 15,0-3 2-15,0 3-4 0,0 0-11 16,0 0 9-16,0 0-7 16,21 0 9-16,12 0 4 15,15 0-1-15,17 0-2 16,9 3 1-16,6 3 4 15,4-2 1-15,-4 2-6 16,0-3-1-16,-3-1 0 16,-5-2 5-16,-10 0-5 15,-11 0 0-15,-13 0 0 16,-11 0 8-16,-12 0-7 15,-10 0 1-15,-2 0 15 16,-3 0-5-16,0 0 3 16,0 0-11-16,0 0 0 15,0 0 0-15,0 0-4 16,0 3-35-16,0 11-58 0,30-9-100 15</inkml:trace>
  <inkml:trace contextRef="#ctx0" brushRef="#br0" timeOffset="698.0399">33943 12836 245 0,'-20'-27'25'0,"7"19"-20"0,8 3 10 15,5 5 5-15,0-3 5 16,0 3 5-16,0-3-16 16,3 3-14-16,35-2 4 15,31-1 2-15,37-3-2 16,38 5-3-16,28-3 9 15,18 1-10-15,18 1 9 16,3-3-11-16,5-4 2 16,1 5-1-16,-12 4-4 15,-12 0 5-15,-18 0 0 16,-17 0-1-16,-18 0 8 15,-22 0-10-15,-13 0 6 0,-14 0-3 16,-7 0 0-16,-17 0 6 16,-10 0-6-16,-14 0 0 15,-23 0 2-15,-9 0 1 16,-11 0-3-16,0-6-3 15,0 3-3-15,0 1 12 16,0-1-3-16,0 1-2 16,0-2 6-16,0 3-14 15,0 1-3-15,-8 0-46 16,-28 0-20-16,-18 0-75 15</inkml:trace>
  <inkml:trace contextRef="#ctx0" brushRef="#br0" timeOffset="9083.5195">13192 19434 42 0,'-2'0'116'15,"-1"0"-83"-15,-4 0-30 16,7 0-2-16,0 0 13 15,-3 0 2-15,3 0 3 16,0 0-1-16,0 0-13 0,0 0 13 16,0 0-13-16,0 0 0 15,0 0 10-15,0 0-15 16,0 0 0-16,0 0-1 15,21 0 7-15,17 11 5 16,29 2 11-16,28-7-11 16,29-6-2-16,27 0 3 15,22-19-1-15,3-10-11 16,2 0 5-16,0-4-13 15,-6 4 6-15,-3 2 2 16,-5 8 15-16,-7 4-9 16,3 6-3-16,-5 4-3 15,-4 0 1-15,-5 1-7 0,0 0 6 16,-1-7-1-16,4 3-1 15,-6-3-1-15,-9 3-7 16,-18 1 0-16,-16 1-4 16,-14 6 14-16,-5-3-5 15,-14 3-1-15,0-5 5 16,-3 2-6-16,1-4 6 15,1-2 1-15,2-3-3 16,1 0 1-16,2-1 0 16,1-3-1-16,1 2 0 15,-1 4 3-15,-1-1-13 16,4 4 10-16,-4-2 3 15,3 4 0-15,-6-1 0 0,1 3-6 16,-1 1 5-16,-2 0-10 16,2 2 10-16,0-3-6 15,4 0 7-15,-4 0 5 16,6 1-5-16,-2 2-1 15,2 0-4-15,1-3 6 16,-2 3-1-16,1 0 0 16,-2 0 0-16,-3 0-5 15,-2 0 1-15,-1 0 1 16,2 0 2-16,-2 0-4 15,1 0 1-15,8 0-6 16,-1-2 1-16,-2-2 2 16,-2 1 5-16,-4 2-16 0,-6-5 8 15,2-2 9-15,4 2-1 16,1-2-4-16,5 1 6 15,8-1 11-15,-6-4-11 16,-8 8 1-16,-16-2 1 16,-11 6 1-16,-9-3 4 15,-4 3 1-15,-5 0-8 16,-1 0 9-16,-4 0-9 15,-7 0 0-15,-3-2 4 16,-6 2-4-16,0 0-6 16,-42 0-33-16</inkml:trace>
  <inkml:trace contextRef="#ctx0" brushRef="#br0" timeOffset="11617.6645">20225 13349 67 0,'-31'-5'137'16,"8"5"-137"-16,-5 16 0 16,-1 43 0-16,-4 26 0 15,-2 14-8-15,6 19-7 16,-7 7-42-16,0-2-61 15</inkml:trace>
  <inkml:trace contextRef="#ctx0" brushRef="#br0" timeOffset="14857.8498">31962 11678 183 0,'-30'46'33'0,"1"-33"-29"15,16-5 0-15,13-8 13 16,0 0 47-16,0 0-2 15,21-29-53-15,9-14-1 16,14-13-8-16,13-4 24 16,9-8-13-16,14-10 4 15,8-9-12-15,11-8 5 16,5-4 2-16,3 0-10 15,-1 8 0-15,-4 19-2 16,-16 18 8-16,-15 18-6 16,-24 17 0-16,-19 11 6 0,-20 8-13 15,-8 0 7 1,0 0-12-16,0 0 5 0,0 0 3 15,-18 18-4-15,-23 14-7 16,-21 9-48-16,-13 1-17 16,-12-5-165-16</inkml:trace>
  <inkml:trace contextRef="#ctx0" brushRef="#br0" timeOffset="15231.8712">32045 11205 249 0,'-9'0'28'0,"-6"8"-28"16,-6 32 0-16,-9 16 12 15,1 8-2-15,-1 6 22 16,1 1-11-16,1 5-20 16,2-6 19-16,3-3-2 15,2-15-6-15,11-8 2 16,5-7-14-16,2-8 12 15,3-4-10-15,0-9-2 16,0-6 3-16,0-2-3 16,14-2 0-16,24-4 4 0,19-2-2 15,27 0 20 1,4-12-21-16,5-16-1 0,-13-6-8 15,-6-3-74-15,-8 1-23 16,2-9-152-16</inkml:trace>
  <inkml:trace contextRef="#ctx0" brushRef="#br0" timeOffset="15594.8919">33833 10920 309 0,'0'0'58'16,"0"0"-52"-16,0 0 2 15,0 20-5-15,-8 15-3 16,-10 4 36-16,-3 0-27 15,-1-2-1-15,9-3-5 16,-3-4 3-16,4-6-6 16,4-2 0-16,1-1-5 0,7-4 4 15,0-4-66 1,0-11-35-16,15-2-68 0</inkml:trace>
  <inkml:trace contextRef="#ctx0" brushRef="#br0" timeOffset="15852.9067">33795 10670 157 0,'-21'-11'47'16,"11"9"-33"-16,5-1-8 16,5 3-3-16,0-2-3 15,0 2-4-15,0 0-1 16,0 0 5-16,5-3 22 15,11-1 2-15,1-5 10 0,-1 1-9 16,-4 0-21-16,-7-1 23 16,-2 2-6-16,0 1-21 15,0 1 11-15,1 0-11 16,4 1-8-16,10 1-32 15,6 3-34-15,6 0-9 16,-1 3-9-16</inkml:trace>
  <inkml:trace contextRef="#ctx0" brushRef="#br0" timeOffset="16349.9351">34095 10683 41 0,'8'19'44'15,"-5"2"-10"-15,-3 7 4 16,0 2 15-16,0 1-23 16,0 1-13-16,0-8 0 0,-3-6-16 15,-2-7 12 1,5-5-13-16,0-3 0 0,0-3 10 15,0 0-9-15,0 0 8 16,5 0-1-16,23-22 11 16,6-4-2-16,2 4-17 15,-5 8 0-15,-19 13-3 16,-7 1 3-16,-2 0-11 15,5 4 6-15,-1 18 5 16,4-1 1-16,-1-5-1 16,-2-3 0-16,2-7-2 15,-2-6 8-15,2 0-6 16,1 0 14-16,7-17-14 15,7-17 11-15,-2-4-11 16,3 2 0-16,-2-11 0 0,3 3 0 16,-3-7 0-16,6-4 0 15,-7 5 6-15,1 4-11 16,-6 16 5-16,-9 7-11 15,-9 15 10-15,0 5-6 16,0 3 4-16,-9 6-6 16,-24 29 9-16,-3 13 4 15,1 3-4-15,0 5 2 16,10-3 13-16,8 7-14 15,5-2-1-15,9-2 0 16,3-5-3-16,0-14-8 16,8-10-54-16,13-19-40 0,0-8 7 15</inkml:trace>
  <inkml:trace contextRef="#ctx0" brushRef="#br0" timeOffset="16449.9408">34514 10831 79 0,'18'-48'67'0,"11"5"-29"16,9 3-4-16,11 8-23 16,13 10-11-16,9 7-2 15,4 6 0-15,-2 4-52 16,-4 5-49-16</inkml:trace>
  <inkml:trace contextRef="#ctx0" brushRef="#br0" timeOffset="17079.9769">38545 11229 262 0,'0'-22'62'16,"0"-2"-16"-16,-47 22-25 15,-34 2-19-15,-25 9 8 16,-31 25 0-16,-9 14-1 15,0 8 12-15,1 6-20 0,17-4 0 16,15-2 6-16,24-8-3 16,14 0-3-16,13-4-1 15,6-2 0-15,6-4-1 16,5-3 1-16,9-9 0 15,12-6 0-15,9-11 4 16,12-3-5-16,3-6 1 16,0 0-5-16,0 0-3 15,0 0-36-15,3-6-20 16,22-18-16-16,4-7-74 15</inkml:trace>
  <inkml:trace contextRef="#ctx0" brushRef="#br0" timeOffset="17331.9913">37216 11443 186 0,'-20'0'18'16,"-12"29"-17"-16,-11 13 34 15,-4 8-11-15,3 3 10 16,9 0 8-16,7-2-21 15,14-8-7-15,5-2 5 16,9-8-17-16,0-9 5 16,12 3-7-16,29-8 6 15,16-6 6-15,14-4-11 16,9-9 7-16,6 0-8 15,-2-6-34-15,-4-15-65 0,0-9-136 16</inkml:trace>
  <inkml:trace contextRef="#ctx0" brushRef="#br0" timeOffset="18151.0381">38949 10911 335 0,'33'-11'32'15,"0"-7"-19"-15,5-5-4 16,15 2 1-16,24-5 20 16,-29-1-5-16,3 1 0 0,-12-2-7 15,-3-1-10 1,-13 0 22-16,-5-3-25 0,-7 2-2 15,-4 0-6-15,-7 10 5 16,0 4-2-16,0 8 0 16,0 4-3-16,-7 4 2 15,-19 0-17-15,-10 17 18 16,-15 21-3-16,-6 13 3 15,5 15 0-15,1 19 0 16,10 22 6-16,5 22-9 16,10 7 3-16,4 3 0 15,8-9 2-15,-4-6 1 16,-3-3-3-16,-9 0 0 15,-3-10 5-15,-6-6 0 16,-5-18-5-16,6-16-26 0,-6-23-13 16,1-25-43-16,2-14-36 15,-1-9-129-15</inkml:trace>
  <inkml:trace contextRef="#ctx0" brushRef="#br0" timeOffset="18307.0471">38622 11569 192 0,'59'-41'43'16,"3"6"-38"-16,7 5 16 15,8 5-21-15,1 1 7 16,2 0 9-16,-3 1-12 16,-3 3 2-16,-5 1-6 0,-18-2-29 15,-10 3-35 1</inkml:trace>
  <inkml:trace contextRef="#ctx0" brushRef="#br0" timeOffset="18869.0792">39864 10620 223 0,'2'-9'42'16,"-2"7"-12"-16,0 2 6 15,0 0-27-15,0 0 14 16,0 0-23-16,0 2-3 15,-13 36 3-15,-18 10 0 16,-2 14 13-16,-5 10 3 0,6 3-11 16,2 5 9-16,6 0-12 15,4-8-1-15,7-8 4 16,8-11-2-16,2-12-3 15,3-9 0-15,0-11-3 16,0-10-3-16,0-5-3 16,0-6 2-16,5 0 2 15,13-4 10-15,3-21 12 16,2-5-16-16,1 0 4 15,-6 12 0-15,-9 7-5 16,-6 11 0-16,-3 0-1 16,0 0-24-16,0 7 10 0,0 24 15 15,3-3 2 1,9-4 8-16,9 0-10 0,5-10-9 15,5-6 4-15,7-6 5 16,-2-2 6-16,0 0-4 16,-7-5 2-16,-9-14 23 15,-2-6-8-15,-8-5 14 16,-2-8 4-16,-5-2-35 15,-3-3-2-15,0 4 2 16,0 3 5-16,0 5-14 16,-18 4 7-16,0 11-37 15,-5 7-8-15,-3 9-44 16,1 0-29-16</inkml:trace>
  <inkml:trace contextRef="#ctx0" brushRef="#br0" timeOffset="19602.1211">40401 10993 231 0,'7'-20'43'0,"-7"2"-5"15,0 8 23-15,0 5-29 16,0 5-16-16,-10 0-10 15,-13 0-2-15,-13 10-4 16,0 20 0-16,1 5 0 16,8 6-2-16,9-5 2 15,10 0 0-15,8-7-3 16,0-5-11-16,0-5 10 0,0-6-15 15,11-5-9-15,13-2 28 16,3-6 2-16,-1 0 0 16,5-9 8-16,-5-14-7 15,1-10-2-15,-3 1-1 16,-4 6 0-16,-4 4 4 15,-5 9-2-15,-11 10 1 16,0 3-3-16,0 0-4 16,0 10-12-16,0 18-3 15,0 8 19-15,-3 0 16 16,3-1-16-16,0-7 6 15,0-6-6-15,15-6-1 16,11-7 1-16,2-6 2 0,4-3 3 16,6 0 9-16,1-20-13 15,1-11 1-15,-6-7 3 16,-4-8-2-16,-6-12-1 15,-1-4-2-15,2-8 4 16,1 1-8-16,-2-1 4 16,3 0 0-16,-1 2-2 15,-2 5-1-15,-3 13-2 16,-9 13 5-16,-7 15-10 15,-5 10 9-15,0 12-17 16,0 0 18-16,0 0-11 16,-8 12 11-16,-18 23-1 15,-4 8 1-15,-3 5 0 16,9 5-5-16,1 4 10 0,5 0-5 15,3 12 31-15,2-3-26 16,5 5 22-16,-2-5-18 16,8-2-5-16,-1-11 5 15,3-8-6-15,0-5 0 16,0-5-3-16,0-8-13 15,21-9-24-15,9-9-49 16,6-9-97-16</inkml:trace>
  <inkml:trace contextRef="#ctx0" brushRef="#br0" timeOffset="19749.1296">41097 10842 269 0,'24'-21'36'0,"2"8"-31"16,4 6 0-1,0 5 0-15,-1 2-5 0,-5 0 0 16,-4 0-2-16,-4 15-21 15,-14 7-45-15,-2 1-65 16</inkml:trace>
  <inkml:trace contextRef="#ctx0" brushRef="#br0" timeOffset="20246.158">39974 11037 158 0,'0'0'40'0,"0"0"-34"15,-6 0-6-15,-3 8 13 16,-9 18-10-16,-6 12 22 15,-11 1-6-15,-1 8-19 16,0-4 6-16,10-4-6 16,11 4-80-16</inkml:trace>
  <inkml:trace contextRef="#ctx0" brushRef="#br0" timeOffset="22453.2842">27111 13415 253 0,'-10'9'14'15,"10"-1"-14"-15,0-2 0 16,46 7 0-16,45 3 3 16,52-4 4-16,-27-11 3 15,5-1-6-15,13 0-3 16,6 0 5-16,12 0-6 15,8-10 1-15,4-4 4 16,-4 6-5-16,-3 0 0 16,-8 8 0-16,-10 0-5 15,-6 0 9-15,1 0-4 16,3 3 5-16,6 5-5 15,8-5-5-15,-2-3 0 16,-4 0-12-16,-9 0 0 0,-10-3 17 16,-13-10 0-16,-15 2 1 15,-21-1-1-15,-15 5 10 16,-11 2-5-16,-10-3-2 15,-8-1 8-15,-7 4-4 16,-8 0-7-16,-8 1 9 16,1 3-8-16,-1-2 13 15,10-3-8-15,13 1-2 16,14 0 0-16,10 0-4 15,8 2 0-15,1 3 0 16,-4 0 7-16,4 0-6 16,-7 0-1-16,3 0 0 15,7 0-2-15,-4 0 2 16,6 0 0-16,-3 0 1 0,4 0 6 15,8 0-5 1,4 3-2-16,11 2 2 0,3 3-4 16,-1-3 2-16,-4 1 0 15,-8-5-1-15,-5 5-3 16,1-6 4-16,5 0 0 15,9 0 3-15,6 0-6 16,3 0 3-16,0 0 0 16,-2 0 3-16,-14 0 1 15,-8 0-6-15,-14 0 2 16,-12 0 0-16,-13-2 2 15,-8-3-2-15,-15 2 0 0,-7-3 2 16,-11 4 4-16,0-1-6 16,0-2 0-16,0-3-8 15,-15 2-5-15,-20 2-47 16,-10 4-92-16</inkml:trace>
  <inkml:trace contextRef="#ctx0" brushRef="#br0" timeOffset="23353.3357">27533 13218 157 0,'-3'-5'46'16,"-1"2"-9"-16,4 3-12 15,-3 0 5-15,0 0 14 16,-5 0-8-16,-10 0-7 16,-15 0-21-16,-14 0 0 15,-19 19-8-15,-2 5 0 16,2 0 0-16,2 3-1 15,4-1 5-15,-3-1-4 0,1 1 0 16,0-1 6-16,11-4-8 16,12-5 2-1,16-5 0-15,13-6-5 0,10-2 5 16,0 2 0-16,0 4-3 15,15 8-9-15,27 13 12 16,17 13 15-16,18 8-8 16,10 4 17-16,5 2-17 15,3-3-2-15,-6-4-2 16,-5 1 4-16,-7-4-5 16,-3 0-2-16,-6-10-8 15,3-5-6-15,4-9-84 16,2-16-163-16</inkml:trace>
  <inkml:trace contextRef="#ctx0" brushRef="#br0" timeOffset="35199.0132">27746 6456 301 0,'0'-12'48'16,"6"-2"-29"-16,-6 0 5 16,0 9 0-16,0 5-2 15,0 0 0-15,0 0-2 16,0 0-19-16,0 8-1 15,0 22 0-15,0 20 7 16,0 20 7-16,0 10 4 16,-8 8-9-16,-8 3-2 0,1-8-4 15,0-10 0-15,7-13-2 16,-5-9 1-16,8-11-2 15,-1-10 3-15,-1-5-3 16,5-10-7-16,-1-7-37 16,3-3-21-16,0-5-56 15,0 0-110-15</inkml:trace>
  <inkml:trace contextRef="#ctx0" brushRef="#br0" timeOffset="35580.035">27777 6368 99 0,'0'-25'218'16,"5"7"-185"-16,6 4-31 15,4-3 9-15,3 0 4 16,6 1-4-16,6 2 0 16,0 7-6-16,-4 4-2 15,-5 3-3-15,-3 0 0 16,0 5-3-16,0 28 3 15,-3 7 14-15,-7 5-1 16,-5-4-4-16,-3-1-4 16,0-8-3-16,0-6-2 15,-8-3-3-15,-13-2 3 0,-9-3 7 16,-6-5-2-16,-3-1-5 15,6-5-3-15,2-4-15 16,7-3-22-16,9 0-38 16,5 0-31-16</inkml:trace>
  <inkml:trace contextRef="#ctx0" brushRef="#br0" timeOffset="36278.075">28335 6331 100 0,'20'-6'149'0,"7"6"-133"15,8 0-16-15,4 0 22 16,0 21 0-16,-6 6-6 16,-10 3 1-16,-5 2 1 15,-8 3-10-15,-8-6 1 16,-2-6-6-16,0 0-2 15,0-7 7-15,-7 0-8 16,-16-6 2-16,0-1 1 16,-1-1 8-16,6-8-9 0,6 0 7 15,6 0 2-15,-1 0-6 16,7-21-2-16,0-9 0 15,0-2-3-15,5-9-1 16,26-4-1-16,12 3-7 16,9 1 8-16,5 9-2 15,-3 7-1-15,-10 10 3 16,-11 10-3-16,-12 2 4 15,-9 3-1-15,-7 0-1 16,-2 0-3-16,-3 0 1 16,0 11 4-16,0 14-1 15,0 5 1-15,0 11 4 16,0-1 2-16,-14 3 1 0,-1-3-5 15,8-2 1-15,7-4-3 16,0-2-1-16,0-8 1 16,7-2 1-16,17-9-1 15,2-1-1-15,10-11-1 16,2-1-4-16,8 0 6 15,-8-13 0-15,-9-13 5 16,-8-4-4-16,-14-2 5 16,-7-2 0-16,0-7 7 15,0 1-3-15,-25 0-10 16,-4 0 1-16,-4 4-2 15,7 13-6-15,1 4 4 16,8 10-29-16,0 9-16 16,4 0-29-16,8 0-71 0</inkml:trace>
  <inkml:trace contextRef="#ctx0" brushRef="#br0" timeOffset="36878.1093">29286 6246 249 0,'5'-4'88'16,"-2"4"-65"-16,-3 0-12 16,3 5-4-16,-1 25 4 15,3 11 3-15,-3 4-5 0,1-1-3 16,0-2-1-16,0-11-3 15,-3-7-1-15,0-7 0 16,0-12 1-16,0-3-2 16,0-2 2-16,0 0 2 15,0 0 4-15,5 0-2 16,7-18 1-16,9-19-7 15,12-9-12-15,6 1 8 16,-3 6 2-16,-7 19 2 16,-14 8-1-16,-6 12 0 15,-9 0 0-15,3 0-7 16,0 4 4-16,0 24 4 15,2 6 8-15,-5 0-3 16,0-8-3-16,0-4-1 16,4-8 1-16,-4-7 0 0,0-3-1 15,3-4 3-15,-3 0-2 16,0 0 5-16,8 0-1 15,7-14-5-15,9-15-1 16,14-15-4-16,11-1 2 16,0 5 2-16,0 11-5 15,-8 12 0-15,-15 12 3 16,-8 5-1-16,-3 0-2 15,-5 11 1-15,-2 19-1 16,2 2 5-16,-5 2 3 16,1-5 0-16,3 1-1 15,-3-6-1-15,2 0 0 0,-1-2 0 16,1-1-1-1,5-3-22-15,2-4-64 16,8-8-37-16</inkml:trace>
  <inkml:trace contextRef="#ctx0" brushRef="#br0" timeOffset="37163.1256">30170 6328 109 0,'-12'-10'156'0,"-2"7"-122"16,-4 3-21-16,-2 0-13 15,-5 27-1-15,1 8 1 16,6 4-17-16,13-1 17 15,5-4 0-15,0-4 8 16,23-8-8-16,8-12-3 16,4-10-7-16,0 0 10 15,-2 0 8-15,-3-14-4 16,-6-12 13-16,-9-4 11 0,-10-1 11 15,-5-4-1-15,0 0-15 16,0-2-22-16,-20 3-1 16,-1 3 0-16,0 10-8 15,1 12-14-15,2 9-47 16,3 0-39-16</inkml:trace>
  <inkml:trace contextRef="#ctx0" brushRef="#br0" timeOffset="37532.1467">30715 5820 268 0,'0'-8'45'0,"0"8"-25"16,0 0-15-16,0 0-5 16,0 3-6-16,0 24 1 15,0 12 5-15,-4 16 36 16,-10 6-13-16,1-2 3 15,1-1-15-15,1 2 22 16,1-7-14-16,2 3-6 16,-2-8 2-16,2-6-5 0,3-7-9 15,0-2 3-15,3-9-4 16,2-5 0-16,0-6 4 15,0-6-4-15,0-3 0 16,0-4-39-16,0 0-41 16,0-6-6-16,-3-21-24 15</inkml:trace>
  <inkml:trace contextRef="#ctx0" brushRef="#br0" timeOffset="37798.1619">30494 6227 107 0,'0'-14'85'16,"0"5"-50"-16,3 8-21 15,30-5-14-15,14 6 0 0,4-3 0 16,5 3 1-16,-9-2 0 15,-8-1 0 1,-12 1 12-16,-12-1 28 0,-9 3-9 16,-3 0 5-16,-3 0-13 15,0 0-4-15,0 0-8 16,5 16-1-16,5 13 13 15,2 1-4-15,-6 2-8 16,2-5-9-16,2-2 1 16,-5 0-3-16,-2-4 1 15,0 1-2-15,-3-6-34 16,0-2-64-16,0-9-104 15</inkml:trace>
  <inkml:trace contextRef="#ctx0" brushRef="#br0" timeOffset="38035.1755">30908 5984 277 0,'-5'0'53'0,"5"0"-53"15,0 0-11-15,0 0-6 16,0 0 17-16,0 0 18 15,0 0 21-15,0 0-11 16,0 0 2-16,0 0-8 16,0 0-3-16,0 0-13 15,0 0 0-15,0 0-6 16,0 0-18-16,18 0-51 0,4 0-65 15</inkml:trace>
  <inkml:trace contextRef="#ctx0" brushRef="#br0" timeOffset="38772.2176">31091 6224 146 0,'0'37'42'16,"0"1"-8"-16,-3-3-7 16,3-9-8-16,0-4 2 15,0-3 9-15,0-6-10 16,0-5-10-16,0-5-4 15,0-3 0-15,0 0 1 16,0 0 5-16,0 0 27 16,13-6-9-16,13-24-26 0,12-13-4 15,8 1-5 1,-5 4-7-16,-5 12-4 0,-13 10 16 15,-12 14 0-15,2 2-3 16,-4 0-2-16,2 7 1 16,5 20-8-16,2 5 10 15,-1 0 4-15,4-2-2 16,8-1 0-16,7-11 4 15,7-1-2-15,3-9 1 16,5-8 1-16,-4 0-1 16,-5 0 2-16,-7-19-1 15,-7-11 11-15,-7-5 1 0,-3-8-9 16,-10-1 1-16,-5-7-1 31,-3 3-7-31,0 5-6 0,-9 14 2 16,-6 12-12-16,-3 12 6 0,0 5 4 15,0 0 3-15,-5 27-13 16,5 7 6-16,3 7-16 15,15-1 1-15,0 0 10 16,0 0 9-16,7-2 0 16,14 3 4-16,5-3 1 15,7 9 1-15,5 8 5 16,-2 18 3-16,-4 12-4 15,-14 14 4-15,-15 4 5 16,-3 5 4-16,-6-6 3 16,-33-1 9-16,-12-1-8 0,-11-4-6 15,-12-6-9-15,-9-12 3 16,-3-25-6-16,15-20 5 15,20-23-1-15,25-10 6 16,11-5 20-16,5-38-13 16,8-23-14-16,2-23-6 15,20-19 2-15,37-11-2 16,14-9-8-16,7-3-18 15,4 10-22-15,-10 22 0 16,-18 30-36-16,-34 28 3 16,-20 26-118-16</inkml:trace>
  <inkml:trace contextRef="#ctx0" brushRef="#br0" timeOffset="39234.244">28602 6916 267 0,'-12'0'71'0,"9"0"-64"0,3 0-6 15,0 0 3-15,33 11 14 16,52 7-6-16,59 3-4 16,54-1-2-16,52-6-6 15,35-13-13-15,24-1 0 16,21 0-1-16,2 0 7 15,-8-12-1-15,-26-2-3 16,-43 5 11-16,-50 0 0 16,-50 1 0-16,-48 2 0 15,-39 1 5-15,-33 2 8 0,-19 0 4 16,-16 3-9-1,0-2-3-15,-10-1-5 0,-34 3-45 16,-15 0-22-16,-13 0-197 16</inkml:trace>
  <inkml:trace contextRef="#ctx0" brushRef="#br0" timeOffset="40119.2947">33587 7013 303 0,'5'8'31'0,"-1"15"-23"15,-4 10-3-15,0 19 20 16,0 17-1-16,0-26-17 15,0-1 9-15,0-6-10 16,0 3-2-16,0-10-3 16,0-5 1-16,0-3-2 15,0-7-35-15,0-4-90 16</inkml:trace>
  <inkml:trace contextRef="#ctx0" brushRef="#br0" timeOffset="40387.31">33509 6665 264 0,'-15'13'5'0,"4"17"-5"15,11 2-5-15,0-9 5 16,0-3 1-16,18-7 15 15,6-5 8-15,-7-8 1 16,-5 3 6-16,-6-3 2 16,-3 0 5-16,-3 0-11 15,0-8-10-15,0-6-17 0,0 6-3 16,3 3-24-1,0 2-44-15,2 3-30 16,8 3-119-16</inkml:trace>
  <inkml:trace contextRef="#ctx0" brushRef="#br0" timeOffset="40998.3449">33937 7063 179 0,'6'32'45'16,"0"6"-8"-16,0-1-15 15,0-2 12-15,0-8-10 16,-3-3 0-16,-1-10-5 15,3-4-10-15,-5-5-1 16,0-5-6-16,0 0 3 16,0 0 3-16,0 0-2 0,2 0 2 15,7-5-1-15,9-24-7 16,12-14-15-16,11-8-7 15,9 0 3-15,-5 11 2 16,-9 16 12-16,-15 14 5 16,-16 10-2-16,-2 0 2 15,-3 7-13-15,0 31 13 16,3 10 13-16,-3 3-1 15,4-6-6-15,-1 0-1 16,8-10-4-16,4-8 1 16,0-8 0-16,6-6 0 15,-6-11 0-15,6-2 6 16,2 0 7-16,3-26 0 15,2-11-10-15,-5-6 1 16,-2-5-1-16,-9-10 5 0,-6-12-5 16,-1-6 1-16,-5-7-6 15,0 4 0-15,0 6 0 16,0 16 0-16,0 22 1 15,0 15 8-15,0 12 0 16,0 5-3-16,0 3-4 16,0 0-2-16,0 0-4 15,0 22-2-15,0 21 3 16,0 13 3-16,-11 13 0 15,2 4 1-15,0-4 0 16,4-8 0-16,1-1 1 16,1-7 1-16,3-2-1 0,0-6-1 15,0-8 1-15,0-4-2 16,7-7-62-16,19-12-138 15</inkml:trace>
  <inkml:trace contextRef="#ctx0" brushRef="#br0" timeOffset="41148.3535">34641 7034 210 0,'18'-34'174'15,"7"9"-158"-15,3 12-12 16,6 0-4-16,1 2 0 16,4 8 0-16,0 3 0 15,2 0 0-15,0 0-59 0,-8 6-36 16,3 13-155-1</inkml:trace>
  <inkml:trace contextRef="#ctx0" brushRef="#br0" timeOffset="41963.4001">35360 7221 253 0,'0'21'51'0,"0"3"-45"0,0 4 11 16,0-7-3-16,6-4-6 15,3-7 6-15,0-8 14 16,6-2 3-16,0 0 4 15,6-8-11-15,2-19-10 16,0-7-9-16,-5-7-5 16,-2-3 0-16,-7-4 0 15,-3-7-1-15,-1 7-2 16,-2 2 2-16,1 15-6 15,-4 14-7-15,0 13 9 0,0 4-2 16,0 0-12-16,0 2 5 16,0 25 14-16,-12 7 0 15,-1 6-4-15,5 3 4 16,5-5 0-16,3 0 2 15,0-3 0-15,0-12-2 16,0-2 1-16,3-7 0 16,8-6 2-16,7-2-1 15,4-5 0-15,1-1 3 16,6 0 6-16,2-1-7 15,-5-18 3-15,-1-5-4 16,-2-9-2-16,1-7 4 16,-4-5-5-16,1-6-1 15,-3 3 1-15,-6 5-3 0,-4 14 3 16,-1 16 3-16,-4 7-3 15,-3 6 0-15,3 0-4 16,0 0-2-16,2 26-1 16,2 15 3-16,4 7 4 15,-1 5 0-15,1-2 0 16,-2 1 0-16,-3-8 3 15,-3-3 1-15,4-4 3 16,-7-10 0-16,0-6-2 16,0-2-3-16,0-8 2 15,0-4-1-15,0-3-1 16,-25-4-4-16,-14 0 2 15,-10-6-25-15,-15-19-16 16,-6-3-86-16,-2-10-134 0</inkml:trace>
  <inkml:trace contextRef="#ctx0" brushRef="#br0" timeOffset="42210.4143">35486 6668 201 0,'8'0'17'0,"1"0"-12"15,5 2 15-15,-1 5 17 16,2-6-6-16,-4 3-5 16,1-4-2-16,1 0-13 0,-2 0-3 15,1 0-2-15,-4 0-3 16,-1-5 2-16,-7-7-3 15,0-1-2-15,0-5-15 16,0-1-3-16,-33 5-34 16,-8 11-25-16,-1 3-87 15</inkml:trace>
  <inkml:trace contextRef="#ctx0" brushRef="#br0" timeOffset="43615.4946">36620 6849 124 0,'0'-15'186'16,"0"5"-164"-16,0 10-22 16,0 12-9-16,0 53 9 15,0 9 14-15,0 9 33 16,0 5-21-16,2-2-11 15,5-6-1-15,2-5 1 0,-4-8-4 16,-1-5-3 0,-4-11-4-16,0-8 2 0,0-9-5 15,0-8 3-15,0-7-1 16,-9-11-3-16,9-4 2 15,0-4 6-15,0 0 3 16,-6-20 21-16,-1-26-15 16,-1-12-17-16,-2-17 4 15,5-10-1-15,2-6-1 16,3-3-2-16,0-5-1 15,0-6-1-15,0-4-1 16,6 1-3-16,11 15-9 16,1 24 6-16,-5 26 1 15,5 23-2-15,-3 13 9 0,6 7-9 16,7 0-3-16,8 25 7 15,3 20 6-15,-6 6-2 16,-10 5-5-16,-7-1 3 16,-16-3-15-16,0-10 19 15,0-9 0-15,-10-9 5 16,-16-2 6-16,-5-5 2 15,0 0-5-15,-5-3-8 16,6-4-2-16,9-1-23 16,10 1-39-16,4-2-58 15</inkml:trace>
  <inkml:trace contextRef="#ctx0" brushRef="#br0" timeOffset="44407.5399">37044 7125 238 0,'21'0'18'0,"4"-5"-17"16,4-11 6-16,-2-3-1 15,2-8 9-15,-1-8 11 16,-5-10-4-16,-5-8 10 16,-10-13-4-16,-1-3-5 15,-7 0-19-15,0 7 3 0,0 18-5 16,-7 15 3-1,-4 15-3-15,-1 11-2 16,-3 3-6-16,-3 0 5 0,4 29-5 16,-1 8 2-16,12 6-4 15,3 0-6-15,0-5 10 16,11-3-21-16,17-11 16 15,10-11-2-15,4-8 9 16,-1-5 2-16,-5 0 4 16,-7 0-4-16,-7 0 5 15,-8 0 7-15,-5 0-10 16,-6 0-2-16,-3 6-10 15,3 23 10-15,-3 9 6 0,2 2 6 16,1-3-8 0,4 0 1-16,1-4 0 0,8-9-5 15,4-5 1-15,4-7 4 16,3-8-5-16,12-4-1 15,-1 0-4-15,4-16 5 16,-1-17 1-16,-2-7 3 16,-1-8-4-16,-5-3 5 15,-7 1-3-15,-8 9-2 16,-5 15 2-16,-10 15 9 15,-3 11 2-15,0 0-13 16,0 0-10-16,0 32-7 16,0 14 17-16,0 2 2 15,0 0 2-15,0-6-4 16,8-6 0-16,19-13-1 0,6-10-3 15,6-5 4-15,2-8-7 16,1 0 3-16,-9-1 4 16,-13-27 1-16,-9-1 5 15,-11-7 4-15,0-5 8 16,-5-8-16-16,-28 1 7 15,-11 0 1-15,0 10-10 16,-2 12 0-16,8 10-2 16,2 13-1-16,1 3-53 15,8 0-39-15,9 28-93 16</inkml:trace>
  <inkml:trace contextRef="#ctx0" brushRef="#br0" timeOffset="45029.5755">38218 6692 172 0,'9'-8'117'16,"-3"8"-96"-16,5 0-19 15,5 3 4-15,7 28-1 16,5 18 10-16,-5 8 15 15,3 1-10-15,-5-2-3 16,-3-8-3-16,-3-8-7 16,-5-14-4-16,-5-6 0 15,-2-10 0-15,0-5-1 0,-3-5-1 16,0 0-1-16,0 0 0 15,0 0 3-15,0-18 0 16,2-14-3-16,5-14-17 16,4-7 16-16,7-8-3 15,3 4-1-15,-3 9-19 16,-3 22 20-16,-3 15 3 15,-3 11-2-15,3 0-3 16,6 21-1-16,0 17 4 16,0 7-1-16,-7 3 4 15,-2-5 4-15,-3-6 0 16,-3-8 1-16,0-12 2 15,-3-9-5-15,0-6 0 16,0-2 3-16,0 0 1 16,0 0 7-16,0 0 4 0,0-15-6 15,6-13-11-15,8-9 2 16,7-9-4-16,4 3 2 15,4 7-11-15,1 12-3 16,-4 10 6-16,2 11 1 16,-5 3 6-16,-2 0-3 15,-3 24 1-15,0 9 3 16,0 4 3-16,-7 1 5 15,1-4 0-15,0-2-4 16,-3-3-3-16,0-5 2 16,-3 0-3-16,-3-4-32 15,2-7-57-15,2-3-130 0</inkml:trace>
  <inkml:trace contextRef="#ctx0" brushRef="#br0" timeOffset="45331.5928">39133 6732 13 0,'0'-43'218'0,"0"27"-126"16,0 11-38-16,0 5-15 15,0 0-39-15,0 26-6 16,-15 28 0-16,3 13 6 16,6-3 0-16,6-5-8 15,0-13-8-15,13-12 16 16,13-10 0-16,4-14 1 15,-1-6 4-15,-4-4 1 0,-2 0 4 16,-5-19-3 0,-7-10 3-16,-4-6 5 0,-7-6 3 15,0-1 0-15,0-1-9 16,-15 3 3-16,-3 9-12 15,-3 8-6-15,6 7-21 16,-3 8-26-16,6 4-35 16,-2 4-123-16</inkml:trace>
  <inkml:trace contextRef="#ctx0" brushRef="#br0" timeOffset="45833.6215">39483 6179 249 0,'0'-10'23'0,"0"7"15"15,0 3-13-15,0 0-25 16,0 0-9-16,-2 28 2 15,-7 15 5-15,-3 8 2 16,9 3 9-16,0 5 7 16,3 2 3-16,0 3 8 15,0 6-2-15,0 4-6 16,6-4 5-16,6 0-4 15,-1-9-5-15,2-13-8 16,-2-5 3-16,1-12-2 16,-2-11-4-16,-2-5 0 0,-2-9-3 15,1-3 0-15,-5-3 2 16,1 0-3-16,3-9-21 15,3-26-11-15,-6-15-33 16,-3-11-9-16,0-6-2 16,0-2-27-16,-3 7 44 15,-4 8 36-15,7 11 23 16,0 12 20-16,0 7 17 15,10 7-7-15,11 4 16 16,12-1-24-16,5 4-11 16,6 5-11-16,5 2 3 15,-5 3-3-15,-6 0 0 16,-9 0-4-16,-7 0-74 15,-16 8-69-15</inkml:trace>
  <inkml:trace contextRef="#ctx0" brushRef="#br0" timeOffset="46148.6395">39849 6777 147 0,'38'-10'67'0,"5"-1"-58"15,1-3 6-15,3-3-8 16,-4-5 5-16,-9-4 11 15,-6-5 0-15,-13 2-1 0,-13-1 3 16,-2 9-4 0,0 2 4-16,-2 8-10 0,-19 7-15 15,-1 4-3-15,-1 0-4 16,-1 13 0-16,3 21 4 15,6 4-3-15,10 2 5 16,5 0 1-16,0-5 4 16,5-4-3-16,19-4-1 15,3-6-6-15,9-4-35 16,5-9 1-16,4-5-46 15,8-3-130-15</inkml:trace>
  <inkml:trace contextRef="#ctx0" brushRef="#br0" timeOffset="46582.6643">40550 6596 33 0,'15'-51'188'0,"-9"14"-125"15,-6 9-13 1,0 10 12-16,0 7-22 0,-21 6-22 16,-2 5-17-16,-5 0-1 15,2 24-7-15,0 21-7 16,8 6 9-16,11 3 5 15,7-4 0-15,0-8 0 16,7-6 0-16,13-12-16 16,4-8-14-16,-6-10 10 15,2-6 5-15,-2 0 15 16,-2-31 0-16,-5-7 7 15,1-14 5-15,-2-4 0 0,-5-8 5 16,-2-5-2 0,-3-7-8-16,0-4-2 0,0-2 1 15,0-2-5-15,0 9-1 16,0 16 2-16,-3 20-3 15,-2 15 4-15,-2 15-2 16,4 9-1-16,3 0 0 16,-6 46-15-16,0 23 11 15,0 29 4-15,6 8 0 16,0 1 0-16,0-4 7 15,0-2 2-15,3-5-2 16,6-6-5-16,2-9 1 16,2-9-3-16,5-13-51 15,5-9-71-15</inkml:trace>
  <inkml:trace contextRef="#ctx0" brushRef="#br0" timeOffset="47005.6885">41195 6018 240 0,'0'0'75'15,"0"0"-70"-15,0 0-5 16,0 14-11-16,0 29-6 16,0 17 17-16,0 23 30 15,0 3 11-15,0 3-16 16,0-7-5-16,0-10 2 15,0-2 1-15,3-9 0 16,9-4-9-16,2-7-8 16,4-11-1-16,4-5-3 15,1-10-2-15,3-11-28 0,2-11-60 16,-5-2-23-16,-2 0-70 15</inkml:trace>
  <inkml:trace contextRef="#ctx0" brushRef="#br0" timeOffset="47340.7077">41267 6430 126 0,'0'-33'114'0,"0"9"-90"15,11 6-24-15,24 5 0 16,10 7-9-16,8 4 8 16,-2 2 1-16,-7 0 1 15,-13 0 1-15,-13 0 1 16,-16 0 9-16,-2 0-7 15,0 0-1-15,0 12 13 0,3 15-3 16,10 8 9 0,-2 3-3-16,6 1-7 0,4-2-10 15,7-3-1-15,-2-4 4 16,1-10-2-16,2-9 4 15,-5-8-7-15,-3-3 3 16,-4 0 8-16,-4-14 37 16,-5-15-7-16,-1-13-19 15,-7-1-3-15,0 0-17 16,0 2-3-16,-3 10-1 15,-30 6-17-15,-26 25-32 16,-28 0-96-16,-14 19-124 16</inkml:trace>
  <inkml:trace contextRef="#ctx0" brushRef="#br0" timeOffset="48068.7493">38324 7784 271 0,'33'-39'64'0,"-2"5"-51"0,-8 6-7 16,1-4 21-16,-1-2-15 15,-5-3 13-15,-8-1-4 16,-5 4-7-16,-5 4-7 15,0 8 2-15,0 7-1 16,0 5-1-16,-11 6 1 16,-4 4-8-16,-3 0-2 15,-3 0-2-15,-2 34 2 16,-2 17-3-16,2 17 4 15,5 15-3-15,5 7 0 0,11 9 2 16,2 3 2 0,0-6 1-16,0-2 15 0,0-1-10 15,2-7-2 1,11-1 0-16,-8-8-1 0,-5-10 2 15,0-10-4-15,0-14-1 16,-5-8-12-16,-28-9-14 16,-9-9-24-16,-7-12-78 15,-12-5-151-15</inkml:trace>
  <inkml:trace contextRef="#ctx0" brushRef="#br0" timeOffset="48754.7886">38005 8139 132 0,'59'-33'86'16,"8"2"-76"-16,11 3-4 0,3 1 5 16,-1-2-1-16,0 3 2 15,-9-4-8-15,-3-4 1 16,-14-7-5-16,-6-5 0 15,-12-2-4-15,-7-2-20 16,-6 4 23-16,-5 1 2 16,-3 2-1-16,0 3 5 15,-6 0 6-15,-2 6 1 16,-2 7 7-16,-2 4 10 15,-3 11-8-15,0 3 11 0,0 7 1 16,0-1-8 0,0 3-10-16,0 0-8 0,0 0-7 15,0 21-5-15,0 27-3 16,0 19 8-16,-8 15 6 15,-2 2-2-15,2 2 2 16,1-6-4-16,7-5-2 16,0-11 3-16,0-13-3 15,12-11 0-15,9-12-6 16,-3-13 0-16,0-7-20 15,5-8 6-15,1 0 20 16,3-11-3-16,2-21-4 16,1 0 7-16,-6-2 2 15,-9 1-1-15,-10 10-1 16,-5 9-4-16,0 6 4 0,0 8 12 15,0 0-12-15,0 0-4 16,0 22 0-16,0 6 3 16,0 5-2-16,7-9-36 15,17-9-12-15,12-9 7 16,2-6 44-16,1 0 5 15,-8 0 26-15,-6-14 30 16,-4-9-26-16,-13-2 8 16,-1-4 4-16,-7 3-17 15,0-6-8-15,-4 5-10 16,-17 3-12-16,-5 5-4 15,-4 5-15-15,-9 13-20 0,1 1-37 16,9 0-53 0,-2 15-145-16</inkml:trace>
  <inkml:trace contextRef="#ctx0" brushRef="#br0" timeOffset="49584.8361">39730 7770 56 0,'0'-17'255'0,"0"9"-201"15,0 3-25-15,-5 1-2 16,-11 4-10-16,-7 0-6 16,0 25-11-16,-8 10 0 15,5 8-3-15,5 0 0 16,6-4-5-16,12-1 5 15,3-6 1-15,0-8 2 0,0-7 5 16,14-7-5 0,7-7-3-16,-3-3-10 0,7 0 7 15,6-6 6-15,5-18 8 16,-3-1-4-16,-4-6-3 15,-1 5 2-15,-8 4 0 16,-4 6-3-16,-8 8 0 16,-5 8 0-16,-3 0 0 15,0 0-3-15,4 0-8 16,1 14-3-16,10 10 14 15,-1 0 3-15,7-4 0 16,1-3-3-16,1-6 0 16,1-11-2-16,-1 0-4 15,-2 0 6-15,0-11-3 0,1-16 3 16,-5-6 1-16,0-3 3 15,-5-6 3-15,1-6 3 16,-8-10 1-16,-2-3-4 16,0-9 3-16,-3-4-10 15,0-2 4-15,0 10-2 16,0 15-1-16,0 16 1 15,0 16 2-15,0 14 9 16,0 5-10-16,0 0-3 16,0 0-5-16,0 11-8 15,-6 32 3-15,1 19 10 16,-5 10 4-16,2 7 1 15,1-1 11-15,7-7-8 16,0-6 2-16,0-6-8 16,0-7 3-16,0-8-2 0,15-6-2 15,0-11 0-15,6-5-2 16,0-6-30-16,2-12-46 15,2 0-66-15</inkml:trace>
  <inkml:trace contextRef="#ctx0" brushRef="#br0" timeOffset="49724.8441">40205 7745 289 0,'45'-18'74'0,"23"-1"-74"16,15 3-3-16,10 5-17 16,-4 3 7-16,-12 3-2 15,-15 0 1-15,-18 0 0 0,-19 5-61 16,-22-4-67-16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0:41.176"/>
    </inkml:context>
    <inkml:brush xml:id="br0">
      <inkml:brushProperty name="width" value="0.05292" units="cm"/>
      <inkml:brushProperty name="height" value="0.05292" units="cm"/>
      <inkml:brushProperty name="color" value="#FF0000"/>
    </inkml:brush>
  </inkml:definitions>
  <inkml:trace contextRef="#ctx0" brushRef="#br0">27048 6394 24 0,'-3'-7'220'0,"3"-1"-183"15,-3-3-31-15,0 9 1 0,3 2 16 16,0 0-5-1,0 0 11-15,0 0-2 0,0 0-22 16,0 0 15-16,0 0-11 16,0 0-4-16,0 0 11 15,0 0-14-15,0 0 3 16,0 0-2-16,0 0 3 15,0 0-3-15,0 0-3 16,0 0 0-16,0 0 10 16,0 0-9-16,0 0 1 15,0 0-1-15,0 0 5 16,0 0-4-16,0 0-2 15,0 0 0-15,0 0 0 16,0 0 1-16,0 0-1 16,0 0 0-16,0 0 2 0,0 0-6 15,0 13 4-15,15 16 0 16,12 14 1-16,6 8-1 15,11 10 6-15,10 1 2 16,5 0-6-16,0-3 6 16,-2-1-8-16,-4-8 0 15,-2-7-1-15,-12-8 2 16,-10-10-1-16,-8-9 0 15,-12-5 4-15,-3-9-5 16,-6-2 1-16,0 0 0 16,0 0-4-16,0 0-13 15,0 0-16-15,0 0-14 0,0 0-85 16,-18-6-104-1</inkml:trace>
  <inkml:trace contextRef="#ctx0" brushRef="#br0" timeOffset="286.0164">27435 6387 37 0,'-13'-10'245'16,"8"10"-189"-16,-5 0-46 15,-1 0-1-15,-16 17-3 16,-9 30 0-16,-14 16 16 16,-6 16-10-16,2 1 12 15,0-1-22-15,7-1 0 0,5-11 4 16,10-2-2-16,2-13-5 15,6 0 1-15,4-13 0 16,7-6-3-16,5-7-25 16,8-7-71-16,0-15-131 15</inkml:trace>
  <inkml:trace contextRef="#ctx0" brushRef="#br0" timeOffset="655.0375">28019 6540 281 0,'0'-25'159'0,"0"9"-159"15,28 1 3-15,19-4-3 16,15 0 0-16,6 0 3 16,7 6 9-16,2 0-10 0,-5 5 1 15,-10-1-3-15,-11 4 2 16,-13 5-8-16,-12-2 6 15,-10 2-41-15,-8 0-64 16,-8 2-115-16</inkml:trace>
  <inkml:trace contextRef="#ctx0" brushRef="#br0" timeOffset="842.0482">28135 6790 64 0,'30'-18'349'0,"6"5"-325"16,11-6-22-16,9 4-2 15,11 1 6-15,0-5-6 16,5 0 22-16,5 3-20 0,-8 0-2 16,-10 2-10-16,-15 7-62 15,-8 2-73-15</inkml:trace>
  <inkml:trace contextRef="#ctx0" brushRef="#br0" timeOffset="1493.0854">29327 6259 387 0,'-15'-6'71'15,"7"-1"-69"-15,-2-2 4 16,7 1-5-16,0 3 2 15,3-1 19-15,0 1-21 16,0-5 5-16,0-4-6 16,0-1 0-16,21-7 0 15,2 3 1-15,13 4 0 0,8 1-1 16,7 8 2-1,0 6-1-15,-1 0-2 0,-2 6-1 16,-4 25 1 0,-8 15-1-16,-6 5 2 0,-13 2-1 15,-13 8 1-15,-4 1 0 16,-18-3 6-16,-36 2-5 15,-14-6 7-15,3-8-2 16,6-9-3-16,20-17 2 16,18-10-2-16,14-8-3 15,7-1 5-15,0-2-1 16,0 0-6-16,0 0 2 15,0 0-10-15,0 0 7 16,21 0-4-16,12 0 7 16,18 0 13-16,11 0-8 0,13 0-1 15,4-11-4-15,4 4 3 16,-2-3-4-16,-10 1 1 15,-2-2 0-15,-16 3-1 16,-11 3 5-16,-16-4-4 16,-16 8 0-16,-10-6 2 15,0 7-8-15,0-2-15 16,0 2-39-16,-21 0-33 15,-25 0-201-15</inkml:trace>
  <inkml:trace contextRef="#ctx0" brushRef="#br0" timeOffset="5085.2909">27684 7270 214 0,'6'10'30'0,"-1"0"-30"16,-2 7 0-16,9 8 4 16,4 5 1-16,2-2 10 15,2-1-6-15,6-1 12 16,5 1-9-16,-2-3-6 15,1-2-5-15,6-1 5 16,5 1-4-16,0-7-2 16,10 1 0-16,-4-3 3 15,10-1 0-15,-1-7-4 16,8-3 2-16,3-2 0 15,5 0 4-15,8 0-5 16,0-12 0-16,7-11 2 16,-5 0-2-16,-2-7 0 0,-5 0 6 15,-9 4-5 1,-7-3 0-16,-9-2-1 0,-2 5 0 15,-10-4 8-15,1 3-4 16,-9-4-4-16,-6 2 1 16,-4 2 2-16,-9 3-3 15,-1 8 0-15,-7 1 0 16,-3-1-8-16,3 7 12 15,-3-2-4-15,0 6 0 16,0 3 5-16,0 2-5 16,0-4 0-16,0 4 0 15,0-3-7-15,0 2 2 16,0-3-14-16,0 4-2 15,0 0-23-15,0 0-73 16</inkml:trace>
  <inkml:trace contextRef="#ctx0" brushRef="#br0" timeOffset="5555.3178">29226 6919 249 0,'3'-17'41'0,"-3"7"-33"16,0 5 4-16,0 5 0 16,0 0 7-16,0 0 8 0,0 0-23 15,-3 10 3 1,-24 25-6-16,-17 11-1 0,-7 8 9 15,-3-6-6-15,7-3 1 16,11-11-4-16,13-3 0 16,8-16 0-16,9-4 0 15,6-9 0-15,0-2-2 16,0 0 1-16,0 0-1 15,0 0-13-15,29-20 15 16,22-13 26-16,17-12-21 16,6-1 1-16,3 0-6 15,-5 9-2-15,-10 8 1 16,-8 10-4-16,-13 8 5 15,-13 11-6-15,-8 0 0 16,1 0-2-16,-3 3 4 0,2 19 8 16,4 5-3-16,-3 4-1 15,-4 5 0-15,-1-2 1 16,-8 6-1-16,-1-6-60 15,-7 5-44-15</inkml:trace>
  <inkml:trace contextRef="#ctx0" brushRef="#br0" timeOffset="7577.4334">29327 7015 139 0,'-7'-2'59'0,"-4"2"-52"0,1 0 9 16,-3 0-15-16,-5 0 2 15,-3 19 17-15,-7 7-9 16,-5 3 11-16,2 6-9 16,0-5-9-16,2-6 11 15,11-2-15-15,6-9 2 16,7-3-2-16,-2-4 6 15,4-5-6-15,3 3 0 16,-3-2 0-16,3 1 4 16,-3 1-3-16,3 1-1 15,0-3 0-15,-2 3 4 16,2-5-6-16,0 3 2 0,0-3-10 15,0 0 10-15,0 0 10 16,0 0-9-16,23 3 1 16,21-3 1-16,10 0-6 15,5 0 1-15,5-6-13 16,-8-10 6-16,-6-3-17 15,-5 4 3-15,-16-4 10 16,-11 5-62-16,-12 1 10 16,-6 6-35-16</inkml:trace>
  <inkml:trace contextRef="#ctx0" brushRef="#br0" timeOffset="7893.4515">29579 7021 6 0,'0'0'206'16,"0"0"-174"-16,0 0-28 16,0 21 3-16,0 9 0 15,0 4 19-15,0 6-1 16,0-5-15-16,0 0 13 15,6-3-12-15,9-5-3 16,0-3 6-16,0-5-14 16,-4-2 12-16,2-5-3 15,-8-1-8-15,-2-3 14 0,1 0-15 16,-4-3 0-16,0 0 3 15,0 1 3-15,0 1-12 16,0 4-4-16,0-1-57 16,-22-3-31-16</inkml:trace>
  <inkml:trace contextRef="#ctx0" brushRef="#br0" timeOffset="8251.472">28962 7117 270 0,'-7'0'52'16,"4"0"-48"-16,3 0-4 15,0 0-13-15,0 0 10 16,0 0-5-16,0 16 8 15,0 5 8-15,10 2-1 16,13 3 0-16,19-2 29 16,14 0-28-16,16-5 10 15,10-4-12-15,5 1-1 16,-4-5-1-16,-9-4 0 15,-14 0-2-15,-16-5-2 16,-14-2 0-16,-12 0 1 16,-10 0-1-16,-5 0-16 0,-3 0 15 15,0 0-12-15,0 0 2 16,0 0-28-16,0 0-32 15,0 0-98-15</inkml:trace>
  <inkml:trace contextRef="#ctx0" brushRef="#br0" timeOffset="8627.4935">29680 6941 113 0,'0'-3'77'16,"0"3"-56"-16,0 0-7 16,0 0 3-16,0 19-16 15,0 17 12-15,0 13 16 16,0 4-8-16,0 2 4 15,0-2-17-15,2-8-5 16,5-3 8-16,-1-9-10 16,-6-4 0-16,0-7 1 15,0-4-2-15,0-4-16 0,0-3-49 16,-15-1-66-16</inkml:trace>
  <inkml:trace contextRef="#ctx0" brushRef="#br0" timeOffset="9292.5315">29430 6839 143 0,'-8'-8'46'0,"-2"5"-30"15,2 0-14-15,-4 3 9 16,-3 0-1-16,-6 0 5 15,-8 6 6-15,-7 22-14 16,-2 3 4-16,-4 4-1 16,9-3-7-16,3-5 8 15,9-3-11-15,3-6 3 16,7 0-3-16,6-4 1 15,-5-3-1-15,4 2 0 16,0-1 2-16,-3 0 1 16,4-1-3-16,1-3 0 0,1 0-2 15,0-3 5-15,-2 3-3 16,-1-2 4-16,-1-4 0 15,5 3-4-15,-1-1 0 16,3-2 2-16,0 1-4 16,-3-3 3-16,3 0-1 15,0 0 0-15,0 2 5 16,-3-2-12-16,3 0 6 15,0 0-20-15,0 0 19 16,0 0-3-16,-4 6 3 16,1-5-1-16,1 8 6 15,-4-2-4-15,3-2 1 16,1 2 0-16,-3-1-6 0,5 1 6 15,0 2-7 1,0 1 5-16,0 4 2 0,0-1-2 16,0 3 5-16,0 0-3 15,0 0 25-15,0 0-25 16,13-2 0-16,-1-9 0 15,-3 0 1-15,0-2-6 16,-1-3-16-16,8 0-12 16,1 0-73-16</inkml:trace>
  <inkml:trace contextRef="#ctx0" brushRef="#br0" timeOffset="9763.5585">29538 6776 134 0,'-3'0'128'0,"3"0"-123"16,0 0 2-16,0 0-11 15,0 0 4-15,0 0-5 16,0 0 1-16,8 14 4 0,10 6 3 15,0-2-3 1,0 1 1-16,-3 2 9 0,-7 3 3 16,5 0 3-1,-8 1 4-15,5 1-19 0,-7 3 14 16,2 1 4-16,-2 7-11 15,-3 1 16-15,3 4-16 16,1 1 5-16,-4-1 1 16,5 0-11-16,-2-8 0 15,0-2-3-15,2-6 2 16,-5-1 1-16,7-6-3 15,-4-7 0-15,0 2 1 16,-3-8-1-16,0 2-26 16,0-3-49-16,0 0-83 0</inkml:trace>
  <inkml:trace contextRef="#ctx0" brushRef="#br0" timeOffset="10217.5844">28821 7241 220 0,'0'0'61'0,"0"0"-61"16,0 1-12-16,13 18 12 15,22 8 19-15,19 0 2 16,16 2-8-16,14-6 9 15,9-3-13-15,5-6-2 16,-3-4 0-16,-7-3-4 16,-11 0-2-16,-16-1 6 15,-20-5-4-15,-17-1-3 0,-9 0 0 16,-10 0-29-16,-2 0 16 15,0 3-36-15,4-3-30 16,1 0-55-16</inkml:trace>
  <inkml:trace contextRef="#ctx0" brushRef="#br0" timeOffset="12562.7186">32024 6366 309 0,'-18'-6'117'0,"-3"6"-98"16,-8-1-16-16,-13 1-3 15,-18 0 1-15,-10 0 9 16,-17 4-6-16,-16 10-1 15,-7-4-1-15,-1-3 4 16,11 2-6-16,25-9 0 16,31 0 5-16,17 0-4 15,12 0-1-15,1 0 0 0,-1 0 0 16,2-14 0-1,-2-4-14-15,1-3-25 0,2 2-49 16,4 3 7-16,-2 3-92 16</inkml:trace>
  <inkml:trace contextRef="#ctx0" brushRef="#br0" timeOffset="12817.7331">31021 6119 152 0,'0'0'142'0,"0"0"-106"15,0 0-31-15,0 11 2 16,-5 12 3-16,-12 13 15 15,-7-1-5-15,1 2-5 16,2 4-14-16,6 0 6 0,2 0 2 16,13 0-9-16,0-7 6 15,0-1-6-15,23-3 0 16,3 1 3-16,7-5-1 15,3-4-2-15,5-6 0 16,3-3-1-16,7-4-6 16,3-4-23-16,1 3-48 15,8-3-36-15</inkml:trace>
  <inkml:trace contextRef="#ctx0" brushRef="#br0" timeOffset="13485.7714">32561 6122 375 0,'0'0'74'15,"0"0"-74"-15,0 0-4 16,0 27 3-16,0 18 1 16,13 12 9-16,2 4 17 15,-4-2-24-15,-1-3 13 16,-5-10-15-16,-2-9 2 15,-3-11 0-15,0-12-1 16,0-6-1-16,0-5 9 16,0-3-8-16,0 0 9 15,0 0-10-15,0 0 2 0,0-3 8 16,0-20-10-16,0-13 0 15,0-7-2-15,0-12-18 16,7-3 8-16,16 0-9 16,10 10 1-16,6 15 18 15,-1 13-14-15,-6 12 16 16,-4 8-3-16,-2 0 7 15,-3 0-4-15,5 27 0 16,-5 10 0-16,1 3 4 16,-4 3 1-16,2-7 0 15,-8-1 5-15,-1-4-9 16,-1-7 2-16,-4-3-3 15,0-3-24-15,2-4-41 16,-4 2-117-16</inkml:trace>
  <inkml:trace contextRef="#ctx0" brushRef="#br0" timeOffset="13999.8008">33248 6128 170 0,'0'-6'250'16,"0"6"-230"-16,0 0-19 16,0 0-1-16,0 22-5 0,0 15 5 15,4 14 34-15,7 2-20 16,1-4 0-1,-1-6-14-15,4-9 1 0,3-8 1 16,-3-7-2-16,3-2 0 16,-3-10-6-16,3-2-3 15,-4-5-11-15,1 0-15 16,3 0 35-16,0-10 4 15,3-16-3-15,-1-12 0 16,1-7 1-16,-3-3 0 16,-3-6-3-16,-2 7 1 15,-2 6 0-15,-6 14 5 16,-1 13-4-16,-1 12 1 15,-3 2 15-15,0 0-17 16,0 0 0-16,3 6-6 0,5 24 6 16,7 5 6-16,3 8-1 15,10 1 2-15,-2-10 1 16,3-4-4-16,4-6-4 15,0-10 0-15,-4-4-6 16,-2-6-12-16,-11-4-17 16,-8 0-43-16,-5 0 7 15,-3-14-85-15</inkml:trace>
  <inkml:trace contextRef="#ctx0" brushRef="#br0" timeOffset="14552.8324">33830 6105 61 0,'0'-1'219'0,"0"1"-160"16,3 0-52-16,3 10-6 15,6 22 15-15,3 14 14 16,-4 2 9-16,2 0-23 16,-1-5-6-16,-1-6 7 15,2-11-15-15,-5-6-1 16,-5-9 1-16,1-4 4 15,-2-7-6-15,-2 0 0 16,3 0 3-16,3 0-8 16,12-25-5-16,5-11 5 15,7-7 0-15,6 9-2 16,-7 6 7-16,-4 13-3 15,-7 11 3-15,-10 4 4 16,-2 0-4-16,1 0 0 0,1 9 1 16,2 12 3-16,1 4 11 15,-5-4-7-15,-3-2-5 16,3-9 4-16,-6-2-7 15,0-5 0-15,0 0 5 16,0-3-3-16,0 0-1 16,0 0-1-16,0 0 5 15,0 0 3-15,2 0-8 16,5-23 0-16,2-16-1 15,9-4-14-15,2 0 7 16,6 14 2-16,-5 14 3 16,-6 3-11-16,0 12 8 15,1 0 6-15,-1 0-4 0,5 14 7 16,1 14-3-1,0 5 5-15,-3 5-4 0,0-2 14 16,-1-9-15-16,-6 1 0 16,5-10 4-16,-7-1-4 15,-3-10-22-15,-1-1-37 16,-2-4-100-16</inkml:trace>
  <inkml:trace contextRef="#ctx0" brushRef="#br0" timeOffset="15035.86">34599 5718 340 0,'0'0'51'0,"0"0"-33"15,0 0-18-15,0 30 0 16,0 23 3-16,0 19 22 15,0 11 19-15,0 0-29 16,0-8 6-16,0-8-14 16,0-11-7-16,0-16 7 15,0-13-3-15,3-13-4 16,1-9 0-16,2-5 2 15,-6 0-4-15,5 0 2 16,1 0-5-16,9-11 5 16,13-21 10-16,10-6-1 15,4 6-9-15,-1 9-4 0,-11 12-3 16,-6 11 7-16,-9 0-8 15,-1 5 6-15,-2 24-5 16,-7 7 7-16,2-2 13 16,-7-2-12-16,0-6 13 15,0-4-14-15,0-5 2 16,-24 0 6-16,-18-3-8 15,-14 0 14-15,-9-6-14 16,8-8-1-16,9 0-2 16,19 0-5-16,9-8-16 15,7-17-3-15,10-4-34 16,3 3-63-16,0 7-22 0,6 8-33 15</inkml:trace>
  <inkml:trace contextRef="#ctx0" brushRef="#br0" timeOffset="15705.8983">34774 6308 123 0,'21'0'97'0,"4"0"-67"15,1 0 3-15,4 0 17 16,2 0-12-16,1 0-6 16,3-9 1-16,0-5-28 15,-7 1 4-15,-2-3-9 16,-9-3 2-16,-3-5 5 15,-6-2-6-15,-9-8 3 16,0 0-2-16,0 2 1 16,0 3-4-16,-3 13 1 0,-3 11 0 15,2 2 1-15,2 3-1 16,-1 0-3-1,-3 5 3-15,-6 26-9 0,1 4 7 16,4 9 2-16,7 1-8 16,0-4 6-16,0-6-2 15,7-10 2-15,9-2-1 16,6-7-7-16,2-8 9 15,-1-4 1-15,10-4 0 16,6 0 2-16,2 0 0 16,3-10 3-16,-2-15 0 15,0-11-1-15,0-4 2 16,-4-6-6-16,-2-2 3 0,-10-6-2 15,-5 1 0-15,-11 3-1 16,-10 4 12-16,0 9-11 16,0 13 13-1,-21 5-7-15,-6 8-6 0,3 8 1 16,-6 3-2-16,6 0 0 15,9 0-1-15,4 3-2 16,11 16 1-16,0 0-20 16,0 4-4-16,3-2 23 15,18 1-2-15,2 3 5 16,0-4 1-16,2 6 3 15,-1 2-4-15,-1-2 0 16,1 4 0-16,-7-1 5 16,-1-1-1-16,-7 4 0 15,-9-1 12-15,0-1-11 0,0 5 11 16,0-2-9-1,0 1-5-15,0 1 15 0,0-6-16 16,0 3 0-16,0-9-1 16,24-5-3-16,14-4-40 15,19-7-91-15</inkml:trace>
  <inkml:trace contextRef="#ctx0" brushRef="#br0" timeOffset="26474.5143">21579 11754 160 0,'-9'7'171'16,"9"-7"-162"-16,0 0-7 15,12-6-2-15,32-14 0 16,-8 3 3-16,3-2 15 15,-1 3-16-15,6-7 4 16,5-4 0-16,2-6 1 16,8-10 3-16,8-7-3 15,8-12-6-15,5-10 18 16,6-7-19-16,7-10 1 0,5 4-1 15,5-1 5 1,5 7-5-16,-5 10 0 0,-11 5 2 16,-12 8-5-16,-14 8 3 15,-12 5 0-15,-15 9 1 16,-13 7 2-16,-11 11-2 15,-10 6-1-15,-5 2 5 16,0 4-2-16,0-1-3 16,0 5-10-16,0 0-22 15,-33 0-68-15,-19 26-77 16</inkml:trace>
  <inkml:trace contextRef="#ctx0" brushRef="#br0" timeOffset="27001.5444">21672 11282 237 0,'0'0'62'0,"0"0"-45"15,0 0-8-15,0 0-9 16,0 7 32-16,-4 18-19 15,-17 19-5-15,-8 6 13 16,-4 5-16-16,-3 3 4 16,0-3 7-16,5-1-13 15,0-6 12-15,1 1-9 16,6-10-5-16,4 2 8 15,7-12-8-15,5-5 2 16,8-8-2-16,0-3 8 16,0 1-16-16,18-1 7 0,26-5 0 15,20-8 14-15,21 0 1 16,13 0-11-16,7-10-4 15,-5-8-19-15,-14-2-17 16,-15 2-41-16,-14-2-36 16</inkml:trace>
  <inkml:trace contextRef="#ctx0" brushRef="#br0" timeOffset="28424.6258">23564 9749 160 0,'0'-9'194'0,"0"9"-152"0,0 0-41 15,0 32 4 1,3 16 13-16,2 14 9 0,1-1 11 16,6 0-18-16,3-7-14 15,0-6 13-15,-1-8-11 16,1-5-4-16,-5-9-3 15,-2-4 6-15,-2-9-6 16,-2-4-1-16,-4-7-11 16,0-2-28-16,0 0-46 15,0 0-49-15,0 0-144 16</inkml:trace>
  <inkml:trace contextRef="#ctx0" brushRef="#br0" timeOffset="28787.6466">23343 9580 295 0,'-2'-11'43'16,"2"-1"-27"-16,0 11 2 15,0 1-4-15,0 0-9 16,23 0 6-16,22 0-11 15,20 18 2-15,7 16 6 16,0 7-8-16,-10 4 0 16,-3 3 0-16,-8 3-1 15,-4 5 6-15,-6 3-4 16,-5 0 8-16,-6-2-8 0,-12-8 11 15,-12-2-6 1,-6-8 1-16,0-1 14 0,-36 0-9 16,-24-3 7-16,-11-5 2 15,-15-2-21-15,5-9 9 16,11-4-9-16,11-4-6 15,13-2-5-15,14-7-32 16,17-2-23-16,15 0-89 16</inkml:trace>
  <inkml:trace contextRef="#ctx0" brushRef="#br0" timeOffset="29326.6774">24122 9805 281 0,'0'-12'137'0,"0"12"-100"16,0 0-24-16,0 0 5 15,0 19-8-15,0 24-8 16,-3 13 12-16,3 7-11 15,0-5 4-15,0-8-8 16,24-9 2-16,9-12-1 16,2-8 0-16,-3-11-1 15,-1-4 1-15,-11-6-14 16,1 0-3-16,-3-2 17 0,-3-23 5 15,-4-7 0 1,-1-5-1-16,-8-6 2 0,-2-5-6 16,0 0 2-16,0 5 1 15,0 8 0-15,0 14-3 16,0 10 0-16,0 11-3 15,-2 0-2-15,2 0 5 16,0 38-12-16,0 20 12 16,0 19-1-16,0 6 1 15,8-5 0-15,2-5 1 16,-8-11-1-16,-2-13 0 15,0-3 2-15,0-12-2 16,-5-7 21-16,-20-7-12 16,-4-6 1-16,-12-4 6 15,-1-8-14-15,0-2 6 0,10 0-8 16,7 0-23-16,7-16 3 15,7-14-46-15,11-4-100 16,0-3-124-16</inkml:trace>
  <inkml:trace contextRef="#ctx0" brushRef="#br0" timeOffset="29775.7031">24546 9772 294 0,'0'0'97'15,"0"0"-78"1,3 0-18-16,4 29 13 0,1 14-9 16,5 13 20-16,5 3 8 15,-7-1-26-15,1-12 3 16,0-5-3-16,-6-15-4 15,2-10 4-15,-1-8-7 16,-7-5 0-16,0-3 6 16,0 0-5-16,0 0 8 15,0 0 8-15,0-3-11 16,0-21 4-16,0-10-10 15,0-10-2-15,0-1-3 16,0-3-5-16,0 5-3 16,8 9 7-16,10 10-8 15,0 7 14-15,3 10-18 0,-3 7 18 16,5 0 5-16,5 0-2 15,-2 14-3-15,4 6 0 16,-1 4 2-16,-1 3-1 16,-2-6-1-16,-5 1 0 15,-3-7 1-15,-6-2-1 16,-7-4-6-16,1-1-50 15,-3 0-112-15</inkml:trace>
  <inkml:trace contextRef="#ctx0" brushRef="#br0" timeOffset="30224.7288">25278 9615 289 0,'0'-11'120'16,"-4"5"-100"-16,-10 6 6 15,-4 0-15-15,-2 0-2 16,-8 24-8-16,2 12 6 16,2 5-14-16,2 9 4 15,11-6-1-15,9-3 0 16,2-7 6-16,0-5-2 15,0-7 0-15,2-3-4 16,14-6 4-16,4-8 0 16,1 1-4-16,2-6 4 0,1 0-7 15,1-3 7-15,-5-18-4 16,-2-3 8-16,-1-7-3 15,-5 1-1-15,0-3 0 16,-3 6 1-16,-7 11 0 16,3 5 1-16,-3 6 15 15,-2 5-16-15,3 0 2 16,0 0-3-16,2 0-16 15,5 16 16-15,1 5-8 16,4 1 8-16,3-1 6 16,0-4-1-16,0-4-10 15,0-5 1-15,-3-4-53 16,-1 3-62-16</inkml:trace>
  <inkml:trace contextRef="#ctx0" brushRef="#br0" timeOffset="30925.7689">25497 9569 297 0,'0'0'34'0,"0"0"-27"15,0 0-4-15,0 0 6 16,10 21-2-16,16 10 25 15,0 3-13-15,5 3 5 16,-8-5-10-16,-5-6 2 16,-3-4 2-16,-7-10-15 15,-5-3 4-15,1-5-7 0,-4-4 5 16,0 0-3-1,0 0-1-15,0 0 1 0,0 0 9 16,0-7-10-16,0-17 3 16,0-5-4-16,0-9-9 15,0-2 3-15,0 2-2 16,0 2 4-16,0 11 1 15,9 10-6-15,3 7 0 16,3 5-5-16,2 3 13 16,5 0-3-16,7 0 4 15,1 16 0-15,-1 3-2 16,1-1 9-16,-6 2-7 15,-1-5 0-15,-5 1 1 16,-3-8 3-16,-7-3-4 0,-4-1 0 16,-4-4 1-16,0 0 5 15,0 0-3-15,0 0 2 16,0 0-4-16,0-9 7 15,0-12-8-15,0-4-4 16,9 1 3-16,3-2-10 16,-4 2 6-16,5 2-2 15,-5 7 4-15,2 6-3 16,-5 8 6-16,1 1-10 15,3 0 4-15,2 0-1 16,5 0 7-16,4 12 0 16,1 13 3-16,0-2 0 15,1 4 0-15,-2 0 5 0,1 1 9 16,-3-5-8-16,0-4 4 15,-7-1-8-15,1-5-1 16,-6-1-1-16,-1-2-3 16,-1-2-4-16,-1-3-26 15,3 1-59-15,-1-1-87 16</inkml:trace>
  <inkml:trace contextRef="#ctx0" brushRef="#br0" timeOffset="31164.7825">26400 9454 285 0,'0'0'87'16,"0"0"-86"-16,0 7 3 15,10 18 12-15,2 7 9 16,2 2 6-16,-2 1-13 15,3-1-7-15,-6-9-9 16,3-1 4-16,-4-5-4 16,-1-9-2-16,-4-3-25 15,0-7-13-15,-3 0-65 16,0 0-31-16</inkml:trace>
  <inkml:trace contextRef="#ctx0" brushRef="#br0" timeOffset="31439.7983">26258 9181 304 0,'0'0'24'0,"0"0"-15"15,0 0-9-15,0 0 16 16,18 0 23-16,11 0 5 15,4 0-27-15,-3 0 0 16,-9 0 4-16,-10 0-12 16,-4 0 9-16,-4 0-8 15,-3 0-7-15,0 0 8 16,0 0-9-16,2 0-2 15,1 0 0-15,4 0-29 16,7 0-20-16,1 0-34 0,-5 9-75 16</inkml:trace>
  <inkml:trace contextRef="#ctx0" brushRef="#br0" timeOffset="31770.8172">26944 9142 333 0,'0'-9'84'16,"0"4"-61"-16,-15 5 0 16,-14 0-17-16,-9 0 6 15,-5 24-12-15,1 22 0 0,7 7-6 16,11 8 5-1,12-6-6-15,12-4 6 0,0 1-1 16,15-9 2-16,15-6 1 16,-1-5 0-16,2-7 16 15,2-10-12-15,-2-7 0 16,2-5 0-16,0-3-5 15,3 0-1-15,-4 0-18 16,1-18-21-16,-7-4-14 16,-1 0-50-16,-2 1-51 15,1 2 30-15</inkml:trace>
  <inkml:trace contextRef="#ctx0" brushRef="#br0" timeOffset="33168.8972">27276 9325 10 0,'7'-24'182'0,"-7"8"-93"16,0 7-44-16,0 8 12 15,-3 1-11-15,-6 0-34 16,-6 0-1-16,-3 24-11 15,-6 10 0-15,1 0-5 16,11 2-3-16,9-8 8 16,3-8-1-16,0-6-36 15,0-6 28-15,9-6-28 16,0-2-7-16,-1 0 22 15,2-2 22-15,-2-20 1 16,7 2 6-16,-3-5-5 16,-1 6 17-16,5 3-13 15,-4 8 4-15,-6 8 17 16,3 0-27-16,2 0 3 15,2 8-2-15,4 8 1 0,-1 3 12 16,0-3-14-16,9-3 0 16,1-3 10-16,4-4-9 15,2-6 4-15,-7 0-5 16,-4 0 0-16,2-16-1 15,-8-8 1-15,-4-4 0 16,4-11 5-16,-2-4-5 16,-8-7 8-16,1-10 13 15,-6-9-15-15,0-5 16 16,0-7-20-16,0-4 0 15,0 7-1-15,-3 6 2 16,-12 15-3-16,4 17 2 0,-4 19 0 16,6 11 19-16,5 7-21 15,2 3-1-15,2 0-3 16,-6 0-2-16,1 26 6 15,-2 25-3-15,4 24 6 16,3 16 0-16,0 3-3 16,0 0 0-16,15-15 7 15,11-9-4-15,5-10 0 16,-5-11-2-16,4-8-1 15,-1-12 6-15,1-6-6 16,-3-9 0-16,3-11-10 0,3-3-26 16,-4 0 17-16,1-5-7 15,-4-23-41-15,-2-3 34 16,-2-11-2-1,-6-11 5-15,-3-12-2 0,-8-12 18 16,-5-12 14-16,0-5 20 16,0-2-3-16,0 8 5 15,-8 13 6-15,-10 15 15 16,3 10 4-16,4 18-7 15,1 14-12-15,2 6 4 16,5 12-20-16,-1 0 5 16,4 0-17-16,0 0-7 15,-5 30 4-15,-4 18-3 16,0 28 6-16,0 10 0 0,9 6 8 15,0 5-8 1,0-11 5-16,3-10-4 0,15-9 11 16,6-16-11-16,-1-11-1 15,5-5 3-15,-5-10-3 16,6-7 0-16,-2-7-23 15,2-11-31-15,7 0 6 16,0-4 28-16,0-25 12 16,-3-8 8-16,-10-3 0 15,1-3 3-15,-6 8 3 16,-3 11-2-16,-7 13 33 15,-1 11-30-15,-7 0-3 16,6 0-4-16,-1 11-8 16,7 8 8-16,6 0 0 0,-2-5 1 15,4-7 2-15,-2-4-3 16,-4-3 0-16,4 0-12 15,-3-3 17-15,-3-20-7 16,-3-7 2-16,-2-5 0 16,-7 2 3-16,0 7-3 15,0 8 4-15,0 10 5 16,0 8-6-16,0 0-6 15,0 0 1-15,0 24-10 16,0 18 7-16,0 15 3 16,0 4 2-16,0 6 0 15,-5 4 5-15,3 2-5 16,2 1 0-16,0 7 2 15,18 2 5-15,15-2-3 16,2-4 8-16,4-5-1 0,-6-7-9 16,-7-9 6-16,-2-12-8 15,-12-6 0-15,-4-14 23 16,-8-7-12-16,0-10 4 15,0-4 4-15,0-3-10 16,-18 0 17-16,-17 0-8 16,-9-21-17-16,-10-6 9 15,10-5-10-15,8-3 0 16,15-5-3-16,9-8-1 15,12-10-15-15,0-12-26 16,15-11-31-16,41 4 2 16,19 9-42-16</inkml:trace>
  <inkml:trace contextRef="#ctx0" brushRef="#br0" timeOffset="33469.9144">29281 8663 179 0,'13'-29'220'0,"20"6"-220"16,14 3 0-16,9-5 19 0,16-1 0 15,5-1 10 1,3 3-7-16,-8 2-20 0,-13 1 8 16,-18 7-8-16,-20 1-2 15,-9 1 7-15,-9 5-7 16,-3-2 0-1,0 5-30-15,-26 4-29 0,-20 0-31 16,-6 0-51-16</inkml:trace>
  <inkml:trace contextRef="#ctx0" brushRef="#br0" timeOffset="33702.9277">29505 8465 50 0,'0'-6'184'0,"0"3"-161"0,0 3 19 16,0 0-3-1,0 0-38-15,0 36 13 0,18 12 8 16,0 18-3-1,-3 11 4-15,0 9-11 0,-1 4 14 16,-2 0 3-16,6-16-24 16,0-10 16-16,0-13-21 15,-3-13 1-15,-7-11 2 16,0-12 0-16,-3-6-2 15,-5-9-1-15,0 0-54 16,2 2-2-16,9-2-109 16</inkml:trace>
  <inkml:trace contextRef="#ctx0" brushRef="#br0" timeOffset="34304.9621">29954 8711 284 0,'-3'0'109'0,"3"0"-109"15,0 0 1-15,0 19 1 0,0 10-1 16,0 8 23 0,24-2-16-16,5 0-6 15,1-4 4-15,-1-7-6 0,4-5 0 16,-3-9 2-1,-4-3 3-15,-2-7 1 0,-6 0-6 16,0 0 0-16,-3-22 13 16,-3-6-12-16,-6-6 0 15,-6-1 1-15,0-4 4 16,0-4 6-16,0 5-9 15,-6 7-1-15,-3 7 6 16,3 13-7-16,3 8 2 16,3 3-3-16,0 0-6 15,-2 19 2-15,-5 31-1 16,1 26 5-16,-4 17-3 15,8 11 6-15,2 4-3 0,0-2 0 16,0-7 4-16,0-8 0 16,0-6 4-16,0-13 2 15,0-7 16-15,-3-14-21 16,-3-12 5-16,0-11 2 15,0-13-10-15,-2-9 8 16,1-6-8-16,-11 0 1 16,-11 0 16-16,-22-21-14 15,-14-15-4-15,-4 0-1 16,10-5-20-16,15-1 3 15,21 7-59-15,23 3-65 16</inkml:trace>
  <inkml:trace contextRef="#ctx0" brushRef="#br0" timeOffset="34862.9941">30461 8753 85 0,'3'0'203'16,"4"13"-190"-16,-2 29-13 16,1 22 17-16,3 7 26 15,-3 9-21-15,4 3 3 16,-2-3 2-16,-5-7-23 15,3-14 10-15,-3-10-4 0,0-10-5 16,0-13 15-16,0-4-17 16,-1-11 3-16,1-6 2 15,-3-5-4-15,0 0 0 16,0 0 8-16,0 0 3 15,0-14 19-15,0-20-19 16,0-17-13-16,-5-13-2 16,-7-11 3-16,-5-15-3 15,4-10 0-15,8 1 2 16,5 5-8-16,0 19 6 15,13 17-4-15,18 15-2 16,-8 16-18-16,2 8 13 16,1 12 0-16,0 7 8 15,7 0-3-15,3 0 7 0,-7 21-1 16,-4 6 0-16,-11 5 4 15,-7 3-6-15,-7 3 2 16,0-3 0-16,0 1 3 16,-24-1-3-16,-6-7 4 15,-3 0 5-15,-3-6-5 16,2-4-4-16,-5-4 0 15,-1-2-31-15,8 5-36 16,12-7-176-16</inkml:trace>
  <inkml:trace contextRef="#ctx0" brushRef="#br0" timeOffset="35227.0149">30788 8916 181 0,'36'-5'46'16,"5"0"-38"-16,-3-9 17 15,2 1-3-15,-5-3 0 16,-8-3 7-16,-6 0-10 16,-8-5 8-16,-8-4-21 15,-5-3 9-15,0 2-3 16,0 8-5-16,-10 7 0 15,-1 6-6-15,2 8 3 0,0 0-5 16,0 0 1 0,-5 3-1-16,-1 16-2 15,2 10 6-15,8 3 4 0,2 0 9 16,3 0-5-16,0-2 9 15,0-5-20-15,3-2 2 16,12-4 0-16,-1-3 0 16,1-6-4-16,3-5-21 15,-3-5-39-15,6 0-15 16,2 0-97-16</inkml:trace>
  <inkml:trace contextRef="#ctx0" brushRef="#br0" timeOffset="35693.0415">31528 8646 269 0,'12'-24'109'0,"-12"8"-56"0,0 3 2 15,-12 4-15-15,-12 8-29 16,-6 1 7-16,-9 0-18 16,-5 31 0-16,3 12-2 15,11 3 2-15,19-4 0 16,8-4-1-16,3-6-6 15,0-9 5-15,8-3-31 16,10-10 6-16,3-5 19 16,2-5-11-16,5 0 19 15,-2-10 3-15,0-17 1 16,-1-8 7-16,-2-7-10 15,-2-6 5-15,0-11 10 16,-3-5-10-16,-3-14 4 16,-4-7-10-16,-4-15 10 15,-5-3-10-15,-2 0 0 0,0 9 0 16,0 20-1-16,0 20 4 15,-2 25-3-15,-1 16 13 16,3 13-7-16,-4 0-12 16,4 27 1-16,0 36 5 15,0 34 2-15,0 13 6 16,0 10 4-16,0-5-2 15,0-10-7-15,0-13 7 16,4-11-9-16,4-6 3 16,-2-11 2-16,3-9-6 15,-6-7 0-15,0-10-18 16,-3-3-73-16,0-7-72 0</inkml:trace>
  <inkml:trace contextRef="#ctx0" brushRef="#br0" timeOffset="53265.0466">38141 7465 11 0,'0'3'220'15,"0"-1"-207"-15,0-2-6 16,0 0-7-16,0 5 0 16,0-2 2-16,0-3-1 15,0 0-1-15,0 2 0 16,0-2 4-16,0 0-5 15,0 3 1-15,0-3 0 16,0 0 12-16,0 0-7 0,0 0 5 16,0 0 10-16,0 0-13 15,0 0 10-15,0 0-14 16,0 0-2-16,0 0 9 15,0 0-10-15,0 0 7 16,0 0 9-16,0 0-14 16,0 0 11-16,0-8-12 15,0-11-1-15,0-2-3 16,11-6-6-16,19 2 0 15,9-3 4-15,5 8 5 16,4 3-1-16,-4 6-4 16,2 5-2-16,-5 6 7 15,-2 0 5-15,-7 6-5 0,-8 29-2 16,-13 15-13-1,-11 12 15-15,0 10 2 0,0-2 3 16,-23-7 8-16,-13-1-6 16,-8-8-3-16,-7-4 11 15,-5-4-13-15,-1-9 13 16,10-10-12-16,14-11-3 15,18-11 11-15,12-2-11 16,3-3 5-16,0 0-5 16,10 0 8-16,28 0-8 15,24 0 14-15,18 3-13 16,7-3 1-16,-4 0 2 15,-11 0-4-15,-10 0 2 16,-11 0 3-16,-7 0-10 0,-6 0-28 16,-5-3-54-16,-6-2-76 15</inkml:trace>
  <inkml:trace contextRef="#ctx0" brushRef="#br0" timeOffset="53775.0758">38408 6993 240 0,'-92'-7'34'0,"-3"7"-10"16,-3 10-13-16,6 33 6 16,9 13-6-16,6 14 1 15,5 7 8-15,8 16-18 16,10 4 7-16,18 8 0 15,21-1-6-15,15-3 15 16,5 1-1-16,46-11-7 16,18-2 10-16,17-15-18 15,12-10 4-15,12-9-1 16,3-16 0-16,11-10-5 15,1-7 0-15,-3-11 0 16,-7-11-2-16,-13 0 3 0,-14-6-1 16,-10-26 1-16,-4-16 3 15,-2-14 17-15,-3-21-6 16,-10-18-4-16,-12-12 12 15,-20-15-15-15,-16-6-8 16,-11 1 0-16,-8 7 4 16,-36 22-8-16,-13 19 0 15,-14 26-19-15,-16 24 19 16,-19 29-53-16,-17 6-12 15,2 38-33-15,16 20-127 16</inkml:trace>
  <inkml:trace contextRef="#ctx0" brushRef="#br0" timeOffset="54386.1107">39231 7764 185 0,'0'-14'85'0,"0"14"-85"16,8 0 4-16,35 0-4 15,14 0 14-15,16 0 8 0,8 0 13 16,2 3-28-16,-3 3 11 16,-6-6-8-16,0 0-7 15,-12 0 26-15,-2 0-16 16,-12 0 3-16,-15-10 12 15,-7-3-24-15,-8 1 9 16,-5-1-13-16,-8-4 4 16,-2-1-11-16,-3 1-11 15,0-1-36-15,0 2-34 16,-3 2-19-16,-15 1-40 15</inkml:trace>
  <inkml:trace contextRef="#ctx0" brushRef="#br0" timeOffset="54604.1232">39951 7475 170 0,'0'-5'101'0,"0"5"-61"16,0 0-40-16,0 5 0 15,26 24 8-15,10 12-4 16,5 7 0-16,-5 3-1 16,-6-3-3-16,-9-5 2 15,-10-8 1-15,-8-5 2 16,-3-7 12-16,0-7-14 15,0 0 2-15,-3 0-1 16,-18 3 0-16,-8 2 7 16,-4 3-11-16,0 6 0 15,4-5-74-15,11 0-90 16</inkml:trace>
  <inkml:trace contextRef="#ctx0" brushRef="#br0" timeOffset="55335.165">40591 7556 16 0,'10'-19'233'16,"-4"10"-178"-16,-4 4-39 16,1 5 28-16,-3 0-16 15,0 0-3-15,0 0-10 16,0 27-10-16,0 13 1 15,0 11 13-15,0 9-6 0,0-4 9 16,0-4-22-16,0-6 2 16,0-9 3-16,0-10 0 15,0-6-3-15,0-5-2 16,0-7 0-16,0-5 2 15,0-4 1-15,0 0-3 16,0 0 7-16,0 0-4 16,0-2 4-16,0-14-7 15,0-16 5-15,7-9-7 16,7-12 2-16,13-8 0 15,12-2-3-15,2 3-7 16,3 12-14-16,-5 15 14 0,-3 15 1 16,-9 13-1-16,-3 5 7 15,-4 0 3-15,7 23 0 16,-3 18 3-16,3 7-4 15,-7 0 1-15,-2 0 0 16,-3-6 1-16,-2-4 3 16,-5-5-4-16,0-8 4 15,-4 0 1-15,2-8-10 16,-6-3 2-16,0-4-64 15,0 0-44-15,0-7-105 16</inkml:trace>
  <inkml:trace contextRef="#ctx0" brushRef="#br0" timeOffset="55781.1905">41174 7539 216 0,'0'-5'76'16,"3"5"-37"-16,-3 0-7 15,0 0-31-15,0 0-1 16,0 18 4-16,0 12-3 15,0 10 27-15,3-3-14 16,6 5-14-16,2-8 18 16,5-3-18-16,-1-6-2 15,0-4 2-15,-1-10 4 16,-2 0-1-16,-4-10-6 15,2-1-5-15,-2 0 8 16,5 0 0-16,2-1 2 0,3-24-2 16,-4-7-9-1,3-5 9-15,-4-2 0 0,-1-4 4 16,-1 7-2-16,-4 15-2 15,-4 7 0-15,0 14 4 16,-3 0-4-16,0 0 0 16,2 0-9-16,4 28-5 15,4 8 13-15,1 5 2 16,7-1-1-16,2-6 7 15,5-4-6-15,4-6 1 16,1-2-2-16,-4-9 5 16,-5-5-10-16,-6-5-12 15,-2-3-47-15,-11 0-11 16,4 0-39-16</inkml:trace>
  <inkml:trace contextRef="#ctx0" brushRef="#br0" timeOffset="56499.2316">41768 7560 138 0,'9'0'96'0,"0"25"-75"16,-1 7 13-16,5 2 11 15,-5 2-18-15,-1-2 4 16,-2-5-14-16,-2-2-7 15,0-4 5-15,1-9-14 16,-4-5 2-16,0-4-3 0,0-2 6 16,0-3-2-16,0 0-4 15,0 0 1-15,0 0 10 16,0 0-9-16,0 0 2 15,6-6-4-15,-4-5 7 16,4 1-14-16,4 2 7 16,-2-1-11-16,4 5 6 15,-3 1-6-15,0 3 11 16,-3 0-1-16,6 0 4 15,-1 0 0-15,1 0-3 16,4 0 1-16,-8 0 3 16,2 0-1-16,-5 0-3 15,-2 0 0-15,-3 4 4 16,3-1-4-16,-3 3 0 15,2-3-1-15,-2-3-4 0,4 4 10 16,-4-4-4-16,0 0 0 16,0 0 5-16,0 0-3 15,0 0-3-15,3 0 0 16,-3 0 9-16,6 0-8 15,3 0 1-15,9-7-1 16,6-14 6-16,5-2-10 16,4-2 3-16,0-2 0 15,5 3-4-15,4 2 1 16,-4 12-4-16,-2 4-12 15,-12 6 19-15,-9 0 0 16,-10 0 0-16,1 9-13 0,-6 17 13 16,0 6 0-16,0 1 8 15,0-2 6-15,0-1-13 16,0-8 7-16,0-5-8 15,0-3 1-15,0-8 5 16,0-1-5-16,0-5-1 16,0 0 0-16,0 0 4 15,0 0-8-15,0 0-9 16,0 0-30-16,0 0-38 15,0 0-60-15</inkml:trace>
  <inkml:trace contextRef="#ctx0" brushRef="#br0" timeOffset="57602.2947">42537 7277 265 0,'3'-7'67'0,"1"3"-40"16,-4 4-16-16,0 0 0 15,3 4-11-15,-3 30 0 16,0 20 19-16,3 13 10 16,-1 7-8-16,-2-6-4 15,0-13-14-15,0-9 10 16,0-8-9-16,0-12-3 15,0-5 9-15,0-10-8 16,0-5-2-16,0-4 4 0,0-2 1 16,0 0-1-16,0 0 3 15,0 0-7-15,0 0 20 16,6 0-18-16,6 0 2 15,12-8-4-15,17-7 2 16,20-5 5-16,-2 7-7 16,-7 10 1-16,-9 3-6 15,-11 0-1-15,-5 16 6 16,-6 8-1-16,-3 3-2 15,-13 0 1-15,-5-6 1 16,0-1 1-16,0-5-5 16,-2-7 1-16,-31-2-14 15,-12-5 14-15,-14-1-6 16,0 0 6-16,11 0-8 0,12 0-13 15,15 0 12-15,13 0-18 16,8 0-2-16,0 0 14 16,0 0-26-16,3 0 24 15,23 0 14-15,12 0 7 16,8 0 8-16,1 5-6 15,1 2 2-15,-1-7-4 16,-3 0 10-16,-8 0-10 16,-3 0 16-16,-7-12-3 15,-1-6 19-15,-2-7-20 16,1-3-9-16,-4-7 14 15,-4-5-16-15,-7-5 1 16,-6-3 8-16,-3-1-8 0,0 18 4 16,0 9-1-16,0 13-5 15,0 9 7-15,0 0-7 16,-10 9-8-16,-8 23 6 15,-2 14 0-15,-1 4-2 16,13 1 4-16,4-1 0 16,4-4-2-16,0-6 3 15,4-5-1-15,16-8 3 16,4-6-3-16,2-2 6 15,2-6-5-15,-5-4-1 16,-5-8 16-16,3-1-16 16,-1 0 16-16,4-8-2 15,3-18-9-15,-6-6-3 16,-3-8-2-16,0-11 1 15,-7-8-6-15,1-5 7 0,-6-3-2 16,-6 10 0-16,0 5 6 16,0 20-6-16,0 13 0 15,-3 10 0-15,0 9-4 16,0 0 4-16,1 0-7 15,-1 22 6-15,3 11-1 16,0 3-5-16,0 8 5 16,23 1 2-16,9-3 1 15,8 2 3-15,-5-1-3 16,-5-4 3-16,-10 1 1 15,-7 1-9-15,-8-2 4 16,-2-1 0-16,-3 3 4 16,0-7-2-16,0 4 7 15,0-7-7-15,0 2 3 0,0-3-1 16,0-4-4-16,0-2-22 15,0-3-30-15,24 0-151 16</inkml:trace>
  <inkml:trace contextRef="#ctx0" brushRef="#br0" timeOffset="70599.038">35144 10080 83 0,'-39'26'22'16,"1"3"12"-16,2 3-8 15,0 11 4-15,0 12-9 16,10-2-6-16,5-16 7 16,3 3-15-16,-2 3 4 15,-8 2 12-15,7 3-12 16,-2 1 7-16,5-1-3 15,3-1-5-15,0-6 12 0,7-2-7 16,2-4-12 0,6-4 16-16,0-5-13 0,0-5 3 15,0-3 8-15,0-1-16 16,0-4 13-16,0 1-14 15,0-4 2-15,0 0 10 16,0 2-10-16,0-5 3 16,0 2-4-16,0-1 6 15,0-1-6-15,0-2-1 16,0 2 0-16,0-5-4 15,0 2 4-15,0-4-51 16,0 3-83-16</inkml:trace>
  <inkml:trace contextRef="#ctx0" brushRef="#br0" timeOffset="71163.0703">34504 10716 13 0,'0'-5'291'16,"0"5"-258"-16,0 0-16 0,0 0 4 15,0 0-9-15,0 0 17 16,0 0-20-16,0 0-7 15,0 10 5-15,7 14-6 16,2 9 13-16,3 1-4 16,-1 3-7-16,4 0 18 15,-2 1-21-15,0-3 8 16,2-5 4-16,6-2-5 15,4 0-4-15,-2-7-3 16,-2-2 0-16,-3-8 1 16,-3-3-1-16,-4-3 0 15,2-5 0-15,-8 0 7 0,1 0 7 16,0 0 7-16,3 0-16 15,9-19 18-15,2-8-23 16,5-8 3-16,1-2 2 16,7-5 2-16,2-1-7 15,8-5 0-15,-2-2-9 16,3 3 7-16,-3 2-19 15,-8 8-9-15,-9-1-6 16,-9 6-22-16,-3 7-48 16,-12 10-73-16</inkml:trace>
  <inkml:trace contextRef="#ctx0" brushRef="#br0" timeOffset="74545.2638">33509 12114 96 0,'65'-14'17'0,"1"0"-17"16,-6 5 5-16,-7 5-3 15,-9 4 6-15,2 0 14 16,-23 0-19-16,-2 0-3 16,-3 0 7-16,-13 0-5 15,-2 0-1-15,-3 0 7 0,0 0 5 16,0 0 12-16,0 0-16 15,-5 0-7-15,-19 0 1 16,-12 0-1-16,-5 0-2 16,-4 0 0-16,-5 0 6 15,-7 7-13-15,4-7 7 16,2 2 0-16,7-2 0 15,8 0 3-15,12 0-3 16,9 0 0-16,10 0 4 16,2 0 0-16,3 0 1 15,0 0-4-15,0 0-1 16,3 0 6-16,28 0-6 15,20 0 7-15,9 0-4 16,2 0 12-16,-6 0-15 16,-10 0 0-16,-17 0 3 0,-14 0-3 15,-15 4 0-15,0-4-1 16,-9 1 1-16,-26 2 37 15,-14-3-36-15,-7 3 2 16,9-3 2-16,8 0-2 16,16 0 2-16,8 0 7 15,8 0-8-15,4 0-2 16,3 0-2-16,0 0 0 15,0 0-5-15,0 0 3 16,0 0-3-16,0 0-1 16,0 0-24-16,3 0 15 15,19 0-1-15,13 0 13 0,15 0-63 16</inkml:trace>
  <inkml:trace contextRef="#ctx0" brushRef="#br0" timeOffset="75287.3062">35717 12106 198 0,'-23'0'25'0,"10"0"-25"16,8 0 5-16,5 0 2 15,0 0 2-15,11 0 1 16,34 0 6-16,20 0-14 16,12 0 13-16,3 5-10 15,-8 0-3-15,-13 0 6 16,-20 4-8-16,-16-4 0 15,-16 1-1-15,-7-6 8 16,0 0-4-16,-28 0 39 0,-21 0-30 16,-20 0 0-16,4 0-12 15,11 0 0-15,19 0 8 16,17 0-4-16,15 0 0 15,3 0-4-15,0 0-16 16,11 0 8-16,25 7-14 16,12-1 16-16,6-3 3 15,-2-3-1-15,-13 0 4 16,-15 0 0-16,-15 0 3 15,-9 0-9-15,0 0 2 16,-33 0-43-16,-24 0-150 16</inkml:trace>
  <inkml:trace contextRef="#ctx0" brushRef="#br0" timeOffset="77824.4513">35900 9916 244 0,'7'14'24'0,"-4"-9"-21"16,0-2-3-16,2-3 0 16,5 0 4-16,1 0 34 15,-1 0-24-15,-5-13-1 16,-2-6 12-16,-3-4-10 0,0 2 1 15,0 0-8 1,-18 5-7-16,-16 3 7 16,-9 8-8-16,-4 5 0 0,-7 0-4 15,3 2 5-15,4 24-1 16,6 10 0-16,5 1 0 15,13 6-6 1,10 3 6-16,11-4 0 0,2 1-1 16,2-5-5-16,34-6-12 15,11-8-11-15,14-11 16 16,3-8-1-16,5-5 7 15,-7 0-11-15,-5-21 8 16,-16-8 6-16,-8-4 4 16,-12-5 0-16,-10 3 0 15,-1-6 8-15,-8-2 3 0,-2 8 2 16,0 8 13-16,0 11-7 15,0 11 6-15,0 5-11 16,0 0-11-16,0 0-6 16,0 21-3-16,0 13 6 15,-2 7 8-15,2-4-7 16,0-2 6-16,0-6-7 15,2-1 7-15,19-8-7 16,5-1 0-16,2-5-6 16,5-1 4-16,1-2-5 15,5-8-28-15,4 2-27 16,-5-5-62-16</inkml:trace>
  <inkml:trace contextRef="#ctx0" brushRef="#br0" timeOffset="78429.4859">36724 9906 158 0,'0'-27'176'0,"-4"6"-140"16,-19 4-28-16,-3 1 5 15,-2 5-3-15,-4 6-7 16,5 5 9-16,-5 0-12 16,5 0 0-16,-2 16-7 15,1 17 7-15,5 6 0 0,2 4 0 16,6 4 4-16,7-2-10 15,8-4 6-15,0 0 0 16,0-9-6-16,11-11 2 16,16-5 1-16,2-10 1 15,1-6 4-15,9 0 1 16,5-16 9-16,-5-16-11 15,-3-5 6-15,-6-6-4 16,-14-8-2-16,2-8-1 16,-5-5 5-16,-5-9-10 15,-1 1 5-15,-4-2-5 16,-1-4 5-16,-2 6 0 15,0 8-4-15,0 13 1 16,0 11-2-16,0 15 5 0,0 10-2 16,0 10 4-16,0 5-3 15,0 0 1-15,0 0-7 16,0 20 0-16,0 25-4 15,0 10 11-15,0 14 13 16,0 4-10-16,0-2 14 16,0 5-15-16,16-10 8 15,1-4 7-15,1-11-14 16,3-6 3-16,-3-6-6 15,0-8 0-15,-4-2 4 16,4-11-4-16,0 1-15 16,6-6-30-16,5-2-63 15,10 2-102-15</inkml:trace>
  <inkml:trace contextRef="#ctx0" brushRef="#br0" timeOffset="79067.5224">37350 9969 216 0,'0'-26'79'16,"0"2"-37"-16,-11 1-19 16,-10 0 14-16,-9 5-26 15,1 2-1-15,4 5-5 16,5 6-1-16,2 5-6 15,0 0 2-15,-6 2 0 16,-2 26-5-16,-7 6 5 0,7 0 0 16,5 4 0-16,12-6 0 15,6 1-2-15,3-7-5 16,0-3-5-16,5-3 7 15,23-9-13-15,-2-6 18 16,10-5-1-16,3 0 7 16,-1-5-8-16,1-19 2 15,-6-9 0-15,-7-4 0 16,-5-4 1-16,-3-7-1 15,0-7 0-15,-3-6 3 16,3-13-3-16,-3-2 0 16,-1-5 3-16,-5 1-11 15,-3 8 1-15,-6 10-1 0,0 9 8 16,0 12 0-16,0 13 0 15,0 8 0-15,-3 9 1 16,-3 9 6-16,0 2-7 16,0 0-1-16,-2 0-2 15,-7 29 3-15,-1 12 0 16,-1 9-2-16,4 15 8 15,5 10-5-15,5 2 0 16,3 3 12-16,0-3 1 16,0-7-5-16,0-5 0 15,21-12-9-15,-1-5 7 16,4-9-13-16,6-6 6 15,6-6-1-15,8-9-7 16,7-7-6-16,1-2-25 16,2-9 10-16,-6 0-22 0,-6 0-11 15,-16-22-54-15,-11-3 22 16</inkml:trace>
  <inkml:trace contextRef="#ctx0" brushRef="#br0" timeOffset="79258.5333">37832 9777 100 0,'3'-2'105'0,"-3"2"-73"16,0 0-9-16,0 2-7 15,0 30-7-15,0 7 34 16,0 5-8-16,0 4-20 16,0-1 0-16,0-5-12 15,0-5 2-15,0-5-5 0,11-10 2 16,4-4-5-1,13-10-48-15,6-8-34 0,5 0-104 16</inkml:trace>
  <inkml:trace contextRef="#ctx0" brushRef="#br0" timeOffset="79532.549">37856 9456 95 0,'-15'0'186'16,"2"0"-183"-16,0 0-2 15,-3 14-1-15,7-1 4 16,9-2-4-16,0-3 12 16,0-3 5-16,0-5-2 0,0 0-7 15,0 0 20 1,0 0-13-16,0 0-12 0,0 0 22 15,0 0-15-15,0 0-7 16,0 0 6-16,0-3-9 16,0 1-27-16,0-1-3 15,0 3-41-15,0 0-33 16</inkml:trace>
  <inkml:trace contextRef="#ctx0" brushRef="#br0" timeOffset="79877.5687">38203 9282 37 0,'3'-23'197'0,"-3"15"-147"16,3 3-21-16,-3 5 15 15,0 0-26-15,0 0-6 16,0 0-11-16,0 0-1 15,0 26-11-15,4 16 11 16,1 18 4-16,1 9 35 16,3 4-24-16,2 1-3 15,-1 4 15-15,1-9-27 16,2-1 19-16,-8-11-9 15,5-8-8-15,-2-9 19 16,-1-8-19-16,4-5 0 16,1-5-1-16,6-7 4 0,3-1-10 15,5-9 5-15,13-5-13 16,6 0-21-16,5 0-42 15,-12-10-42-15,-17-14-101 16</inkml:trace>
  <inkml:trace contextRef="#ctx0" brushRef="#br0" timeOffset="80154.5846">38432 9638 117 0,'30'-5'20'15,"2"5"8"-15,4 0 8 0,-3 0-20 16,-3 0 16-16,-9 0-3 15,-10 0 4-15,-2 0 0 16,-6 0-17-16,0 8-3 16,3 14 13-16,-4 12-8 15,8 9 13-15,-5 7-2 16,2 1-14-16,2 0 5 15,-1-5-20-15,-1-11 3 16,-2-11 0-16,-2-8-3 16,-3-8-29-16,3-4-37 15,-3-4-73-15,0 0-135 16</inkml:trace>
  <inkml:trace contextRef="#ctx0" brushRef="#br0" timeOffset="80372.5971">38663 9400 306 0,'-5'-5'71'16,"5"0"-29"-16,0 5-13 16,0 0-11-16,0 0 13 15,0 0-18-15,0 0 1 16,0 0-14-16,0 0-2 15,0 0-3-15,0 7-2 16,8 11-33-16,13 10-1 16,6 4-64-16,2 0-89 15</inkml:trace>
  <inkml:trace contextRef="#ctx0" brushRef="#br0" timeOffset="81061.6365">38943 9622 251 0,'0'0'65'0,"0"8"-64"16,-3 20 6-16,-6 6 2 15,3 5 13-15,6-1-1 16,0 5-21-16,13-6 12 16,18-4-12-16,11-7-1 15,9-9 1-15,5-4 0 16,-2-11 0-16,-10-2 6 0,-14 0 6 15,-19-10-4 1,-11-20-8-16,0-12 8 16,0-7 10-16,-29-6-17 0,-12-5-1 15,-7 1 0-15,1 6 3 16,4 10-10-16,9 13 5 15,4 18-9-15,9 9 11 16,0 3-12-16,3 0 12 16,0 15-2-16,6 10 4 15,9 1-9-15,3 1 7 16,0-6-26-16,33-4 8 15,6-4-31-15,8-10 49 16,6-3-1-16,7 0 6 16,-1 0 3-16,-3-11 4 15,-5 2-1-15,-12 9 13 0,-9 0-21 16,-6 0 2-16,-9 4-5 15,-1 20 0-15,-2 8 0 16,-6 11 7-16,1-1-7 16,-2-1 19-16,-2-4-16 15,4-10 1-15,-5-8 1 16,-2-9 0-16,0-7-7 15,0-3 2-15,0 0 0 16,0 0 15-16,0 0-13 16,0 0 3-16,11-7 0 15,2-16-3-15,10-9-4 16,8-2 2-16,7-7-6 15,16 6-3-15,2 10 7 16,0 13-6-16,-3 12 0 0,-11 0 4 16,-7 17 2-16,-10 21-12 15,-8 6 14-15,1 11-1 16,-3 3 2-16,3-2 2 15,-3-3 2-15,0-2-5 16,-1-6-66-16,-2-7-164 16</inkml:trace>
  <inkml:trace contextRef="#ctx0" brushRef="#br0" timeOffset="83545.7786">38666 14472 38 0,'0'-12'178'0,"-14"-9"-165"15,-13 3-13-15,-2 11 12 16,-14 2-12-16,9 5 13 15,-2 0 16-15,0 0-6 16,-5 0-2-16,-1 0-18 16,-6 5-1-16,1 8 16 15,5 3-8-15,0 3-1 0,4 2-6 16,-1 0 3-1,0 9-3-15,4-1-3 0,3 7 0 16,2 1 8-16,6 3-6 16,4 0 7-16,4 5-2 15,4 3-6-15,4 0 7 16,5 3-3-16,3 0-4 15,0-3 11-15,0-4-10 16,3 2-2-16,23-2 0 16,7-4 0-16,6 3 1 15,-1-6-1-15,1-5 2 16,-1-2 2-16,4-6-1 15,-1 0-3-15,4-3 0 16,5-3 6-16,1 1-10 0,6 0 4 16,-1 0 0-16,9-2-1 15,1-8 1-15,-1 2 0 16,-3-8 0-16,-2-3 5 15,-7 0-10-15,-8-3 3 16,-9-17 2-16,-1-16 8 16,-5-4-7-16,-7-13 9 15,5-11 1-15,-7-11-11 16,-8-11 15-16,-6-7-7 15,-7-12-5-15,0-1-4 16,-20 1 1-16,-16 13 0 16,0 21-4-16,-3 13-3 15,1 18 3-15,-13 10-2 0,-14 14-26 16,-12 11 20-1,-10 5-43-15,-5 0-21 0,12 15-81 16</inkml:trace>
  <inkml:trace contextRef="#ctx0" brushRef="#br0" timeOffset="84342.8241">36673 13609 294 0,'3'-19'30'15,"-3"16"-7"-15,0 3-2 16,0 0-16-16,-18 6 7 16,-23 31-4-16,-13 16 2 15,-2 15 12-15,-4 6-15 16,14 4 7-16,7-6-11 15,11-2 0-15,8-12 2 16,7-9-5-16,5-12 0 16,5-10 2-16,3-6 1 15,-2-7-3-15,2-3 0 0,0-6 5 16,0 0-12-1,0-5 4-15,0 0-36 0,0 4-20 16,-3-4-40-16,-7 0-91 16</inkml:trace>
  <inkml:trace contextRef="#ctx0" brushRef="#br0" timeOffset="84609.8394">36095 13988 295 0,'-4'0'80'0,"4"0"-72"15,0 14-8-15,0 23 2 16,0 11-2-16,4 3 14 16,9-3-6-16,5-8 7 0,3-8-14 15,-6-11 2-15,0-10 1 16,-6-5 0-16,-2-3 7 15,-5-3-3-15,1 0-1 16,0 0 16-16,12 0-22 16,8-23 6-16,16-11-7 15,17-3-33-15,16 0-12 16,20-3-93-16</inkml:trace>
  <inkml:trace contextRef="#ctx0" brushRef="#br0" timeOffset="85375.8832">40904 13638 117 0,'3'-16'206'0,"5"15"-166"16,-5-3-35-16,1 4 4 15,4 0-9-15,10 7 6 16,8 31-1-16,10 11 16 16,-3 6-10-16,0 10 7 0,-6 1-16 15,-4-1 6-15,2-1 0 16,-4-7-5-16,-8-6-3 15,2-13 0-15,-5-5 4 16,-4-9-9-16,-6-8-5 16,0-8-42-16,-3-3-42 15,-36-1-27-15</inkml:trace>
  <inkml:trace contextRef="#ctx0" brushRef="#br0" timeOffset="85676.9005">40820 14021 149 0,'3'-25'14'0,"22"8"24"16,-2 13-16-1,3 4-1-15,2 0 22 0,1 24-3 16,1 16-3-16,-1 8 0 16,4 3-37-16,-5 3 21 15,-2-6-18-15,0-9-3 16,-5-7 9-16,4-10-8 15,-8-6 3-15,1-7 4 16,-4-5-8-16,-1-4 21 16,2 0-5-16,0 0-1 15,8-24 7-15,6-4-20 16,-1-6 1-16,-2-8-3 15,-3 0-4-15,-5-9 4 16,0 1-41-16,0 6-21 0,0 7-65 16,-8 6-152-16</inkml:trace>
  <inkml:trace contextRef="#ctx0" brushRef="#br0" timeOffset="87324.9947">39169 12844 322 0,'6'-15'48'0,"-6"15"-43"15,-18 9 3-15,-39 60-4 16,-28 50 20-16,19-23 15 0,4 8-13 15,8 4-9-15,7-10 0 16,14-7-14 0,7-14 19-16,8-15-19 0,8-11 0 15,5-10 5-15,5-12-7 16,0-14 0-16,0-1-1 15,0-6 5-15,0-8-10 16,0 3 5-16,0-3-29 16,0 0-25-16,0 0-50 15,0 0-48-15</inkml:trace>
  <inkml:trace contextRef="#ctx0" brushRef="#br0" timeOffset="87708.0166">38458 13489 370 0,'0'-3'59'0,"0"3"-45"15,0 0-11-15,0 18 7 16,-14 19-10-16,2 17 27 15,0 7 5-15,6 4-30 16,6-7 12-16,0-1-14 16,0-9 4-16,0-5 5 15,0-6-8-15,6-8 6 16,6-7-2-16,-2-11-1 0,-2-6-4 15,-3-5 0-15,2 0 0 16,-1 0 5 0,-4 0-2-16,11-9 12 0,13-9-2 15,13-8-9-15,12-12 6 16,11-8-10-16,0-12-6 15,7-17 3-15,11-17-15 16,-1-11-12-16,11 4-39 16,-13 13-45-16,-12 25-40 15</inkml:trace>
  <inkml:trace contextRef="#ctx0" brushRef="#br0" timeOffset="88593.0672">39352 11978 260 0,'7'-27'89'0,"-7"0"-36"15,0 6-26-15,-24 14-7 16,-41 0-9-16,11 7-9 15,0 0 22-15,5 19-15 16,7 13-9-16,4 14 17 16,5 7-8-16,9 6-1 15,9 2 8-15,10-1-15 16,5-7 9-16,0-7-10 15,2-7-1-15,27-6-8 16,7-7 5-16,8-7 2 16,13-8-4-16,14-9-27 15,7-2-2-15,-4 0-20 0,-12-5-64 16,-17-14-29-16</inkml:trace>
  <inkml:trace contextRef="#ctx0" brushRef="#br0" timeOffset="88911.0854">39609 12106 24 0,'0'-13'203'15,"0"13"-129"-15,0 0-21 16,0 0-38-16,-15 5-13 16,-6 25 12-16,0 6-8 15,6 7 16-15,12 3-18 16,3 0-1-16,0-9-6 0,24-2 3 15,9-11 0-15,0-9 3 16,-1-6 6 0,-5-7 0-16,-3-2 2 0,-9 0-7 15,-7-2 16-15,-5-20-4 16,-3-7-15-16,0-6 27 15,-3-8-16-15,-20 1-2 16,-10 1-6-16,-1 2 2 16,3 4-12-16,0 11-2 15,8 10-38-15,8 9-15 16,12 5-76-16,3 0-146 15</inkml:trace>
  <inkml:trace contextRef="#ctx0" brushRef="#br0" timeOffset="89327.1092">39894 12047 290 0,'3'0'81'16,"-3"0"-48"-16,3 0-18 16,-1 0-9-16,8 26 13 15,1 12-1-15,7 8 15 16,-3-3-13-16,0-3-18 15,-7-5 14-15,-1-11-13 16,-7-9-2-16,3-4 0 16,-3-5 4-16,0-6-4 15,0 0-1-15,0 0 1 16,0 0 10-16,3 0-9 15,0-8 1-15,5-16-3 0,10-12-2 16,9-6 1 0,6-3 1-16,6 4 0 0,-7 12-7 15,-2 13 7-15,-7 12 0 16,-2 4-7-16,7 0 7 15,1 7 0-15,-2 21 0 16,-1 10 0-16,-2 0-2 16,-6-4 2-16,-3-2 0 15,-4-5 0-15,-1-3 2 16,-8-5-2-16,4-5 0 15,-2-7-21-15,-4 0-18 16,3-6-42-16,-1 5-62 16</inkml:trace>
  <inkml:trace contextRef="#ctx0" brushRef="#br0" timeOffset="89637.127">40737 11997 248 0,'0'-24'104'15,"0"5"-83"-15,0 9 23 16,0 4 1-16,0 6-27 16,-20 0 3-16,-8 0-17 15,-1 26-4-15,-1 14 5 16,7 8-3-16,10 6 12 15,13 2-4-15,0 1-6 0,10-6 2 16,19-7-6 0,1-10 0-16,3-3 5 0,-1-13-4 15,4-10-2-15,6-3 1 16,5-5-37-16,10 0 3 15,-1-2-15-15,-5-11-42 16,-9-3-67-16</inkml:trace>
  <inkml:trace contextRef="#ctx0" brushRef="#br0" timeOffset="90271.1632">41323 12082 191 0,'6'-27'119'0,"-6"7"-50"16,0 6-19-16,-6 3-1 15,-24 5-26-15,-14 6-20 0,-7 0 16 16,-3 9-17-16,13 25 2 15,8 5-4-15,19 3 7 16,10-2-9-16,4-1 2 16,0-9-11-16,15-12-9 15,12-7-13-15,2-7-1 16,2-4 34-16,0 0-34 15,0-8 34-15,-5-12-1 16,-4-1 4-16,-8 5 6 16,-5 5-9-16,-3 9 18 15,-3 2 1-15,-3 0-16 16,0 0-3-16,2 10-5 15,8 14 5-15,1 5 12 16,7-1-10-16,0-5 0 16,7-4-1-16,-5-6 8 0,6-4-18 15,-2-8 8-15,6-1-10 16,-1 0 7-16,1-12-4 15,-6-20 8-15,-3-2 5 16,-6-7-2-16,-3-7 6 16,-4-9 3-16,-5-6-3 15,1-7 12-15,-4-5-18 16,0-3 4-16,0 1-2 15,0 10-2-15,0 17 2 16,0 20-3-16,0 14 4 16,0 13 11-16,0 3-17 15,0 0-2-15,-7 3-2 0,-1 34-12 16,-4 17 16-1,-1 21 0-15,5 7 2 0,5 3 6 16,3-3-4-16,0-15 10 16,0-9-7-16,0-10-1 15,3-5-3-15,9-6-3 16,2-10 0-16,1-7-5 15,1-8 5-15,-4-6-51 16,2-6-9-16,1 0-95 16,-15-3-97-16</inkml:trace>
  <inkml:trace contextRef="#ctx0" brushRef="#br0" timeOffset="90430.1723">41611 11991 347 0,'0'-29'53'0,"21"5"-22"16,2 7-22-16,1 10 1 0,3-1-7 15,-3 8-3-15,9 0 1 16,-4 0 1-16,4 0-2 15,0 0 0-15,-4 8-19 16,-6 5-13-16,-5 4-71 16,-6 8-59-16</inkml:trace>
  <inkml:trace contextRef="#ctx0" brushRef="#br0" timeOffset="91175.2149">41858 12214 251 0,'0'10'21'0,"0"3"-17"0,0 1 25 16,3-3-11-16,14-3 11 15,7-8 16-15,6 0-35 16,9 0-10-16,-5 0 6 16,2-8-1-16,-3-17 9 15,-7-5-11-15,-8-6-1 16,-5-5-1-16,-13-2 5 15,0 3-4-15,0 8 5 16,-3 10-3-16,-12 12 22 16,-6 10-26-16,-2 0 0 15,-5 24-4-15,-1 19 5 16,8 5-1-16,9 6 0 15,12-6 3-15,0 0-10 0,0-8 7 16,8-8 0 0,20-8-8-16,1-6 14 0,4-1-6 15,12-12 11-15,0-3-10 16,-1-2-2-16,-9 0-10 15,-4-15-13-15,-11-15 15 16,-2-7-31-16,-9-5-24 16,-4-10 30-16,-1-1 8 15,-4 0 25-15,3 4-3 16,3 16 4-16,-4 13 11 15,1 11 1-15,-3 9 15 16,0 0-12-16,0 0-14 16,0 24-1-16,0 14 3 15,0 7 33-15,0 1-6 16,7 0-18-16,-4-9 0 0,2-3 0 15,-2-9-11-15,0-7 13 16,1-6-14-16,-1-7 0 16,-3-5 8-16,0 0-6 15,0 0 5-15,0 0 2 16,8-5-8-16,7-23-2 15,3-7-2-15,11-1-2 16,7 0 2-16,2 7-23 16,1 13 18-16,-6 11 8 15,-10 5 1-15,-2 0-1 16,-9 8 0-16,1 19 0 15,-2 7 5-15,-4 4-1 0,-4-1 6 16,-1-1 4-16,1-8-14 16,-3-3 7-16,6-5-7 15,-2-6 0 1,1-4-3-16,1-1-45 0,14-4-111 15</inkml:trace>
  <inkml:trace contextRef="#ctx0" brushRef="#br0" timeOffset="91945.259">43064 12080 70 0,'-10'-33'278'15,"-16"24"-208"-15,-10 0-62 0,3 9 24 16,-6 0-25-16,5 14-7 15,4 23 24-15,3 7-18 16,5 8-1-16,14 1 6 16,8-3-11-16,0-4 12 15,8-3-12-15,20-11 0 16,1-5-12-16,1-11 9 15,0-7-4-15,-1-9-7 16,2 0-6-16,-2 0 20 16,-6-20-1-16,-5-7 2 15,-6-7-8-15,1-4 7 16,-5-7 0-16,-2 2 4 15,0 5 0-15,0 9-2 0,-3 15 9 16,-3 9-3-16,2 5 8 16,-2 0-16-16,0 0-5 15,0 17 0-15,0 12-1 16,7 11 6-16,2-2 0 15,3-3 1-15,3-6 1 16,6-8-2-16,-3-7-3 16,2-10-5-16,4 1-8 15,-3-5 14-15,2 0-4 16,5 0 6-16,-5-20-7 15,-2-10 7-15,-3-7 0 16,-3-9 3-16,-4-10 0 16,-4-8 1-16,-5-5 2 15,1-9-3-15,-3-3 15 0,0 7-13 16,3 10 5-16,-3 13 6 15,0 13-14-15,0 15 13 16,0 7-9-16,0 10-6 16,0 6 12-16,0 0-12 15,0 0-3-15,0 6 2 16,-6 23-5-16,-6 14 6 15,1 13 0-15,-1 8 3 16,6 6-1-16,2-2-2 16,4 1 0-16,0-6 1 15,0-5 2-15,0-1-3 16,0-6 0-16,10-5 2 0,5-12-1 15,-1-4-1-15,1-12 0 16,-3-8-2 0,-4-4-29-16,2-6-17 0,-2 0 8 15,-1-13-77-15,-1-19-2 16,-6-8-19-16</inkml:trace>
  <inkml:trace contextRef="#ctx0" brushRef="#br0" timeOffset="92157.2711">43455 12181 74 0,'-8'-46'104'0,"8"15"-10"16,0 9-35-16,0 9-19 15,18 5-30-15,5 2-10 16,5 6 0-16,-2 0 2 15,-6 0-2-15,1 8 5 16,-8 15 1-16,-2 0 4 16,-5 9 5-16,-3 5 1 15,0 0 13-15,0 3-9 0,2-2 1 16,-1 0-2-16,-1-3-15 15,0-6 7-15,0-8-11 16,-3-7-2-16,2-6-26 16,-2-7-62-16,10-1-85 15</inkml:trace>
  <inkml:trace contextRef="#ctx0" brushRef="#br0" timeOffset="92389.2844">43598 11831 275 0,'0'-3'100'0,"0"3"-50"0,0 0 0 16,0 0-20-16,0 0 9 16,0 0-16-16,0 0-6 15,0 0-3 1,0 0-14-16,0 0 0 0,0 0 0 15,0 0-4-15,0 18 2 16,15 12-31-16,3 0-48 16,9 8-22-16,6-4-71 15</inkml:trace>
  <inkml:trace contextRef="#ctx0" brushRef="#br0" timeOffset="93026.3208">43886 12095 291 0,'0'16'72'15,"-8"6"-65"-15,-10 7 25 0,6 3-13 16,3 3-13-16,5-2 8 15,4-5-12-15,0-4-2 16,4 0 0-16,20-8-2 16,15-4-2-16,7-5 2 15,5-7-10-15,3 0 0 16,-7 0-2-16,-11-25 14 15,-13-5 2-15,-10-11 1 16,-13-10 8-16,0-4 3 16,-31 0-9-16,-21 2 19 15,-11 7-16-15,-2 15 4 16,14 9 7-16,12 14-14 15,10 8 4-15,11 0-9 0,3 11 0 16,12 10-10 0,3 1 0-16,0-1-24 0,18-5 6 15,26-2-18-15,18-6 34 16,5-8 12-16,-3 0 0 15,-10 0 9-15,-10 0-6 16,-11 0 15-16,-2 3 0 16,-11 12-16-16,1 9 4 15,0 6 1-15,-6 10-3 16,-1-2 14-16,1-2-13 15,-6-3 2-15,-3-8 1 16,-1-5-5-16,-5-9-1 16,0-7-2-16,0 0 0 15,0-4 5-15,0 0-5 0,0 0 6 16,0-5 5-16,0-17-10 15,13-2 2-15,10-2-3 16,19-7-5-16,21 1 1 16,7 5 4-16,5 12-5 15,-6 9 3-15,-10 6-2 16,-15 0 0-16,-14 32 4 15,-6 11-5-15,-12 8 4 16,-6 5 2-16,-6 0 0 16,0-1 7-16,0-7-8 15,0-6-15-15,-6-2-127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2:39.244"/>
    </inkml:context>
    <inkml:brush xml:id="br0">
      <inkml:brushProperty name="width" value="0.05292" units="cm"/>
      <inkml:brushProperty name="height" value="0.05292" units="cm"/>
      <inkml:brushProperty name="color" value="#FF0000"/>
    </inkml:brush>
  </inkml:definitions>
  <inkml:trace contextRef="#ctx0" brushRef="#br0">32178 5365 256 0,'0'0'15'16,"0"0"-12"-16,0 0-6 15,28 5 6-15,16 23 3 0,-11-1 11 16,3-1-11-16,-2 9 4 16,2 0-7-16,-3-1 1 15,0 7 6-15,-1-4-8 16,-2 3 12-16,1 0-14 15,-5 3 2-15,0 1 5 16,-4-2-3-16,1 3 0 16,1 4 9-16,2-5-11 15,-1-4 11-15,-2-2-11 16,-2-3-2-16,-3-6 3 15,0-5 2-15,-7-8-4 16,-4-4-1-16,-5-10 2 0,-2 1-1 16,0-3-1-1,0 0 0-15,0 0 6 0,0 0-6 16,0 0-9-16,0 0-33 15,0 0-36-15,-30-5-100 16</inkml:trace>
  <inkml:trace contextRef="#ctx0" brushRef="#br0" timeOffset="306.0175">32481 6024 268 0,'0'8'24'16,"0"10"-24"-16,0 7 0 15,18 4 10-15,13 8-9 0,-2-2 15 16,6 2 11-16,-2-4-18 16,9-2 6-16,-4-4-15 15,1-6 2-15,0-8 2 16,-6-8-1-16,2-5-3 15,-6 0 10-15,-5 0-6 16,-2 0 6-16,-8-15-10 16,1-9 1-16,-3-5 7 15,6-11-8-15,6-6-1 16,11-8-23-16,9 1-33 15,18-2-26-15,7-7-147 16</inkml:trace>
  <inkml:trace contextRef="#ctx0" brushRef="#br0" timeOffset="1147.0656">37861 5331 228 0,'-2'-35'54'0,"2"10"-39"0,0 21 8 16,0 4-17-16,0 0-4 16,0 0-2-16,5 0 0 15,10 17 0-15,13 9 7 16,4 13 4-16,3 13 0 15,4 8 3-15,2 11-7 16,2 3 6-16,-4 4-1 16,-1-6-11-16,-6-3 12 15,-2-7-13-15,-6-7 0 16,-6-13 6-16,-3-6-3 15,-4-11-3-15,-4-7 0 16,-2-4 5-16,-2-9-7 0,0-2 2 16,-3-3-3-1,0 0-4-15,0 0-58 0,0 6-20 16,0-4-120-16</inkml:trace>
  <inkml:trace contextRef="#ctx0" brushRef="#br0" timeOffset="1514.0866">38002 5936 243 0,'0'0'52'0,"0"0"-44"0,3 26-1 16,26 11 8-16,6 9 7 16,10 0-5-16,6 2 4 15,0 2 2-15,-2-7-22 16,2-5 6-16,-10-9-6 15,-7-8 3-15,-5-10-4 16,-12-4 0-16,-1-7 1 16,-7 0 6-16,-1 0-2 15,8-15 15-15,2-20-6 16,2-11-12-16,4-2 4 15,-1-7-3-15,5-4-1 16,1-3-4-16,4 0 1 0,2 1-27 16,1 19-42-1,-3 14-86-15</inkml:trace>
  <inkml:trace contextRef="#ctx0" brushRef="#br0" timeOffset="3903.2233">36362 6712 220 0,'0'-28'34'15,"-28"3"-28"-15,-28 12-4 16,-1 6-2-16,8-2 0 0,1 4 2 16,9 0 16-16,6 5-10 15,1 0-3-15,-13 0-2 16,-5 0 2-16,-9 0-4 15,-4 0-1-15,6 0 2 16,10 0 0-16,9 2-2 16,10 1 0-16,7-3 0 15,8 2 2-15,6 1-2 16,1-3 0-16,6 0 2 15,0 0 2-15,0 0-1 16,0 0-2-16,0 0 13 16,0 0-10-16,0 0 6 15,0 0 5-15,0 0-11 0,0 0 12 16,0 0-15-1,0 0-1-15,0 0 1 0,0 5 0 16,0 4-2-16,0 6 1 16,0 23 0-16,-3 13 2 15,-6 19-2-15,0 14 0 16,-3 10 2-16,7 9 0 15,2-2-1-15,3-2-1 16,0-8 5-16,0-6-6 16,0-8 1-16,0-7 0 15,0-11 1-15,0-5-1 16,5-14 0-16,1-8 0 15,3-11-6-15,0-7 0 16,3-8 1-16,1-2 5 0,-2-1 7 16,7-3-6-16,5 0 7 15,10 0 7-15,11 0-7 16,4-11 3-16,9-5-11 15,2 2 0-15,3 1 4 16,0 3-4-16,-1 3 0 16,-5 6-4-16,1-2 13 15,-5 3-10-15,-4 0 1 16,-4 0 0-16,-8 0 1 15,-5 0 0-15,-11 0-1 16,-9-3 0-16,2 1 5 16,-8-1-4-16,5-3-1 15,-5 1 0-15,4-6-2 0,0 1 3 16,0-3-1-16,0-3 0 15,-3-1 3-15,-4-4-6 16,1-8 2-16,1-4 1 16,-1-5 4-16,-3-7 1 15,0-3 0-15,0 0 1 16,0-1-3-16,0-8-1 15,0-3-2-15,0-6 0 16,0-6 0-16,0-4 1 16,0-3-1-16,0-2 0 15,0 7 7-15,0 9-6 16,-7 15-1-16,4 4 1 15,3 9 11-15,0 8-11 16,-2 1 0-16,2 10-1 0,-3 5 7 16,0-1-8-16,0 6 1 15,1 0-1-15,-8-2-6 16,-11 2-15-16,-9 4-34 15,-14 4-56-15,3 0-189 16</inkml:trace>
  <inkml:trace contextRef="#ctx0" brushRef="#br0" timeOffset="4558.2607">36020 6488 250 0,'0'0'74'0,"0"0"-66"0,0 0 23 16,0-3-14-16,0-4 8 15,0-6 11-15,-9-8-24 16,-15-15 0-16,-2-4-11 15,-4-13 3-15,-1-9 0 16,5-10-2-16,8-11-2 16,6-5 10-16,9-11-9 15,3-5 7-15,0-15-8 16,18-14 6-16,21-16-6 15,14-15 0-15,12-9-5 16,-1-4 1-16,-2 6-2 16,-6 17 6-16,-15 12 0 15,-8 21 1-15,-9 25-7 0,-12 16 6 16,-3 15 0-16,-3 12-4 15,-3 8 6-15,-3 9-2 16,3 13 0-16,-3 12 2 16,0 6-2-16,0 5 0 15,0 0-1-15,0 0-4 16,0 0 4-16,0 0 1 15,0 0-1-15,0 0-16 16,0 0 10-16,0 0-24 16,0 0-17-16,-12 5 0 15,-9 12-72-15</inkml:trace>
  <inkml:trace contextRef="#ctx0" brushRef="#br0" timeOffset="5759.3294">35663 6218 268 0,'18'0'41'16,"3"0"-40"-16,2 0-1 15,10 29 0-15,27 32 10 16,-12-19 10-16,4 1 9 16,2-4-10-16,-10-4-15 0,-11 0 7 15,-5-9-11-15,-10-1 0 16,-2-1 6-16,-1-3-4 15,1-2 8-15,-4-6-8 16,-4-2 4-16,-2-8-1 16,1-3-4-16,-5 0 3 15,4 0 27-15,9-17 3 16,6-17-9-16,5-12-19 15,-1-2-2-15,-7 0 3 16,0-9 3-16,-7-9-10 16,6-11 0-16,1-8-5 15,0-4-16-15,3 1 0 16,-3 5-28-16,-3 12-17 15,-12 16-68-15</inkml:trace>
  <inkml:trace contextRef="#ctx0" brushRef="#br0" timeOffset="7040.4027">35440 2981 207 0,'15'-6'154'0,"-12"1"-138"16,-3 5-16-16,0 0-6 0,0 0 2 15,3 0 2-15,4 0 4 16,-5 0 17-16,1 0-17 16,-3 0-1-16,0 0 17 15,0 0-7-15,0 0 9 16,0 0 5-16,0-8-14 15,0-6 6-15,-18-2-17 16,-15 6-14-16,-8 7 12 16,-9 3-5-16,-6 6 7 15,-8 34 0-15,5 16 5 16,5 11-10-16,13 2 5 15,15 4 0-15,13-7-5 16,13-4 2-16,0-4 2 0,31-3-2 16,16-11-7-16,6-4-5 15,9-8 24-15,2-7-9 16,-2-12 5-16,-3-5-5 15,-3-8 0-15,-2 0-16 16,-7 0-35-16,-11 0-33 16,-6-5-90-16</inkml:trace>
  <inkml:trace contextRef="#ctx0" brushRef="#br0" timeOffset="7379.4221">35880 3246 264 0,'0'-6'82'0,"0"6"-65"16,-26 0-12-16,-10 0-5 15,-6 19 0-15,4 9 0 0,10-1-1 16,12 3 1-16,12 0-6 16,4-1 6-16,0-5-2 15,0-1-5-15,15 2 4 16,8-9-4-16,7 0 7 15,1-4 0-15,-2-8 4 16,1-4 10-16,-1 0-7 16,-1 0-1-16,-8 0-3 15,-6-18-2-15,-4-6 27 16,-8-7-25-16,-2-6-1 15,0-2 10-15,0 0-5 16,-2-5 9-16,-19 4-16 0,0 8-4 16,1 5 3-16,4 14-38 15,7 8-44-15,3 5-51 16</inkml:trace>
  <inkml:trace contextRef="#ctx0" brushRef="#br0" timeOffset="7791.4456">36124 3115 289 0,'2'0'68'16,"5"0"-68"-16,4 10-5 15,13 30 2-15,1 11 3 16,3 4 29-16,0 5-18 0,-7-9 1 15,-6-8-2-15,-4-12-10 16,-6-12 7-16,0-10-7 16,-5-4 2-16,0-5 8 15,0 0-6-15,0 0 11 16,0 0 6-16,0-8-11 15,2-13 5-15,1-12-15 16,12-12-6-16,3-8 4 16,8-6-9-16,5 2-5 15,-2 12 16-15,-2 15-17 16,-6 14 11-16,-3 11 1 15,2 5-6-15,-2 0 11 16,6 11 1-16,2 18 4 0,-3 12-7 16,5 4 4-16,-7 0 0 15,-6 2-2-15,3-8 0 16,-5-1 0-16,-3-9-82 15,2 1-57-15</inkml:trace>
  <inkml:trace contextRef="#ctx0" brushRef="#br0" timeOffset="8161.4668">37033 3039 295 0,'-18'-7'44'0,"-2"4"-36"15,-8 3-8-15,-4 0-1 16,-4 21-4-16,6 14 4 16,12 11 1-16,13 2 7 15,5 3 1-15,0-3 5 16,29-5-11-16,11-4-1 15,1-7 5-15,0-8 3 16,6-4-9-16,-1-10 10 16,1-6-10-16,-2-4-11 15,-1 0-10-15,0 0-68 0,-5 0-65 16</inkml:trace>
  <inkml:trace contextRef="#ctx0" brushRef="#br0" timeOffset="8797.5032">37651 3090 225 0,'0'-10'115'16,"0"-1"-76"-16,-9 5-6 16,-27 6-23-16,-12 0-5 15,-4 0-5-15,-2 9 3 16,13 17-7-16,10 4 4 15,11 5 0-15,10-4-3 0,7 2 3 16,3-7-4-16,0-1-6 16,10-9-40-16,13-5 36 15,1-6-15-15,6-5 21 16,-1 0 2-16,-1 0-9 15,-2-19 15-15,-3-2 14 16,-5 2-12-16,-5 5 12 16,-5 13 6-16,-4-3-4 15,-4 4 1-15,0 0-17 16,0 0-7-16,0 0 4 15,11 11-4-15,7 5 7 16,3 3 7-16,2-6-4 0,5-8-3 16,-5-2 9-16,5-3-9 15,1 0 0-15,-3-3 5 16,1-19-10-16,-9-6 0 15,-3-5 5-15,-4-1 1 16,-1-9 7-16,-4 1-6 16,-1-5 9-16,2-2-6 15,-4-6 0-15,-3-6-5 16,0 4 4-16,0 7-4 15,0 12 0-15,0 12 0 16,0 9-2-16,0 10 6 16,0 7-8-16,0 0 2 15,-3 27-4-15,-7 17 0 16,-5 18 6-16,7 2 0 15,5 4 9-15,3-1 4 0,0-6 1 16,0-3-10 0,11-4-2-16,14-9 7 0,-4-8-4 15,-1-6-5-15,4-11 0 16,-6-1-63-16,-6-8-46 15</inkml:trace>
  <inkml:trace contextRef="#ctx0" brushRef="#br0" timeOffset="8962.5126">37992 2994 242 0,'24'-10'50'0,"6"4"-43"0,-1 6-4 16,10 0-3-16,-4 0 0 15,7 0 2-15,-2 0-11 16,-14 11-17-16,-8 3-107 15</inkml:trace>
  <inkml:trace contextRef="#ctx0" brushRef="#br0" timeOffset="9313.5327">38269 3216 88 0,'29'-13'36'0,"7"-1"-3"15,0-1-8 1,-3-4 0-16,-7-4 12 15,-8 6-11-15,-10-4 16 16,-8-4-16-16,0 2-10 0,0-2 8 16,-5 3-19-16,-16 9-5 15,3 11-2-15,0 2-3 16,0 0 2-16,0 10 2 15,3 19 1-15,4 4-2 16,11 5-5-16,0-1 1 16,0 2 4-16,26-4-6 15,8-4 8-15,1-11 1 16,4-5-1-16,2-3-11 15,1-8-10-15,-4-4-19 16,-5 0 8-16,-9-7-13 16,-9-17-1-16,-7-2-20 15,-4-6 23-15</inkml:trace>
  <inkml:trace contextRef="#ctx0" brushRef="#br0" timeOffset="9682.5538">38673 3081 29 0,'8'-35'35'15,"2"4"-11"-15,-2 10 53 16,-2 11-30-16,1 7-4 16,-5 3-1-16,-2 0-37 15,3 3-3-15,3 23-1 16,1 10 14-16,1-2 10 15,1 1-15-15,-3-4-5 16,0-2 7-16,0-6-11 16,0-10 6-16,-6-8-6 15,3-2 4-15,-3-3 0 16,0 0-2-16,0 0-1 15,0 0 13-15,5-11-5 0,13-13-10 16,6-8-3-16,11-5-11 16,8-1 12-16,-2 3-14 15,4 8-7-15,-10 11 20 16,-14 11-4-16,-13 5 7 15,-8 0 0-15,0 9-8 16,0 21 8-16,0 11 8 16,0 2-7-16,0 3 23 15,0-6-23-15,13 0 3 16,2-9 1-16,3-4-5 15,2-3 0-15,4-5-27 16,-1-5-62-16,5-7-104 0</inkml:trace>
  <inkml:trace contextRef="#ctx0" brushRef="#br0" timeOffset="10382.5939">39591 2879 349 0,'-28'-2'19'15,"-6"2"-15"-15,-5 0-4 16,-6 13 3-16,1 16-3 16,13 4 11-16,8 4-8 15,11-3 9-15,6 4-1 16,6-5-10-16,0-7-1 15,0 0 5-15,18-7-13 0,8-3 8 16,4-8 0-16,4-5 8 16,-3-3 1-16,0 0-7 15,2-3 1-15,-7-21 5 16,-6-3-12-16,4 1 4 15,-9-1 0-15,-5 9 1 16,-2 9-1-16,-5 7 2 16,-3 2-4-16,2 0-6 15,3 7-8-15,3 18 3 16,4 4 13-16,6 0 16 15,0-5-16-15,3-2-19 16,2-9 7-16,-2-10-9 0,2-3 4 16,8 0 11-1,-8-5-4-15,-2-19 2 0,-3-5 16 16,-6-4-7-16,-4 1 12 15,2-6 5-15,-5-1 3 16,4-7-6-16,-2-4-10 16,-2-6 11-16,5-1-16 15,-7 4 0-15,-3 1 7 16,0 8-7-16,0 6 4 15,0 3-4-15,0 14 5 16,-3 8-6-16,-7 4 1 16,5 9 0-16,2 0 0 15,-7 0 0-15,5 5-8 16,-8 30 7-16,2 14 0 0,2 8-3 15,6 6 4-15,3 3 0 16,0-1 8-16,0-3-3 16,12-4 5-16,-1-6 0 15,4-8-9-15,1-3 8 16,-1-7-9-16,1-1-4 15,6-9-7-15,-1 0-70 16,0-6-33-16</inkml:trace>
  <inkml:trace contextRef="#ctx0" brushRef="#br0" timeOffset="10605.6066">40159 2978 166 0,'31'-13'44'0,"5"4"-39"0,0 9 28 15,-6 0-19-15,-6 0 12 16,-6 14 2-16,-7 7-18 15,1 7 25-15,-9-1-15 16,2 1 0-16,-1 0-1 16,-1-2-3-16,3 3-9 15,3-2-2-15,0-3 1 16,3 0-12-16,-1-8-4 15,7 0-75-15,5-9-37 16</inkml:trace>
  <inkml:trace contextRef="#ctx0" brushRef="#br0" timeOffset="11587.6628">40434 2819 216 0,'-20'-18'106'0,"7"16"-98"15,8 2 7-15,2 0-15 16,3 0 7-16,0 0 33 15,0 0-3-15,0 0-3 16,0 0-9-16,0 0 0 16,0 0 5-16,0 0-23 15,0 0 2-15,3 0-9 16,2 0-1-16,10 0-4 15,6 0-2-15,9 0-30 16,9 16-23-16,5 3-19 0,0 4-20 16,2-3 31-16,-2-6-45 15,-6 0 60-15,-7 0 53 16,-11-6 25-16,-11 3 41 15,-7 3 0-15,-2 4-29 16,0 6 13-16,0 8-14 16,0 0-7-16,-2 0-6 15,-1-5-15-15,3-6 9 16,0-7-17-16,0-6 2 15,0-8 5-15,0 0-7 16,0 0 18-16,0 0 6 16,0-3-3-16,0-16-2 0,20-4-19 15,14-7-1 1,1-2-5-16,9 5 1 15,-5 9 2-15,-6 8-18 0,-9 10 21 16,-4 0 1-16,-2 0-1 16,6 12 0-16,3 7-1 15,-3-1 5-15,6-2-4 16,-4-2 0-16,4-6-16 15,-3 1 16-15,-4-9-2 16,-2 0 2-16,-6 0 3 16,0 0-1-16,0-17 6 15,-1-4 1-15,-2-3-3 16,-6-5 20-16,-3-4-26 15,-3-5 0-15,0-3 3 16,0 6-3-16,-11 2 0 0,-17 15-2 16,-4 9-4-16,-6 9 1 15,2 0 5-15,6 35-9 16,6 16 8-16,16 8-11 15,8-1 7-15,0 4-2 16,0-1-26-16,18-4 24 16,11 1-19-16,1 1 16 15,9 3 2-15,5 10 9 16,7 5 1-16,-2 14 17 15,0 2-5-15,-11 10 15 16,-12 1-22-16,-5-3-5 16,-18 4 8-16,-3-10-8 15,-17-4 2-15,-37-15-2 16,-12-17 2-16,7-19 2 15,-3-21-2-15,6-19 2 16,-1 0 28-16,1-38-15 0,2-19 2 16,15-17 3-16,13-14-18 15,16-17 9-15,10-7-12 16,16-8-1-16,35 2 0 15,11 9 0-15,2 13-27 16,-7 23 16-16,-19 17-17 16,-20 19 9-16,-18 8-10 15,0 4-55-15,-26 13-8 16</inkml:trace>
  <inkml:trace contextRef="#ctx0" brushRef="#br0" timeOffset="12066.6902">40354 2839 165 0,'0'0'72'0,"0"0"-55"16,0 0 7-16,3 0 23 15,9-3-3-15,2-4-6 16,4 1-14-16,0-4-16 15,0-2 6-15,-3-1-1 16,-7-5 9-16,2-4-5 16,-4-2-15-16,-6 3 5 15,0 5 3-15,0 5-8 16,0 8-4-16,0 3 0 15,-9 0 2-15,-11 0-6 16,2 0 5-16,3 11-2 0,9 8-10 16,6 6-12-1,0 0-20-15,14 3-38 0,24 0-8 16,5 2-83-16</inkml:trace>
  <inkml:trace contextRef="#ctx0" brushRef="#br0" timeOffset="23310.3333">28286 3427 182 0,'7'23'2'16,"-1"2"-2"-16,2 5 19 15,7 15-14-15,0-2 8 16,-2-19 0-16,-2-2-4 16,-4-4 3-16,-2-5-11 15,-2 0 0-15,3-1-1 16,-4-3 3-16,2-2 1 15,-1-2-4-15,0-3-3 16,0 2-29-16,-1-4-41 16,5 0-50-16</inkml:trace>
  <inkml:trace contextRef="#ctx0" brushRef="#br0" timeOffset="25584.4633">28721 3519 51 0,'-6'-17'176'0,"3"4"-160"16,3 5-9-16,-4 2-1 15,1 2 2-15,3-3 13 16,-2 6-4-16,2-6-7 16,0 5-4-16,0-3-4 15,0-1 8-15,-3 1 8 16,3-1 3-16,-3-4 4 15,0 1-9-15,-4-3-1 16,2-2-4-16,-1 4-6 16,0-2 9-16,3 5-9 0,3 4-5 15,0 1 13 1,0-1-12-16,0 3-1 0,0 0 0 15,0 0-5-15,0 0 5 16,0 0-5-16,0 10-6 16,0 25 8-16,0 13 2 15,-3 16 1-15,3 6 5 16,0 7-5-16,0 1 5 15,0-3-5-15,0-5 3 16,0-6-2-16,6-8-1 16,0-8 0-16,0-16 1 15,-1-11 0-15,-2-14-1 0,1-3 0 16,-1-4 2-16,-3 0 5 15,3 0-7-15,2-5 0 16,8-25 14-16,7-7-14 16,11-11-1-16,7-3-2 15,6 1-3-15,3 6 5 16,-1 18-16-16,-14 15 14 15,-8 11 1-15,-3 0-1 16,-10 18 1-16,1 23 0 16,1 1 2-16,-2 6 1 15,1-2-1-15,6-9 1 16,6-5-1-16,2-7 3 0,7-9-3 15,0-14 0-15,6-2 3 16,-1 0-3-16,1-5 0 16,-1-19 0-16,-5-8-1 15,-6-8 3-15,-7-8-2 16,-7-5 0-16,-11-10 2 15,-2-4-3-15,0 1 1 16,-15 4-2-16,-8 13 0 16,-3 11 4-16,-2 16-2 15,7 16 0-15,1 6-4 16,5 0 0-16,-1 30 3 15,8 13-3-15,8 10 2 16,0 9-3-16,6-2-4 16,27-3-2-16,5-9 11 15,6-11-8-15,5-10 4 0,0-7 4 16,8-12-1-16,3-8 0 15,2 0-18-15,-2-5 19 16,-9-23 0-16,-5-9 10 16,-15-6-9-16,-8-10-1 15,-5-6 14-15,-10-12-6 16,-5-5 2-16,-3-4-1 15,0-6-7-15,-5-2 2 16,-13 10-4-16,0 14 2 16,3 18 1-16,6 26-2 15,1 8 1-15,4 12 4 16,1 0-5-16,3 0-2 15,0 7-6-15,-3 35-1 16,3 27 5-16,0 22 3 16,0 16 0-16,0-3 10 0,3-5 0 15,15-10 0-15,0-17-7 16,-3-9-3-16,6-8 9 15,-6-11-7-15,3-6 0 16,0-11-2-16,-7-9 0 16,7-10-13-16,0-8-31 15,12 0-27-15,6-14-8 16,2-21-8-16,4-17 7 15,-6-6 48-15,-2-15 32 16,-6-10 5-16,-5-3 19 16,-5-2 36-16,-8 13-2 15,-10 22-2-15,0 19 27 0,0 20-27 16,0 9-27-16,-5 5 2 15,3 0-31-15,-1 12-5 16,-5 35 4-16,1 14-2 16,4 11 3-16,3 3 0 15,0-5 6-15,10-7-6 16,13-4 0-16,-2-11 1 15,-1-2-2-15,-2-11 3 16,-2-6-2-16,-3-4 0 16,3-11-5-16,1-1 2 15,-1-9-4-15,-1-4-17 16,3 0 24-16,0 0 1 15,2-13 17-15,-2-9-10 0,-4-2-4 16,-4 3 11 0,-10 6 1-16,0 1-1 0,0 3 10 15,0 6-11-15,0-3-7 16,0 5 0-16,0-3-6 15,0 2 2-15,0-3-3 16,0 0 1-16,0-4 0 16,0-2-1-16,0 0-2 15,0-1 1-15,0 4 1 16,0-4 0-16,0 5 0 15,0-1 1-15,0 5-2 16,-3 0 1-16,3 0 0 16,0 1 0-16,0 4 2 15,0-2-2-15,0 2 0 0,0 0 2 16,0 0-7-16,0 0 5 15,0 0 0-15,0 0-1 16,0 0 4-16,0 0-3 16,0 0 0-16,0 0 0 15,0 0 1-15,0 0-1 16,0 0-1-16,-3 0-1 15,3 0 2-15,-4 0-4 16,1 16-4-16,0 16 3 16,3 9 2-16,0 3 3 15,0 0-1-15,10-7-3 16,13-11 3-16,1-4-2 15,-1-9-9-15,2-5-7 0,-7-8 6 16,-1 0 2-16,1 0 11 16,-6-8 0-16,0-16 4 15,-6-3 1-15,-6-7 12 16,0-9-14-16,0-2 10 15,-15-3-13-15,-18 2-15 16,-2 6-11-16,-3 12-24 16,4 16-51-16,7 3-166 15</inkml:trace>
  <inkml:trace contextRef="#ctx0" brushRef="#br0" timeOffset="26070.4911">31109 3122 54 0,'0'-13'250'0,"0"13"-185"15,0 0-43-15,0 0-20 16,0 19-2-16,0 32 0 16,0 18 23-16,0 19-1 15,0 8 13-15,0-5-20 16,0-4 2-16,9-10 3 15,2-12-14-15,10-7 3 16,1-10-9-16,-1-5 1 16,5-12-4-16,-3-9 3 15,-2-6-55-15,-3-7-39 0,-6-9-126 16</inkml:trace>
  <inkml:trace contextRef="#ctx0" brushRef="#br0" timeOffset="27279.5603">30993 3519 271 0,'12'-8'41'15,"33"2"-41"-15,14 3-3 16,15-1 0-16,3 3 6 16,-2-7-3-16,-1 0 0 15,-12-5 1-15,-14-1 1 16,-16-8-1-16,-14-4-1 0,-8-6 7 15,-10-6 0-15,0-4 14 16,0-6 18-16,-13 2-21 16,-7 6 3-16,2 8-16 15,3 16 5-15,6 8 5 16,7 8-11-16,2 0-4 15,0 13-1-15,-3 38-13 16,3 21 14-16,0 13 12 16,0 6-5-16,0-9 4 15,11-8-10-15,4-10 3 16,0-13-4-16,3-9 3 15,0-10-5-15,0-7 2 16,0-10-6-16,-4-9 4 16,-2-6-3-16,3 0 5 15,3 0 17-15,11-26-12 0,7-12 3 16,2 3-6-16,-2 3-2 15,-3 16 5-15,-7 9-5 16,-5 7-7-16,0 0 1 16,4 4 4-16,1 18-2 15,0 3 4-15,10-2 0 16,5-2 4-16,5-2-2 15,1-9 1-15,-6-1-1 16,-3-9 2-16,1 0-3 16,-9 0-1-16,1-11-13 15,-5-11 13-15,-8-4-3 16,-6-10 3-16,-9-1 0 0,-3-7 3 15,0 3-6 1,-3 6 3-16,-19 8-3 16,4 17 3-16,7 4-3 0,-1 6 1 15,1 0 1-15,-4 30-3 16,5 4 1-16,7 7 3 15,3-1-7-15,0-6 6 16,21 0-11-16,12-11 8 16,3-7-2-16,0-6 3 15,2-4 3-15,1-6 0 16,-1 0 2-16,4 0 3 15,-1-6-3-15,-5-9 11 16,-3-5-2-16,-12-1-3 16,-3-8 9-16,-10-6-17 15,-1-7 2-15,-5-4 8 16,-2-1-6-16,0 3 3 15,0 6-4-15,-15 14-2 16,3 11 0-16,6 8-1 0,1 5-2 16,5 0-3-16,0 0 3 15,0 5-3-15,0 22 1 16,0 10-3-16,11 9 6 15,10-1-6-15,6 3 0 16,-1-5 0-16,-5-3 9 16,-3-5-2-16,0-3 0 15,-3-5 1-15,0-4-1 16,0-4 0-16,-1-2 0 15,1-10-5-15,6-3-4 16,9-4 9-16,12 0 0 16,11 0 1-16,4-9-5 0,2-15 0 15,-9-5 4-15,-5-3 7 16,-9-8-7-16,-4-6 0 15,-8-5 2-15,-13 1 0 16,-4-1 4-16,-7 10 0 16,0 12 0-16,0 15 8 15,-15 13-14-15,-3 1-2 16,-5 4 0-16,-2 30 2 15,2 13-4-15,7 4 4 16,16 2-4-16,0-7 3 16,0-5 1-16,21-2 0 15,7-10 1-15,3-10-1 16,12-3-5-16,1-8-5 0,10-6-16 15,2-2-29-15,-2 0-87 16</inkml:trace>
  <inkml:trace contextRef="#ctx0" brushRef="#br0" timeOffset="27589.578">33795 2861 311 0,'0'0'118'16,"0"0"-97"-16,0 0-16 16,0 0-5-16,0 13-2 15,-6 13 2-15,-1 10 11 16,2 3-7-16,-1 5 7 15,6-2-11-15,0 1-21 16,0 5-91-16</inkml:trace>
  <inkml:trace contextRef="#ctx0" brushRef="#br0" timeOffset="29857.7078">23281 8859 315 0,'-15'17'23'0,"-6"-11"-23"15,4-6 2-15,4 0 11 16,10 0 9-16,1 0 8 16,2-3 2-16,-3 0-16 15,3 3 9-15,0-3-17 16,0 2 2-16,0-3 3 15,0-5-6-15,8-8-3 16,40-18-4-16,24-13 1 16,26-8 1-16,8 2-2 15,-4 9 0-15,-19 10 0 16,-21 8 1-16,-14 8 1 0,-19 6-2 15,-11 5 2 1,-3 3-4-16,-3 2 2 16,-1-2 0-16,2-1 0 0,-5 1 0 15,-4 2 0-15,-1 1 0 16,-3 2-21-16,0-3 0 15,0 3-20-15,0-3-39 16,0 1-21-16,0-1-152 16</inkml:trace>
  <inkml:trace contextRef="#ctx0" brushRef="#br0" timeOffset="30133.7236">23662 8265 166 0,'-6'-13'213'0,"6"12"-206"0,0 1-7 16,11 0-14-16,28 0 13 15,20 0 1-15,7 0 1 16,9 14 18-16,-1 6-17 16,-6 9-1-16,-9 0 8 15,-11 4-9-15,-19-2 9 16,-8-3 8-16,-12 7-17 15,-9 2 14-15,0 12 8 16,-12 4-7-16,-27 6 4 16,-8-1-13-16,-1-1 2 15,10-6-8-15,11-9-34 16,21-4-24-16,6-20-112 15</inkml:trace>
  <inkml:trace contextRef="#ctx0" brushRef="#br0" timeOffset="36573.0919">30325 8790 270 0,'-24'0'53'0,"6"-9"-28"16,9 2-14-16,9 7-10 0,0 0-1 15,0 0 9-15,0 0 7 16,0 0 8-16,0 0-6 15,0 0-14-15,0 0 0 16,18 0-2-16,12 0-1 16,26 0 0-16,16 0 4 15,19 3-2-15,22 1-3 16,12-4 0-16,9 0 6 15,3 0-6-15,-1 0 0 16,-5 0 0-16,-15 0-7 16,-14-4 7-16,-22 0-6 15,-16 0 3-15,-10-1 1 0,-13 1-4 16,-8 0 6-1,-15 1 0-15,-7 1 3 0,-6 2-3 16,-5 0 0-16,0 0 0 16,0 0 22-16,0 0-17 15,0 0 0-15,0 0-3 16,-7 0 2-16,-2 0-7 15,0 0 3-15,0 0 0 16,4 0-3-16,-2 0 3 16,4 0 0-16,-2 0 0 15,2 0 3-15,-1 2-4 16,1 1 1-16,0 0 0 15,1-3-2-15,-1 1 3 16,0-1-1-16,-1 0 0 16,1 6 3-16,0-6-5 0,3 3 2 15,-2 1 0-15,-1-3-2 16,0-1 4-16,0 3-2 15,3 1 0-15,-4-2 0 16,4 0 0-16,0-2 0 16,0 0 0-16,0 0 0 15,0 0 0-15,0 0 0 16,0 0 0-16,0 0 2 15,0 0-5-15,0 0 3 16,0 0-5-16,0 3-21 16,0-3-132-16</inkml:trace>
  <inkml:trace contextRef="#ctx0" brushRef="#br0" timeOffset="37671.1547">33741 8783 254 0,'-11'2'51'16,"1"-2"-51"-1,7 0-1-15,3 0 1 0,0 0 8 16,3 3 5-16,33-3 17 16,21 2-15-16,17-2-6 15,6 0-7-15,3 0 0 16,-6 0 4-16,1-5-4 15,-7-6 0-15,-5 3 1 16,-17 2 1-16,-3 2-3 16,-14 1 2-16,-12 1 2 15,-7-1-1-15,-8 3-4 16,-5 0 3-16,0 0-3 15,0 0 2-15,0 0 18 16,-11 0-13-16,-22 0-3 0,-8 0-5 16,-16 0 1-1,1 0-1-15,2 5-2 0,7 6-5 16,4-1 1-16,2-1-1 15,0-2-14-15,2 4 16 16,6-1-15-16,10-1-10 16,12 2-4-16,11 0-55 15</inkml:trace>
  <inkml:trace contextRef="#ctx0" brushRef="#br0" timeOffset="47155.6972">30875 13541 125 0,'-16'0'22'0,"1"0"-22"16,4 0 4-16,4 0-4 15,7 0 5-15,0 0 21 16,0 0 0-16,0 0-18 16,0 0 0-16,0 0 1 0,0 0-9 15,0 0 7 1,0 0-5-16,0 0-1 0,0 0 17 15,10 6-12-15,13-1 5 16,8-2-8-16,5-1 6 16,5-2 3-16,0 0-11 15,3 4-1-15,2-4 9 16,1 0-6-16,1 1-2 15,1 3 6-15,8-1-7 16,-3-1 0-16,5 3 0 16,-3-2 2-16,-2 0-3 15,0-3 4-15,-7 0-3 16,1 0 0-16,-1 0 0 15,-6 0-3-15,5 0 2 0,-8 0 1 16,6 0-4-16,-2 0 4 16,3 0 0-16,-1 0 0 15,0 0-1-15,2 0 1 16,-5 0 0-16,-2 0-1 15,-1 0-4-15,-5 0 5 16,2 0 0-16,-2 3-1 16,0-1 3-16,-4 1-4 15,1 0 2-15,-1-1 0 16,7-2-1-16,3 3 4 15,-1 2-3-15,5-5 0 16,1 0 5-16,-3 0-3 16,4 0-2-16,-3 0 0 0,0 0 0 15,-4 0 2-15,1 0-2 16,-1 0 0-16,1 0 4 15,0 0-3-15,-1 0-1 16,1 0 1-16,-1 0-2 16,4 0 4-16,-4 0-3 15,-2 0 0-15,0 0 1 16,-3 0 2-16,-4 0-3 15,1 0 0-15,-1 0 0 16,4 0 1-16,3 0-1 16,3 0 3-16,-1 0-3 15,4 0 0-15,-1 0-3 16,0 0 3-16,2 2 2 15,1 5-2-15,0-2 0 0,-1-1 2 16,4-1-1-16,-3 0-1 16,1 0 0-16,2 0 2 15,-3-3-4-15,2 2 6 16,-5 1-4-16,0 0 0 15,1 0 0-15,-4-3 0 16,5 2 0-16,4-2-5 16,4 0 1-16,3 0 4 15,-2 0 0-15,2 0 0 16,-6 0-2-16,-4 0 1 15,3 0 1-15,1-2 0 16,-4-1 1-16,2-3-1 16,-8 4 0-16,-3-4 0 15,1 3-1-15,2 0 1 16,1-1-1-16,6 1 4 0,2 1-6 15,4 2 3-15,3 0 0 16,-2-3 0-16,2 3 0 16,-3-4 0-16,0 2-1 15,-1 2-6-15,-5-5 4 16,-4 2 3-16,-2 1 0 15,0-1-2-15,-1 0 2 16,1 1 0-16,5 2 0 16,4-3 2-16,2 0-3 15,3-1 1-15,1-2 0 16,3-2 3-16,-4 2-2 15,4 1-1-15,-1 0 0 0,-3-1 1 16,1 1 3 0,-3-1-4-16,-7 5 0 0,4-6-1 15,-7 7 5-15,-2-6-4 16,2 5 2-16,0-2-1 15,5-3 6-15,1 4-4 16,1-1-2-16,-1 0 7 16,1 3-8-16,-4-3 0 15,0 1-1-15,-2 2 6 16,-4 0-7-16,5 0 2 15,-2 0 0-15,1 0-1 16,-4 0 4-16,4 0-3 0,-1 0 0 16,4 0 2-1,2 0-2-15,-1 0 0 16,1 0 0-16,4 0-5 0,-5 0 8 15,5 0-3-15,-1 0 0 16,1 0 4-16,-3 0-5 16,-4 0 1-16,3 0 0 15,-1 0-5-15,1 0 5 16,1 0 0-16,6 0 0 15,-5 0 6-15,5 0-8 16,-3 0 2-16,-2 0 0 16,0 0-4-16,-2 0 6 15,-2 0-2-15,2 0 0 16,1 2 3-16,2 4-4 15,1-1 1-15,2-2 0 0,4 3 0 16,-5-1 0-16,2 4 0 16,-3-8 0-16,-4 5 4 15,-2-1-4-15,0-3 0 16,6 2 0-16,2 1-4 15,7-3 8-15,2 1-4 16,2-1 0-16,2-2 0 16,-4 4-3-16,-2-3 3 15,-9-1 0-15,2 4-6 16,-3-4 6-16,1 5 0 15,6-1 0-15,7 0-6 16,8 2 6-16,5-4-11 0,0 4-2 16,-5-4 7-1,0 1-4-15,-8-3 10 16,-4 0-3-16,-1 0 6 0,-5 0-5 15,-3 0 2-15,1 0 0 16,2 0-1-16,-3 0 1 16,0 0 0-16,-4-3-1 15,-3-2 5-15,1 0-4 16,-1 2 3-16,-2-3-1 15,-7 5 8-15,-1-3-9 16,-14 2 3-16,-5 2-1 16,-1 0 0-16,-4 0 3 15,2 0-6-15,-6 0 0 16,-1 0 13-16,-2 0-13 15,-3 0 2-15,0 0 4 0,0 0-4 16,0 0-4-16,-32-3-34 16,-52-11-110-16</inkml:trace>
  <inkml:trace contextRef="#ctx0" brushRef="#br0" timeOffset="48508.7745">24816 14775 111 0,'-11'8'138'16,"-4"-8"-137"-16,10 0 3 16,2 0-4-16,3 0 2 15,0 0 26-15,0 0 5 16,0 0-15-16,0 0 2 15,0 0-8-15,17 0 5 16,16 0 0-16,12 0-13 16,14 0 20-16,9 0-19 15,9 0-3-15,10 0 6 16,8-5-5-16,3 5 2 15,2 0-1-15,-4 0 0 16,1 0-2-16,1 0-2 16,-8 0 0-16,-3 0 0 0,-10 0 1 15,0 0-1-15,-7 0 0 16,2 0 5-16,-6 0 0 15,-7 0-5-15,-2 0 0 16,-8 0 2-16,-10 0-1 16,-3 0 0-16,-9 0 1 15,-6-3 3-15,-6 3-1 16,-7-4-1-16,-5 4-1 15,-3 0 9-15,0 0-8 16,0 0 11-16,0 0-1 16,0 0-8-16,0 0-5 15,0 0-2-15,-3 0-45 16,3 0-22-16,0 0-169 0</inkml:trace>
  <inkml:trace contextRef="#ctx0" brushRef="#br0" timeOffset="49589.8364">30908 14617 222 0,'-25'7'26'0,"4"-7"-24"0,-2 3 2 15,2 3 6-15,13-3 18 16,4-1 15-16,4-2-17 16,0 0-16-16,0 3 10 15,0 2-6-15,35 3-7 16,22 0 10-16,17 2-11 15,16-2-4-15,11-4 7 16,9 1-8-16,3-5 7 16,8 0-8-16,0 0 0 15,5 0 4-15,-5 0-3 16,-1 0 2-16,-17 0-3 15,-16 0 5-15,-22-5-3 0,-14-2-2 16,-13 6 0-16,-9-5 3 16,-4 4-2-16,-8-1 3 15,-10 0-1-15,-2 3 1 16,-5 0 3-16,0 0-7 15,0 0 4-15,0 0 14 16,0 0-18-16,0 0 10 16,0 0-10-16,-5 0-27 15,2 0-40-15,3 0-147 16</inkml:trace>
  <inkml:trace contextRef="#ctx0" brushRef="#br0" timeOffset="50699.8999">34070 14764 105 0,'-34'0'83'15,"-9"0"-51"-15,14-6-9 16,17 3-2-16,6 3 12 16,6-2-2-16,0 2-9 15,0 0 9-15,0 0-19 16,0 0-12-16,13 0 3 15,25 0-3-15,19 0 1 0,20 0 7 16,18 0-8 0,14 0 6-16,7 0-6 0,6 0 0 15,0 0 0-15,-4 0 6 16,5 0-6-16,1 0 0 15,-2-2 1-15,2-1-2 16,-4 3 3-16,-8 0 0 16,-7 0 0-16,-5 0 2 15,1 0-4-15,1 0 0 16,-2 0 0-16,1 0 2 15,-6 3-2-15,-5-1 0 16,-8-2-2-16,-4 0 4 16,3 0-2-16,-4 0 0 15,3 0 1-15,0 0 0 0,0 0-1 16,-6 0 1-16,3 0-2 15,-5 0 6-15,0 0-7 16,-2 0 2-16,2-2 0 16,-1-1-3-16,-6 0 3 15,1 3 0-15,-4-3 0 16,-2 3 3-16,-1-1-2 15,-3-3-1-15,1 4 0 16,-3-2-1-16,-1 2 1 16,-3 0 0-16,-2 0 0 15,-4 0 3-15,-2 0-4 16,-7 0 1-16,-4 0 0 15,-13 0 4-15,-10 0-3 0,-8 0 3 16,0 0 8-16,0 0-5 16,0 0 7-16,0 0-4 15,0 0-8-15,-6 0-2 16,-32 0-9-16,-27-7-73 15</inkml:trace>
  <inkml:trace contextRef="#ctx0" brushRef="#br0" timeOffset="72062.1217">26602 16131 137 0,'0'0'36'16,"-2"-13"-21"-16,2 1-13 15,0 1 4-15,0 0 0 16,0 1 3-16,0 5 11 16,0-1-17-16,0 4 6 15,0-1 3-15,0 0-3 16,0 0 12-16,0 1-9 15,0-1-3-15,0 3 12 16,0-3-6-16,0 3 3 0,0 0-2 16,0 0-13-1,0 0 5-15,0 0-8 0,0 0 4 16,0 0-1-16,0 0-1 15,0 0-2-15,0 0 3 16,0 0-3-16,8 0 0 16,17 0-3-16,6 0 3 15,8 0 6-15,7 0-6 16,-2 3 0-16,7 5 3 15,8 2-3-15,3-1 2 16,12-1-2-16,16-3 2 16,1 1-2-16,11-6 0 15,1 0 0-15,-8 0 0 16,-2 0 0-16,-4 0 0 15,-1 0-1-15,-1 0 4 0,1-9-4 16,-1 0 1-16,-7 3 0 16,-5-2-2-16,-4 5 2 15,4 0 0-15,-5 0-1 16,4 3 5-16,3 0-6 15,-5 0 2-15,0 0 0 16,-5 0 0-16,-3 0 2 16,-5 0-2-16,-5 0 0 15,2 0 2-15,-9 0-3 16,1 0 1-16,-4 0 0 15,-2 0-3-15,-1 0 5 16,0 0-2-16,-5 0 0 0,-3 0 5 16,-12 0-8-1,-6 0 3-15,-12 0 0 0,-3 0 0 16,0 0 3-16,0 0-3 15,0 0 13-15,0 0-3 16,0 0 6-16,0 0-15 16,-15 0 1-16,-6 0-4 15,0 3-1-15,-7 7-41 16,3-6-101-16</inkml:trace>
  <inkml:trace contextRef="#ctx0" brushRef="#br0" timeOffset="86059.9223">31962 15598 118 0,'5'-8'37'15,"2"-3"-29"-15,-4 3 4 16,0 5-10-16,-1-3 19 15,4 6 4-15,-3-1-6 16,-3 1 7-16,0 0-6 16,0 0 7-16,0 0 5 15,0 0-19-15,0 0 5 0,0 0-11 16,0 0-6-1,0 0 4-15,4 0-5 16,10 0 0-16,10 0-3 0,18 15 7 16,12 2-2-16,10 4-2 15,8 0 0-15,5 6-1 16,-2 3 2-16,-8-1-1 15,-1 2 0-15,-4 7 3 16,-11-3-4-16,-4 5 1 16,-11 1-9-16,-13 2 8 15,-5 5 2-15,-11 5 4 16,-7 3-4-16,0 0-1 15,0 2 10-15,0 1-10 16,-7 0 1-16,-11-5 6 16,-2-3-5-16,-4-1-2 0,1-1 12 15,-2-6-8-15,2-6 4 16,2-5-2-16,0-2-4 15,-2-7 7-15,-7 4-9 16,-6 0 3-16,-8 1-1 16,-1-5 3-16,0-2-2 15,1-2-3-15,5-4 1 16,4-1-1-16,6-6 1 15,7-5-2-15,8 0-1 16,1-1-8-16,1-2-3 16,4 0-18-16,-7 0-20 15,-1 0-8-15,8 0-68 16</inkml:trace>
  <inkml:trace contextRef="#ctx0" brushRef="#br0" timeOffset="86584.9524">32134 16619 216 0,'-21'0'62'0,"-2"0"-58"15,-10 0 1-15,-3 14-2 16,-3 4-3-16,1 1 19 15,-1 0 3-15,1-1-13 16,2 0-4-16,3-1-4 16,4-1 16-16,5-5-16 15,7 0 13-15,4-2-3 16,8-8-11-16,2 2 10 15,3-3-10-15,0 0 3 16,0 3-3-16,0-3 0 16,0 3 0-16,0 1-2 15,0 7 4-15,5 2 8 16,6 4 3-16,11 4-13 15,-1 3 13-15,3 4-12 16,4-2 0-16,8 4 3 0,7-1-1 16,7-3-3-1,6-3 2-15,1 0 1 0,-4-7-3 16,4-8 0-16,-7-3-2 15,-2-5-2-15,-4 0-39 16,-14 0-37-16,-6 0-135 16</inkml:trace>
  <inkml:trace contextRef="#ctx0" brushRef="#br0" timeOffset="102694.8738">32149 18517 223 0,'9'0'27'0,"-9"0"-9"15,0 0 1-15,0 0-11 16,0 0 6-16,0 0 4 16,0 0-14-16,2 0 0 15,2 0-4-15,-4 0 0 16,0 0-1-16,3 0-3 15,3 3-1-15,6-3 2 16,6 6 3-16,8-1 8 16,4 3-3-16,5 5 2 15,4 3 0-15,-6 3-4 16,0 8 2-16,-4 6-5 0,-5-3 2 15,-6 9-1 1,-1-5 2-16,-5 1-3 0,-6-6 5 16,-6 1-4-16,0-7 9 15,0 5 4-15,-6-8-8 16,-27 5 14-16,-8 0-14 15,-6-2 0-15,-10-2 0 16,4-4-4-16,-4-2 0 16,-2-5-2-16,0 3 3 15,2-8-3-15,6-3 1 16,10-2-1-16,11 0 3 15,6 0-2-15,3 0-1 16,4 0 0-16,1 0 0 16,5 0-1-16,-1-6 1 0,1 1-11 15,-4 0-9-15,0 0-34 16,-1 2-21-16,8 3-101 15</inkml:trace>
  <inkml:trace contextRef="#ctx0" brushRef="#br0" timeOffset="103068.8952">31772 18824 244 0,'-6'0'38'0,"-6"0"-16"0,-3 0-18 15,-6 0-3 1,-3 9 1-16,1 12 5 0,-2-1-5 16,5 1 6-16,-1-1-8 15,3 2 0-15,7-1 5 16,-1 1-4-16,-1 0 7 15,10-1 2-15,3 3-5 16,0 3 6-16,0-2-7 16,3 3 9-16,25-1 2 15,1 0 5-15,6-1-8 16,4-2-7-16,2-1-3 15,-2-3 4-15,4-5-6 16,1-1 1-16,4 3 0 16,-4-7-1-16,0 4-9 15,-8-4-32-15,-12 4-43 16,-4 0-128-16</inkml:trace>
  <inkml:trace contextRef="#ctx0" brushRef="#br0" timeOffset="106857.1119">30943 20009 270 0,'0'-7'40'0,"-4"-1"-39"16,4 4-1-16,0 4-3 15,0 0 3-15,10 9 2 16,16 9-1-16,7 2 15 16,6 1-15-16,5-4 1 15,10 1 5-15,5-5-6 16,13-3 10-16,10-3 10 0,11 0-15 15,11 2 3-15,9 0-6 16,3 9-3 0,3 5 8-16,-1 4-8 0,-10-1 3 15,-20 10-3-15,-11-1 1 16,-18 12-5-16,-8 6 2 15,-9 9 2-15,-7 2 8 16,-7 6-6-16,-7-4 7 16,-10 2-5-16,-9-5-2 15,-2-1 1-15,0-1-3 16,-8 1 1-16,-30-6 5 15,-7 0-5-15,-8-12 1 16,-4-2 3-16,-2-13-4 0,0-5 7 16,-1-7-6-1,12-10-1-15,7-4 10 0,13-3-8 16,14 0 2-16,-3 0-4 15,7 0 5-15,2-3-12 16,-2-9 6-16,7-2-20 16,0-3 3-16,3 5-43 15,0 3-36-15,0 1-80 16</inkml:trace>
  <inkml:trace contextRef="#ctx0" brushRef="#br0" timeOffset="107188.1308">31879 21026 92 0,'-25'-12'249'0,"-6"12"-218"16,-12 0-31-16,-4 0 0 15,-1 25-2-15,4 1 8 16,8 7 1-16,10 2 1 16,5 4-6-16,3 5 5 15,6 1-6-15,12-3-1 16,0 1 7-16,7-2 2 15,34-4 4-15,15-3-2 16,24-4-8-16,24-11 18 16,16-6-21-16,4-7-6 15,-11-6-4-15,-18 0-43 0,-24 0-58 16,-17 0-112-16</inkml:trace>
  <inkml:trace contextRef="#ctx0" brushRef="#br0" timeOffset="108584.2107">33941 20723 269 0,'0'6'13'0,"0"-1"-13"15,2 0 3-15,7-1 0 0,-2-4-3 16,4 0 51-16,7-4 15 15,2-25-41-15,8-6-15 16,-7-2 5-16,-8-6-8 16,-3-3 16-16,-2-5-20 15,-1 1 0-15,-4 8 6 16,0 4-8-16,-3 14 0 15,0 13 0-15,0 8 1 16,0 3 6-16,0 0-8 16,0 0-2-16,0 8 1 15,0 31 2-15,0 16 0 0,0 15 2 16,0-1 0-16,0-5 3 15,-3-4-6-15,3-9 0 16,0-7 1-16,0-1-1 16,5-8-1-16,13-3-36 15,0-5-18-15,0-3-37 16,-5 0-63-16</inkml:trace>
  <inkml:trace contextRef="#ctx0" brushRef="#br0" timeOffset="108780.2219">33859 21234 334 0,'0'0'37'16,"18"0"-31"-16,28-3 18 0,16-12-20 16,0 1-1-16,-3 1 12 15,0-4-15-15,-5 1 6 16,0 3-6-16,-6-3 0 15,-4 1-3-15,-8-5-52 16,-7 4-24-16,4 2-35 16</inkml:trace>
  <inkml:trace contextRef="#ctx0" brushRef="#br0" timeOffset="109169.2441">35013 20440 304 0,'0'0'72'16,"0"0"-55"-16,0 0-14 15,0 0-3-15,5 0 4 16,5 18 4-16,4 15 29 15,4 7-15-15,0 0-6 16,-6 0 5-16,3 1-7 0,-4-7 4 16,2-4-13-16,-1-3-5 15,-4-4 8-15,1-7-8 16,-5-4-4-16,-4-8-3 15,2-4-41-15,-2 0-10 16,0 0-43-16,-6 0-35 16</inkml:trace>
  <inkml:trace contextRef="#ctx0" brushRef="#br0" timeOffset="109464.261">34921 20180 364 0,'0'0'66'0,"0"0"-56"15,0 0-6-15,0 0-4 0,0 0-6 16,0 0 5-16,0 0-5 16,0 3 4-16,12 8 0 15,6 0 4-15,-4-6-2 16,-2-2 6-16,-4-3 4 15,-4 0 9-15,-4 0 0 16,0 0 3-16,0 0 2 16,0-11-20-16,0-2 0 15,0 2-4-15,-6 3-23 16,3 0 8-16,3 8-32 15,0 0-50-15,0 0-92 16</inkml:trace>
  <inkml:trace contextRef="#ctx0" brushRef="#br0" timeOffset="109767.2783">35548 20221 231 0,'12'-11'86'0,"-12"8"-27"16,0 3-34-16,0-2 10 15,-4 2-1-15,-28-3-18 16,-19 3-12-16,-8 0-4 15,0 11 0-15,13 21-3 16,26 5 2-16,20 8-1 16,0 6-1-16,38 1-2 15,13 0 4-15,6-3 0 16,-4-6 1-16,-9-3 0 15,-5-7 1-15,-9-8-1 0,-16-2 0 16,-7-8 0-16,-7-2-2 16,-3 1-1-16,-35-1 3 15,-16 3 5-15,-8-2-5 16,-4-4-30-16,15-2-52 15,9-5-136-15</inkml:trace>
  <inkml:trace contextRef="#ctx0" brushRef="#br0" timeOffset="110593.3256">36306 20047 79 0,'8'-38'276'0,"-8"7"-253"16,-6 7-23-16,-21 7 0 0,-5 10 1 15,-4 1 5-15,0 6 5 16,3 0 2-16,0 22-2 16,7 12-11-16,3 6 0 15,7 3 1-15,11 3 5 16,5-4-10-16,0-1 4 15,3-12-5-15,20-5 3 16,10-8 2-16,6-12-7 16,5-4 3-16,4 0-1 0,2 0-14 15,-5-15 14 1,-6-8 2-16,-10-5-2 15,-2 4 10-15,-6 3-5 0,-6 7 27 16,-9 10-14 0,-4 0 3-16,-2 4-16 0,0 0 2 15,6 0-4-15,1 7-2 16,7 11 4-16,6 0 5 15,2 1-3-15,2-6 3 16,-4-2-5-16,1-8-6 16,-3-3-17-16,0 0-63 15,-3 0-65-15</inkml:trace>
  <inkml:trace contextRef="#ctx0" brushRef="#br0" timeOffset="110961.3466">36756 19999 0 0,'3'-10'251'15,"-3"10"-165"-15,0 0-50 16,0 0-25-16,0 13-10 15,0 18 0-15,0 11 31 16,0-1-7-16,-3 0-21 16,3-11 5-16,-3-4-8 15,3-12 1-15,-2-6 8 16,2-6-9-16,0-2-1 15,0 0 6-15,0 0-3 16,0 0-2-16,0 0 2 16,15-27 13-16,21-12-6 15,8-2-6-15,7-1-4 16,-4 6 0-16,-3 12 2 15,-6 8-3-15,-7 16 1 16,-1 0 0-16,-7 5-2 0,4 25 3 16,-4 4-1-16,2 4 10 15,-7 2-8-15,-5-3 4 16,0-3-6-16,-5-9-1 15,2-2-8-15,-2-8-43 16,2-5-72-16,10-1-154 16</inkml:trace>
  <inkml:trace contextRef="#ctx0" brushRef="#br0" timeOffset="111256.3635">37815 19675 282 0,'0'0'90'0,"0"0"-77"16,5 14-6-16,3 23 10 15,5 8 12-15,2 1-7 16,-3-1 8-16,2-2-8 15,-2-6-14-15,1-4 6 16,-2-9-14-16,-1-6 2 16,-2-4 0-16,-5-7 1 15,-1-4-6-15,2-3-15 16,-4 0-42-16,3 0 4 0,-3 0-46 15,6-8-61-15</inkml:trace>
  <inkml:trace contextRef="#ctx0" brushRef="#br0" timeOffset="111509.378">37781 19397 326 0,'0'0'28'15,"0"0"-28"-15,0 11-4 16,0 5-2-16,0-2 6 15,0-4 16-15,3-4 3 16,12-2-2-16,-2-4-17 0,-5 0 16 16,-8 0 19-16,0 0-18 15,0 0 3-15,0 0-7 16,0-2-13-16,0-14-18 15,0 2-12-15,0 7-18 16,12 7-27-16,6 0-92 16</inkml:trace>
  <inkml:trace contextRef="#ctx0" brushRef="#br0" timeOffset="111875.3989">38206 19595 182 0,'10'43'67'15,"-2"8"-28"-15,1 2-7 16,0-7-2-16,-7-9-10 15,1-5 3-15,-3-11-7 0,0-4-13 16,0-13 8-16,0-4-11 16,0 0 0-16,0 0 12 15,0 0 2-15,0-13 4 16,7-21-11-16,8-18-3 15,2-3-6-15,10-4 2 16,2 3 0-16,4 13-2 16,-2 17-20-16,-5 12 19 15,0 11 2-15,2 3 0 16,5 17 0-16,-4 22 1 15,1 15 0-15,-4 2 7 16,-5 0-6-16,0-2 2 0,-4-9-3 16,1-5 5-1,-5-11-5-15,-5-5 0 0,2-7-5 16,-5-9-27-16,-2-1-102 15,7-7-121-15</inkml:trace>
  <inkml:trace contextRef="#ctx0" brushRef="#br0" timeOffset="112265.4212">38765 19021 113 0,'0'-22'142'16,"0"11"-95"0,0 8-7-16,0 1-5 0,0 2-19 15,0 0 4-15,0 0-8 16,0 8-10-16,-9 32 0 15,-4 18 1-15,2 21 22 16,11 3-6-16,0 4-10 16,0-1 20-16,3 1-13 15,15-8-7-15,-3-1 8 16,-1-10-14-16,1-14 6 15,0-10-6-15,0-13 1 16,-4-9-3-16,2-2-1 16,-1-4 0-16,-1-6-4 0,2-4 3 15,5-5-17-15,8 0-33 16,1-8-31-16,0-19-58 15,-12-7-80-15</inkml:trace>
  <inkml:trace contextRef="#ctx0" brushRef="#br0" timeOffset="112425.4304">38905 19431 256 0,'0'-15'62'0,"26"-4"-62"16,12 5 1-16,11 2 0 16,0 1 4-16,5 0 4 15,5 2-6-15,-8 5 0 16,-9 0-6-16,-9 2-36 15,-18 2-39-15,-12 0-139 0</inkml:trace>
  <inkml:trace contextRef="#ctx0" brushRef="#br0" timeOffset="112797.4516">39293 19576 86 0,'28'0'115'0,"-2"-5"-108"16,0-5 5-16,4-1 10 15,-3-5 4-15,-3-3 23 16,-6-5-6-16,-7-3-18 0,-1-6-6 16,-10-1-10-16,0 5 13 15,0 1-17-15,0 11 3 16,-12 6 7-16,-1 8-9 15,10 3 1-15,1 0-7 16,-7 0-3-16,0 18 3 16,1 20-3-16,-2 7 3 15,7 3-3-15,3-2 9 16,0-3-3-16,0-3-1 15,21-4-1-15,-1-11-2 16,11-1-3-16,7-10-1 16,4-4 5-16,9-7-33 15,-2-3-20-15,2 0-40 16,-4-10-59-16,1-12 15 15</inkml:trace>
  <inkml:trace contextRef="#ctx0" brushRef="#br0" timeOffset="113391.4856">40054 19443 3 0,'18'-35'172'15,"-18"5"-78"-15,0 6-29 16,0 2-19-16,-21 4 0 15,-9 5-34-15,-5 1 0 16,2 7 2-16,6 5-8 16,3 0 4-16,1 25-10 15,2 19 0-15,6 3 11 16,12 4-10-16,3-3-1 15,0-6 5-15,0-7-4 16,15-8-2-16,3-7-15 0,0-10 4 16,-1-5 0-16,1-5 1 15,-3 0 11-15,0-3 13 16,0-21-12-16,-4-2 12 15,2-7-12-15,-5-4-1 16,2 4 6-16,-5 5-3 16,5 8-3-16,-5 12 0 15,-2 8 1-15,0 0-4 16,6 5-12-16,-3 38-3 15,-1 19 16-15,2 25 2 16,-4 10 0-16,-3 6 1 16,8-2 2-16,-1-5-4 15,4-7 1-15,2-6 0 16,2-6 4-16,-4-10-4 15,-2-6 11-15,-6-13 11 0,-3-11-16 16,0-13 6-16,0-4-3 16,-15-13-5-16,-14-4 20 15,-16-3-14-15,-5 0-5 16,-9-13-3-16,2-17 1 15,12-5-6-15,9-10 3 16,15-5-5-16,13-10 5 16,8-3-17-16,0-7-12 15,23 6 17-15,22-1-8 16,14 9 7-16,4 3 1 15,2 5 6-15,1 5-6 16,-1 2-13-16,-3 7-27 0,-8 8-21 16,-16 9-88-16</inkml:trace>
  <inkml:trace contextRef="#ctx0" brushRef="#br0" timeOffset="114144.5287">40467 19720 28 0,'24'-21'186'0,"-1"3"-173"16,2-5-3-16,-2 0-6 15,-7-3 8-15,-5-1 16 16,-6 0 1-16,2 1 3 0,-4 4-7 15,-3 3-16-15,0 3 11 16,0 5-8-16,-6 1 2 16,-19 4-9-16,-1 4-3 15,0 2-4-15,-1 0 2 16,6 0 0-16,6 21-6 15,9 3 6-15,6 3 0 16,0 5-1-16,0 1 2 16,8-4 0-16,17-3-1 15,1-7-2-15,5 2 2 16,-2-7 0-16,1-7 1 15,-1-2-5-15,-1-5 8 16,-2 0-2-16,4 0 2 16,-4-2-4-16,-2-16 22 15,-4-6-19-15,2-9 1 0,-8-2 4 16,1-4 1-16,-2-9 1 15,-5 0-10-15,4-1 2 16,-9 1 5-16,-3 11-4 16,0 1-3-16,0 6 8 15,0 7-7-15,0 5 4 16,-3 8-5-16,-9-1 2 15,-6 2-6-15,3 4 5 16,4-1-1-16,5 6 0 16,6 0-3-16,0 0 1 15,0 0 0-15,-4 14 2 16,4 6-5-16,0 0 5 15,0 4-8-15,0 0-1 16,15 3-3-16,16 4 10 0,5 2-1 16,2 2 3-16,-3-1 1 15,-5 1-1-15,-7 3 0 16,-10-1 0-16,-5 1 1 15,-1 3-5-15,-7-2 3 16,0 5 1-16,0 3 11 16,-13-10-11-16,-2 0 13 15,7-3-6-15,5-4-5 16,3 0-4-16,0 0-11 15,29-6-57-15,19-5-97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4:55.737"/>
    </inkml:context>
    <inkml:brush xml:id="br0">
      <inkml:brushProperty name="width" value="0.05292" units="cm"/>
      <inkml:brushProperty name="height" value="0.05292" units="cm"/>
      <inkml:brushProperty name="color" value="#FF0000"/>
    </inkml:brush>
  </inkml:definitions>
  <inkml:trace contextRef="#ctx0" brushRef="#br0">20640 13202 315 0,'-3'0'77'16,"-6"0"-66"-16,0-6-11 15,9 5 0-15,0-2 0 16,0-3 5-16,21-7-3 16,21-6 4-16,17-7-3 15,21-6 7-15,16-2-3 16,7-5-7-16,17 2 7 15,4 2-2-15,7 5-5 16,2 1 2-16,-4 2 3 16,-8 3-5-16,-21 5 0 0,-16 4 0 15,-27 4 1 1,-21 3 1-16,-22 5-2 0,-8 3 0 15,-6 0-3-15,0 0 0 16,0 0-18-16,-17 0-7 16,-17 0-8-16,-17 0-43 15,-1 0-105-15</inkml:trace>
  <inkml:trace contextRef="#ctx0" brushRef="#br0" timeOffset="459.0263">20852 12821 245 0,'-4'0'97'0,"-2"0"-71"16,-12 0-13-16,-11 8-13 15,-16 21 15-15,-9 5-8 16,2 4 7-16,-2 4 0 16,0 1-10-16,3 1 0 15,2 3 3-15,3 1-7 16,5 0 6-16,5-2-6 0,15-4 0 15,10-9-2-15,11-7 2 16,0-4 0-16,11-3-1 16,35-3 1-16,18-7 26 15,14 0-26-15,8-9 13 16,12 0-5-16,-3 0-5 15,3-3-1-15,-5-12-2 16,-13-1-33-16,-13 2-9 16,-10-2-69-16,-15 0-136 15</inkml:trace>
  <inkml:trace contextRef="#ctx0" brushRef="#br0" timeOffset="15489.886">38340 7834 204 0,'15'5'49'16,"-3"-5"-37"-16,-6 0-10 15,-4 0 13-15,1 0-9 16,0 0 14-16,1 0 13 15,2 0-19-15,6 0-9 16,9 0-5-16,13 0-7 16,17-8 7-16,11 5 12 0,13 0-8 15,9 1-2-15,4 2 4 16,14 0-5-16,11 0-1 15,3 5 2-15,2 9-2 16,-5 2 0-16,-15 3 0 16,-9-1-1-16,-6 6 3 15,0 0-2-15,9 2 0 16,9 4 2-16,9 5-4 15,3 3 2-15,0 1 0 16,-10 3 0-16,-10 2 0 16,-12-1 0-16,-19 0 0 15,-8 2-2-15,-16 0 1 0,-11 12-7 16,-7 5 3-16,-7 7 3 15,-11 5 2-15,-2 12 0 16,0 4 1-16,0 13 4 16,0 1-3-16,-12 0-2 15,-3-8 0-15,-2-10 9 16,-10-6-6-16,-9-5 5 15,-8-6 4-15,-10 1-10 16,-11-3 14-16,-9-3-15 16,-10-5 0-16,-4-12 7 15,-5 0-7-15,-2-8 1 16,6-4-1-16,3-1 2 15,9-9 0-15,8-1-3 16,13-5 0-16,9-4 4 16,5-3-3-16,12-1-1 0,9-3 0 15,3-6 4-15,13 3-5 16,1-5 1-16,4 0 0 15,0 0-3-15,0 0 3 16,0 0-5-16,0 0-15 16,0 0-21-16,0 0-17 15,4 0-66-15</inkml:trace>
  <inkml:trace contextRef="#ctx0" brushRef="#br0" timeOffset="15818.9048">39578 9761 271 0,'-26'0'14'0,"-15"11"-9"16,-13 26-6-16,-12 12 2 15,-1 1 3-15,0 4 20 16,5 1-10-16,6 0-1 16,9-4 2-16,14-12-12 15,10-7 5-15,13-8-7 16,10-2 0-16,0-6 29 15,0 3-29-15,30-4 0 16,24 4 21-16,16-3-20 16,17-5 19-16,14-4-21 0,-6-7-1 15,0 0-3-15,-13 0-53 16,-3 0-93-16</inkml:trace>
  <inkml:trace contextRef="#ctx0" brushRef="#br0" timeOffset="24235.3862">38340 12895 134 0,'-16'0'67'16,"5"0"-43"-16,2 0-12 16,9 0 4-16,-3 0-8 15,3 0 9-15,0 0 21 16,0 0-23-16,0 0 3 15,0 0 6-15,0 0-9 16,0 0 10-16,0 0-18 16,0 0-2-16,0 0 7 15,0 0-12-15,0 0 4 16,0 0-2-16,3 0-2 15,30 0 0-15,23 0 6 16,24 0-1-16,18 0-10 16,12 0 15-16,13 0-13 0,16-3 3 15,21 1-12-15,19-4 11 16,7-1 1-16,9-1-14 15,-12-1 12-15,-4 4 1 16,-11-1 1-16,-12-2-1 16,-14 3-3-16,-9-2 4 15,-7 0 0-15,-10 2-3 16,-19 0 2-16,-8 0 2 15,-20 2 1-15,-16-2-2 16,-11 5 7-16,-22-6-3 16,-7 6-4-16,-13-3 1 15,0 3 8-15,0 0-6 0,0 0 3 16,0 0-6-16,0 0 5 15,0 0 5-15,0 0-10 16,0 0 2-16,0 0-3 16,0 0 1-16,0 0-3 15,-10 0-43-15,-26 0-87 16</inkml:trace>
  <inkml:trace contextRef="#ctx0" brushRef="#br0" timeOffset="25570.4626">33786 12769 54 0,'-12'2'108'15,"2"1"-93"-15,-1 2-10 16,2 1-1-16,0-1-2 16,4 1 13-16,5-6 16 15,0 0-20-15,0 0 8 0,0 0-15 16,0 3 6-16,0 5 11 15,14 6-4-15,24 3 12 16,19 0-6-16,20-3-12 16,28-4 6-16,28-3-14 15,22-3-1-15,9-4 6 16,8 0-8-16,0 0 0 15,0 0-4-15,-9 0 12 16,-14-8-8-16,-31-4 0 16,-28 4 0-16,-31 1 3 15,-23 1-3-15,-21 1 0 16,-12-1 0-16,-3 6 4 15,0-2-1-15,0 2 1 0,0-3-2 16,0 1 7 0,0 2-2-16,0-2 5 0,-10 2-12 15,-16 0-16-15,-7 0-36 16,-3 0-90-16</inkml:trace>
  <inkml:trace contextRef="#ctx0" brushRef="#br0" timeOffset="33065.8913">41031 13067 198 0,'-8'-12'36'16,"2"-2"-21"-16,-1 10 0 16,5 4 3-16,2 0 4 15,0 0 23-15,0 0-17 16,0 0-11-16,0 0 0 15,0 0-6-15,0 0 3 16,0 0-4-16,0 0-10 0,0 0 21 16,0 0-18-1,17 0-3-15,19 0-3 0,15 4 3 16,14 22 9-16,9-3-9 15,1 4 4-15,-8 4-5 16,2 4 5-16,-12 0-4 16,-3 13 0-16,-1 3 2 15,-3 0-2-15,-9 5 0 16,2-4 0-16,-9 0-5 15,-1 7 6-15,1-2-1 16,-1-1 0-16,-2-1 2 16,-3 2-2-16,-2-1 0 15,-5 3 0-15,-6-3-5 16,-7 0 5-16,-4 0 0 0,-4-5-3 15,0 0 6-15,0-3-6 16,0 0 3-16,-9 0-8 16,-15 0 5-16,-9-2-1 15,-3-3 3-15,-5-4-1 16,0 2 3-16,-1 0-1 15,4-4 0-15,2-3 0 16,0 1-2-16,0 1 5 16,-2-6-3-16,-1 2 3 15,-5-2-2-15,-2 2 1 16,-3-5-2-16,1-1 0 15,-2-4 4-15,2-1-4 16,6-4 0-16,1-4 4 0,5-1 1 16,-5 1-2-1,2-3-3-15,1-2 0 0,-5-3 3 16,4 1-3-16,5-1 0 15,1-4 2-15,5-1 1 16,-1 7-2-16,2-5-1 16,-2 5 2-16,-1-5-2 15,3 0 0-15,7 3 0 16,5-2 0-16,6 0 5 15,5 0-6-15,1-3 1 16,3 0 0-16,0 0-5 16,0 0 5-16,0 0 0 15,0 0 4-15,0 0-2 16,0 0-4-16,0 0 2 0,0 0-27 15,0-6 11-15,10-10-32 16,1-2-91-16,-4 1-72 16</inkml:trace>
  <inkml:trace contextRef="#ctx0" brushRef="#br0" timeOffset="33475.9148">40866 14766 215 0,'0'-2'70'0,"0"2"-28"16,0 0-15-16,0 0-3 0,0 0 8 16,-18 5-21-1,-15 14 0-15,-6 7 6 0,-5 1-14 16,5 1 5-16,-3-2-4 15,3 0 1-15,-2 4 9 16,2 2-12-16,1 1 1 16,4 1 6-16,5-2-7 15,12-7 0-15,4-8-2 16,8 0 0-16,5-6-4 15,0-1 4-15,0 4 0 16,0-4 1-16,5 6 10 16,16 0 3-16,12 0-8 15,8 3-4-15,5-3 9 16,3 1-10-16,8 0 1 0,-1 0-1 15,1-2 5-15,-1 2-6 16,-2-7 0-16,-3 1-17 16,-7 1-11-16,-8-2-47 15,-10-5-83-15</inkml:trace>
  <inkml:trace contextRef="#ctx0" brushRef="#br0" timeOffset="41198.3565">38393 16542 215 0,'-5'2'65'0,"-2"-2"-37"15,1 0-28-15,6 0 3 16,0 0 4-16,0 0-7 15,0 0 16-15,-2 0-12 16,2 0-2-16,0 0 2 16,0 0-3-16,0 0-1 15,0 0 5-15,0 0-2 16,0 4 1-16,0-4-4 0,0 0 2 15,0 0 0-15,0 0 0 16,0 0-2-16,-3 0 0 16,3 0 6-16,0 0-3 15,0 0-3-15,0 0 0 16,0 0 6-16,0 0-6 15,0 0 0-15,0 0 1 16,0 0 3-16,0 0-4 16,0 0 0-16,0 0 0 15,0 0-3-15,0 0 3 16,0 0 0-16,0 0 0 15,0 0 4-15,0 0-7 16,0 0 3-16,0 0 0 16,0 0-1-16,0 0 1 15,0 0 0-15,0 0-4 0,0 0 7 16,0 0-4-16,0 0 1 15,0 0 0-15,0 0-3 16,0 0 3-16,0 0-5 16,0 0-1-16,0 0-11 15,0 0 10-15,0 0-7 16,0 0-11-16,3 0 22 15,9 0 3-15,6 0 0 16,-7 0 3-16,-5 0 1 16,-2 0-7-16,1 0 3 15,3 0-3-15,5 0-1 16,5 0 4-16,0 0 0 0,5 0-4 15,1 0 5-15,9 0-1 16,0 0 0-16,5 0 0 16,4 0-2-16,2 0 3 15,1 0-1-15,2 0 1 16,1 0 5-16,-1 4-6 15,4 7 0-15,3 0 0 16,2 0 4-16,4 4-2 16,2 4-1-16,-3 3 11 15,-3-1-11-15,-7 6 6 16,-11 0-7-16,-9-2 2 15,-5 0 5-15,-7 5-7 16,-4-7 5-16,-5 5 2 0,-4-8-3 16,-4 5 7-16,0 0-2 15,0 1-9-15,0 6 17 16,0 0-8-16,-25 0-3 15,2 0 3-15,-3-4-7 16,1 3 3-16,4-3-5 16,1-3 1-16,-4 2 1 15,6-3-1-15,-8 0-1 16,-1 0 3-16,-2 0-1 15,-2 0-2-15,2 1 0 16,-1-4 2-16,9 0 0 16,1-5-2-16,7-3 0 0,2-1-1 15,4-2 3 1,2-2-2-16,2-5 0 0,3-3 2 15,0 0-7-15,0 0 5 16,0 0-13-16,0 0-17 16,0 0-29-16,0 0-17 15,0-14-158-15</inkml:trace>
  <inkml:trace contextRef="#ctx0" brushRef="#br0" timeOffset="41514.3745">39067 17165 250 0,'0'-2'81'16,"0"2"-53"-16,0 0-27 16,0 0 0-16,-3 15 8 0,-17 20-9 15,-13 13 31-15,-2 3-19 16,-1 2 2-16,6-8-14 15,7 1 2-15,5-6-1 16,3-4-1-16,9-7 0 16,6-5 0-16,0-3 0 15,0-3-1-15,6-1 1 16,24-1 0-16,11-2 20 15,24-7-16-15,9-2 5 16,11-5-9-16,-3 0-2 16,-10 0-20-16,-10 0-41 0,-8 0-35 15,-13 0-70-15</inkml:trace>
  <inkml:trace contextRef="#ctx0" brushRef="#br0" timeOffset="43614.4946">39606 19382 212 0,'0'0'48'0,"0"0"-44"0,0-4-3 16,3-1-1-16,20-3 4 15,8-3-3-15,7 1 24 16,6-2-14-16,7 7-6 16,11-2 3-16,6 1-4 15,6 4 0-15,10-1 2 16,4 3-4-16,2 0 11 15,2 0-12-15,1 16-1 16,2 6 11-16,3 2-11 16,-1 5 8-16,-1 1-6 15,-4 1 1-15,-9 1 4 16,-6 4-7-16,-8-2 0 15,-7 3 6-15,-3 3-3 16,0 1-1-16,-8-2-1 0,-4 7 3 16,-4 2 3-16,-12 3-6 15,0 0 2-15,-16 2-1 16,-7-2 1-16,-8 0-2 15,0 0 2-15,-18-2-1 16,-23-2 7-16,2-7-7 16,1-5-2-16,2-3 0 15,12-8 3-15,-3 4-3 16,6 1 0-16,1-1 0 15,-1 2 2-15,-3 2-2 16,4-5 0-16,-8 3 0 16,-1-4 3-16,-1-1-3 0,-2-2 0 15,2-2 1 1,-3 1-1-16,1-1 1 0,-1 1-1 15,0-6 0-15,7-2 2 16,2-2-2-16,2-1 0 16,2-4 0-16,6 0-1 15,2-2 1-15,6-5-2 16,2 4 1-16,4-4-7 15,0 0-9-15,0 0-20 16,0 0-4-16,0 0 22 16,0 0-36-16,0 0-33 15,7 0-43-15</inkml:trace>
  <inkml:trace contextRef="#ctx0" brushRef="#br0" timeOffset="44168.5263">40784 20587 271 0,'0'0'35'16,"0"-2"-23"-16,0 2 0 15,0 0 3-15,0 0 19 16,0 0 0-16,0 0-9 16,0 0 1-16,0 0-22 0,0 0 5 15,0 0 9 1,-5 0-17-16,-16 7 3 0,-5 12-4 15,-2 3 1-15,5 2-3 16,5 0 2-16,3 0 0 16,0 0-3-16,4-3 7 15,1-2-4-15,5 2 0 16,-4-8 0-16,5 1-3 15,1-7 3-15,3-3-2 16,0 1 2-16,0 3-6 16,0 0 5-16,0 0 1 15,3 0 0-15,10 3 2 16,-1-2-2-16,2 1 0 15,4-3 0-15,9 1-4 16,2-3 2-16,14-1-1 0,6-4-3 16,11 0 0-16,9 0 0 15,5 0 1-15,0-11 4 16,-3-2-8-16,-8 4 7 15,-13 2 1-15,-12 0-5 16,-17 6 4-16,-11-2-8 16,-8 3-17-16,-2 0-16 15,0 0-37-15,0 0-53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6:09.189"/>
    </inkml:context>
    <inkml:brush xml:id="br0">
      <inkml:brushProperty name="width" value="0.05292" units="cm"/>
      <inkml:brushProperty name="height" value="0.05292" units="cm"/>
      <inkml:brushProperty name="color" value="#FF0000"/>
    </inkml:brush>
  </inkml:definitions>
  <inkml:trace contextRef="#ctx0" brushRef="#br0">33592 8275 120 0,'0'0'63'0,"0"0"-38"15,0 0-12-15,0 0 10 16,0 0-12-16,0 0 6 15,0 0 6-15,0 0-13 16,0 0 0-16,0 0-5 16,0 0 1-16,0 0 12 15,0 0-12-15,0 0 7 16,0 0 0-16,0 0-13 15,0 0 3-15,0 0-3 16,0 0 1-16,0 0-1 0,-3 0 0 16,-2 0 0-16,-5 0 0 15,5 0 0-15,2 0-1 16,3 0 1-16,0 0 0 15,0 0-1-15,0 0 1 16,0 0-3-16,0 0-9 16,21 0 1-16,23 8 0 15,19-1 22-15,11 4-8 16,9-3 7-16,-8 3-10 15,-8-3-11-15,-3-2 9 16,-11-1-5-16,-3-2 1 16,-5-3 1-16,-16 1 10 15,-11-1-9-15,-10 0 4 0,-8 0 0 16,0 0 0-1,0 0 2-15,0 0 15 0,-2 0-4 16,-16 0-12-16,-3 0-1 16,-5 0-24-16,5 13-64 15</inkml:trace>
  <inkml:trace contextRef="#ctx0" brushRef="#br0" timeOffset="8625.4933">33147 8373 7 0,'0'-7'221'0,"0"-3"-198"15,0-3-21-15,0 12 0 0,3 1 0 16,-3 0-2-16,0 0 25 15,2 0-5-15,-2 0-11 16,0 0-9-16,0 14 2 16,0 9 13-16,0 6-8 15,0 4 8-15,-5-4-1 16,-3 3-10-16,-5-2-1 15,1-6-3-15,-2 0 1 16,-4-3 7-16,-9-2-8 16,-5-4 0-16,-11-1-2 15,-4-4-5-15,-15-1-1 16,-9-2 8-16,-16 0-2 0,-4-6-2 15,-8-1 4-15,-2 0 0 16,-2 0 0-16,-8 0 4 16,-2 0-2-16,-5 0-2 15,-10 0 0-15,0 0-4 16,-3 0 4-16,9 0 0 15,-2 0 0-15,-6 0 2 16,-7 0-3-16,-6 0 1 16,6 4 0-16,9 3 1 15,4 4-1-15,8 0 0 16,3 3 0-16,9 1 2 15,6-1-2-15,5 1 0 16,1 1 4-16,-6 1-8 16,0 1 8-16,1 1-4 15,2-4 0-15,5-1 1 0,13 0-2 16,7 0 1-16,-2-1 0 15,-5 0 0-15,-1 0 0 16,-6-3 0-16,2 6-2 16,2-9 5-16,3 0-3 15,-1-1 0-15,10-3 1 16,3-3-3-16,11 0 2 15,10 0 0-15,8 0 2 16,9 0 0-16,3-6-1 16,6-2-1-16,0 2 0 15,0 3 0-15,-2-4 3 16,-6 5-3-16,-8-5 3 0,-1 6-1 15,-7 1 1-15,1-4-3 16,0 4 0-16,2 0 1 16,9 0 0-16,4 0-1 15,1-2 3-15,4 2 0 16,-2-3-3-16,-4 3 0 15,-8 0 1-15,-1 0-4 16,-3 0 3-16,-5 0 0 16,1 0 2-16,-3 0 1 15,-3 0-4-15,2 0 1 16,-1 0 0-16,-4 0 0 15,-2 0 1-15,-5 0-1 16,-7 0 0-16,1 0 3 16,6 0-4-16,5 0 1 15,13 0 0-15,7 0 5 0,11 0-5 16,5 0 2-16,6 0 4 15,9 0-3-15,0 0-4 16,0 0 1-16,3 0 0 16,0 0 0-16,0 0 1 15,0 0-1-15,0 0 0 16,0 0-25-16,0 0-20 15,0 0-33-15,0 0-91 16</inkml:trace>
  <inkml:trace contextRef="#ctx0" brushRef="#br0" timeOffset="9172.5246">27342 8703 175 0,'0'-6'66'0,"0"6"-46"15,0 0-20-15,-2 0 3 16,-19 0-3-16,-15 10 4 15,-2 13 2-15,-8 0-5 16,8-2 1-16,2 1-1 16,7-1 1-16,1-2-2 15,2-3 8-15,3 0-7 0,-5 3 19 16,5 0-10-16,-1-4-6 15,4 2 8-15,4-6-12 16,8-1 6-16,-2-2 3 16,5-6-7-16,-2 2 9 15,7-4-7-15,0 0-2 16,0 0 9-16,0 0-8 15,0 0 1-15,0 2 0 16,0-2 1-16,0 5-5 16,-3 4 0-16,1-1 0 15,2 3-5-15,0-1 3 16,0 6 2-16,0 6 7 0,9 2-6 15,20 7 15-15,10 1-16 16,9 2 0-16,8 5 8 16,1-7-7-16,11 0 2 15,0-3-3-15,7-5 6 16,2 3-14-16,-3-7-3 15,1-3-56-15,-8-3-35 16</inkml:trace>
  <inkml:trace contextRef="#ctx0" brushRef="#br0" timeOffset="10732.6138">27319 8732 155 0,'6'0'29'15,"14"-14"-27"-15,16-4-2 16,-3 5 5-16,-1-4-1 15,-5 4 4-15,0 0 1 16,-4 0 7-16,-2 2-15 16,-1 0 3-16,-7 6 3 15,-4-2-5-15,0 3 11 16,-4-1-12-16,5 0-1 15,-7 2 5-15,-1-1-4 16,1 4-1-16,-3 0 5 16,0 0-5-16,0 0 10 15,0 0-10-15,0 0 3 0,0 7-3 16,3 14 0-16,-3 10 10 15,0 12 8-15,0 9-14 16,0 6 15-16,0 3-10 16,0 9-7-16,0 0 11 15,-3-10-7-15,0 0-3 16,-2-10 1-16,2-6-2 15,-4-1 3-15,4-9-5 16,3 0 0-16,0-4 5 16,0 0-5-16,-2-4 5 15,-1 1 6-15,0-3-10 16,0-2 13-16,-1-1-7 0,2-2-7 15,2-1 7 1,0-2-6-16,0-6 0 0,0 2-1 16,0-5 3-16,0 2-3 15,0-7 0-15,0 1 1 16,0-3-5-16,0 0-11 15,0 0-63-15,0-14-91 16</inkml:trace>
  <inkml:trace contextRef="#ctx0" brushRef="#br0" timeOffset="15271.8735">33334 8398 171 0,'-12'0'74'0,"9"-4"-63"16,3-11-9-16,0 7 2 15,0 0 5-15,24-5 17 16,11 2-10-16,16 0-14 15,14 1 7-15,7 1-8 16,2 4 1-16,-2 0 2 16,-4 1-4-16,-2 4 3 15,-10-1-2-15,-6 1 5 0,-12-4-6 16,-10 2 0-16,-14-1-2 15,-5 1 1-15,-9 2 1 16,0 0-7-16,0 0-5 16,0 0-1-16,-9 0 9 15,-23 0-3-15,-16 0 0 16,-6 0 4-16,-5 0-5 15,0 0-1-15,-1 0 6 16,-5 0-14-16,6 0-4 16,-4 2-10-16,4 3 13 15,5 0 10-15,10-1-3 16,5 1 11-16,16-2-4 0,8-1 4 15,6 1 0 1,9-3 0-16,0 0-15 0,0 0-14 16,3 0 17-16,26 0 12 15,12 0 12-15,16 0-5 16,9-8 7-16,8-2-14 15,4-4 0-15,4 4-28 16,1-4 45-16,-9 0-17 16,-5 4 0-16,-12 2 7 15,-16 2-3-15,-20 2-3 16,-9 4 2-16,-12 0-3 15,0 0-13-15,-18 0 13 16,-20 0 3-16,-11 0-2 16,0 8-2-16,-2 2-7 15,0 0 2-15,-2 4 3 0,-7-4 3 16,-2-1-1-16,-3-1-5 15,-1-3-3-15,9 1 8 16,13-5-3-16,18 3 4 16,11-4-1-16,15 0 3 15,0 0-3-15,8 0 1 16,35 0-6-16,13 0-1 15,15 0-6-15,6 0-5 16,0 0-26-16</inkml:trace>
  <inkml:trace contextRef="#ctx0" brushRef="#br0" timeOffset="15545.8891">34065 8294 3 0,'3'-6'64'0,"-3"1"-24"0,0-1-4 16,-14 1-4-16,-25 3-32 15,-15-2 2-15,-2 4-1 16,-1 0 0-16,9 0-1 15,10 0 0-15,11 0 4 16,9 0-8-16,9 0 4 16,6 4-29-16,3-2-14 15,0 1 11-15,33-1 32 16,11 1-1-16,13 0-9 15,6-1 8-15,-1-2-9 16,-11 3-40-16,-7-1 51 16,-15-2 24-16,-7 4-22 15,-13-4-2-15,-9 1-4 0,0-1-18 16,-27 4 22-1</inkml:trace>
  <inkml:trace contextRef="#ctx0" brushRef="#br0" timeOffset="24723.4141">31594 5373 365 0,'-10'-13'39'0,"-1"-5"-33"16,4 4-6-16,5 12 0 16,2 2 0-16,0 0 2 15,0 0 6-15,-6 2-8 16,-4 19 1-16,-8 13 7 15,-2 3-8-15,-1 11 7 0,-5 5-6 16,3 11 1-16,0 9 14 16,0 4-11-16,8 3-3 15,4 2 9-15,4-2-10 16,7 4 6-16,0-6-3 15,0-4-4-15,0-2 4 16,0-7-3-16,4-4-1 16,-1-5 5-16,-3-2-3 15,0-9-1-15,0-2-1 16,0-11 3-16,0-5-3 15,0-8 1-15,0-12-1 16,0-4 2-16,0-3 1 0,0 0-2 16,0 0-1-16,0 0-20 15,0 0-18-15,-3-8-67 16,-4 1-101-16</inkml:trace>
  <inkml:trace contextRef="#ctx0" brushRef="#br0" timeOffset="25163.4392">31044 6355 44 0,'-3'-19'218'15,"1"14"-134"-15,2-1-75 0,0 4 1 16,0 2 17-16,0 0-19 16,0 0 5-16,0 0-13 15,0 19 5-15,5 16-5 16,16 13 11-16,2 7 5 15,7 5-1-15,2-2-10 16,1-2 8-16,0 1-6 16,0-9-4-16,-4-6 7 15,-1-7-9-15,-7-5 0 16,-4-12 2-16,-6-7 1 15,-5-4-2-15,-2-4 4 16,-1-3 1-16,5 0 19 0,5-10-13 16,7-31-2-16,13-14-5 15,6-12-6-15,-3-2 0 16,-2-3 0-16,2 3-17 15,0 9 4-15,-3 1-35 16,-7 6-2-16,-1 7-7 16,-9 8-55-16,0 7-70 15</inkml:trace>
  <inkml:trace contextRef="#ctx0" brushRef="#br0" timeOffset="27474.5714">24140 4203 141 0,'0'0'73'16,"0"0"-69"-16,0 0 3 15,0 0-7-15,0 2 8 16,0-2 4-16,0 3-4 15,0-3 6-15,0 0-7 16,0 0-7-16,0 0 9 16,0 0-4-16,0 0 8 15,0 0 8-15,0 0-4 16,18 0-4-16,29 0-4 15,22 0-7-15,23 0 10 0,21-10-6 16,11-4 0-16,12 4-6 16,10 5 5-16,-4 1 2 15,4 4-7-15,3 0 0 16,3 0-3-16,8 0 4 15,6 9-1-15,7 6 0 16,-1 7-4-16,-3 4 4 16,-6 4-1-16,-11 5 0 15,-19 1-1-15,-10 8-15 16,-10-1 17-16,5 10 0 15,7 4 3-15,3 9-3 16,8 11 0-16,5 7 0 16,1 7-2-16,4-1 2 0,-13 4 0 15,-9-2 0-15,-16 2 3 16,-19-5-7-16,-11-3 4 15,-14-11 0-15,1-9 0 16,-4-9 4-16,-2-7-4 16,0-4 0-16,1-3 2 15,2-3-3-15,0 3 1 16,-2-1 0-16,-3 1 0 15,-5 3 0-15,-4-4 0 16,-4 1 0-16,2-2 4 16,-2-5-7-16,0 2 3 15,2-6 0-15,-2 0 1 16,7-5-1-16,-2 3 0 15,8-6-2-15,-1 0 8 16,-2 1-6-16,-3 0 0 16,-12-4 0-16,-5 1-3 0,-9-3 3 15,-4-3 0-15,-1 0 0 16,-2-3 3-16,6-3-5 15,-1 4 2-15,7-5 0 16,3-4 7-16,2-3-1 16,8 1 0-16,-5-3-2 15,1 0-1-15,-8 0 6 16,2 0-8-16,-6 0-1 15,-3 0 5-15,-6 0-2 16,-7 0-3-16,-1 0 0 0,-7 0 2 16,-3 0-2-16,0 0 0 15,0 0 0-15,0 0-1 16,0 0-4-16,0 0-29 15,-3 0-13-15,-25 0-39 16</inkml:trace>
  <inkml:trace contextRef="#ctx0" brushRef="#br0" timeOffset="27856.5933">30158 6082 282 0,'-6'0'89'0,"6"0"-79"15,0 0-10-15,0 0-14 16,0 11 10-16,0 14 4 15,0 9 0-15,16 8 6 16,4 6-5-16,4 4 14 16,6 0-15-16,2-1 0 15,-2-2 3-15,0-3 0 16,-6-3-1-16,-9-4-2 15,-12-2 0-15,-3 1 0 16,-21 2 3-16,-33 3-2 0,-23 2 20 16,-15-4-18-16,-6-1 5 15,6-8-8-15,12-3-28 16,26-5-62-16,33-15-216 15</inkml:trace>
  <inkml:trace contextRef="#ctx0" brushRef="#br0" timeOffset="43594.4934">30271 10024 111 0,'38'0'14'0,"16"0"-12"15,8 0 3-15,7 0-5 16,6 0 0-16,-13 0 14 15,-29 0 2-15,-7 0 1 16,-5 0-12-16,-1 0 0 16,8 0 11-16,1 0-10 15,7 1 11-15,9 13-4 16,5 3-7-16,9 0 8 15,10 8-6-15,2 1-6 0,7 4 5 16,-1 5-5-16,3 0-2 16,2 6 2-16,0 0 1 15,-5 5 2-15,3 0-5 16,-3 4 0-16,6-1 1 15,3 6-1-15,3 2 0 16,0-1 3-16,-6 5 1 16,-9-2 0-16,-14 3-4 15,-9-2 0-15,-16 6 6 16,-8 3-6-16,-9 3 2 15,-12 0 7-15,-6 1 2 16,0-4 0-16,-20 0-7 16,-16-7-4-16,-10 0 8 0,-6-7-6 15,-11-3-2 1,-2-4 4-16,-4-6-2 0,1-6 2 15,9-2-4-15,-4-5 0 16,6-1 5-16,5-2-4 16,1-1 0-16,10-5 2 15,5 4-1-15,3-2 6 16,7-1-8-16,-2-2 1 15,2 0 7-15,8-2-6 16,0-5 1-16,3-1-3 16,4-3 3-16,-2 0-4 15,5-3 1-15,-2 0 0 16,2 1 0-16,-4-1 2 15,4-3-2-15,1-2 0 0,4 0 4 16,3 0-4 0,0 0 0-16,-3 0-3 0,0 0-17 15,-6-10-53-15,0-3-16 16,0-6-133-16</inkml:trace>
  <inkml:trace contextRef="#ctx0" brushRef="#br0" timeOffset="43946.5136">31481 11737 267 0,'0'0'41'0,"0"0"-36"0,-3 18-1 15,-24 12-2-15,-7 8 21 16,-7 5-2-16,-3-1 5 16,-4 4-15-16,1-3-7 15,6-2 10-15,5-6-12 16,12-2 4-16,9-4-6 15,10-2 3-15,5-3-3 16,0 0 0-16,5-3 0 16,31 1 11-16,18 0 2 15,16-7-2-15,10-1-11 16,-6 0 4-16,-5-7 1 15,-12 1-5-15,-13 0-27 0,-14-2-12 16,-12 1-57-16,-7 1-79 16</inkml:trace>
  <inkml:trace contextRef="#ctx0" brushRef="#br0" timeOffset="59570.4072">28810 13884 63 0,'8'-13'60'0,"2"-1"-43"0,-4 2-16 16,-4 5-1-16,1 5 4 15,0-1-2-15,-3 3 8 16,0-2-2-16,0-1-7 15,0 0 11-15,0 3 0 16,0-2 6-16,0 2-1 16,0 0-11-16,0 0 7 15,0 0-9-15,0 0-3 16,0-3 7-16,0 3-7 15,0 0 2-15,0-3 7 16,0 3-7-16,0-3 4 16,0-2-7-16,0 3 1 0,0-3 1 15,4 1-1-15,-1 1 3 16,-1-2 2-16,1 0-2 15,3-1 1-15,3 2-4 16,7-2 0-16,-3 1 5 16,8 2-3-16,1 1-3 15,4-2 0-15,10 4 2 16,3 0-4-16,12 0 2 15,-2 0 0-15,5 0 2 16,3 0-2-16,-1 0 0 16,9 0-2-16,4 4 7 15,8 1-6-15,6 0 1 16,3 1 0-16,3-2-2 0,-3-4 4 15,-3 4-2-15,-2-4 0 16,-1 0-1-16,3 0 1 16,-3 0 0-16,1 0 1 15,-1 0-4-15,-3 0 5 16,3 0-3-16,-3 0 1 15,1 2 0-15,-1 1 0 16,0 2 1-16,-3-3-1 16,4 1 0-16,-10 2 1 15,3 1-1-15,-2-1 0 16,-5-2 3-16,-3 0-5 15,-14-3 2-15,-11 3 0 0,-13-3-1 16,-5 0 6 0,-8 0-4-16,-8 0-1 0,-2 0 1 15,0 0 5-15,0 2-6 16,0-2 0-16,-9 6-5 15,-38-6-84-15</inkml:trace>
  <inkml:trace contextRef="#ctx0" brushRef="#br0" timeOffset="63162.6127">26656 13798 256 0,'0'4'46'0,"0"-4"-46"15,-9 0-5-15,0 0-4 16,4 0 18-16,5 0-8 0,0 0 18 15,0 0-11 1,0 0-1-16,0 0-4 0,0 0 1 16,0 0 17-16,0 0-12 15,11 0-7-15,27 0-2 16,19 0 5-16,12 1-1 15,8 5-1-15,0-3-3 16,0 2 4-16,-5 1-3 16,-4-4 2-16,-2 1-3 15,-10 2 1-15,-12-2-2 16,-20-1 6-16,-15 1-7 15,-9-3 2-15,0 0-1 16,0 0-1-16,-20 0 2 16,-26 0 0-16,-19 0 2 0,-6 0 1 15,-4 0-6-15,1 0 2 16,9 0-13-16,6 0 13 15,8 0-11-15,15 0 2 16,13 0 9-16,10 0-5 16,13 0 4-16,0 0 1 15,0 0-31-15,21 0-14 16,27 0 37-16,21 0-5 15,8 0-47-15,-4-3-62 16</inkml:trace>
  <inkml:trace contextRef="#ctx0" brushRef="#br0" timeOffset="68619.9248">30595 16392 165 0,'0'-6'29'0,"0"-1"-22"15,0 7-5-15,0 0-2 16,0 0 5-16,0 0 16 16,0 0 17-16,0 0-17 15,0-3-11-15,0 3 10 16,0 0-3-16,0 0 1 15,-3 0-6-15,0 0-10 16,0 0 11-16,1 0-10 16,2 0 0-16,0-3 7 15,0 3-10-15,0 0 6 16,0-2-6-16,8-1 6 0,28-3-9 15,20 2 3-15,9 0 0 16,12 2 2-16,10 2-1 16,5 0 0-16,6 0-1 15,6 0 0-15,9 0 2 16,-6 7-2-16,3 7 0 15,-6-1 2-15,-4 3-2 16,11 1 3-16,2 1-3 16,2 3 0-16,1 1-3 15,-11-1 8-15,-5 4-5 16,-4-3 0-16,-4-2 0 0,0 4-1 15,-4 1 1 1,-4 1 0-16,-13 1-5 0,-11-1 5 16,-13 2 0-16,-8-2 0 15,-9 4 1-15,-6-1-1 16,-7 0 0-16,-1 3-1 15,-5 1 0-15,-9 1 2 16,-2 4 7-16,0-4 8 16,0 4-15-16,-13 2 8 15,-18-3-3-15,-5 4-5 16,-2-9 13-16,-3 2-13 15,-1-4 7-15,1 0 0 16,-5-7-8-16,5 2 7 16,2-7-7-16,1-4 1 0,2-2 8 15,0 0-7-15,5-4 2 16,3 2-2-16,5-2 2 15,5-3-3-15,8-1-1 16,7-1 0-16,3-3-5 16,0 0 5-16,0 0-2 15,0 0-18-15,0 0-21 16,0 0 0-16,10 0-40 15,16-12-28-15</inkml:trace>
  <inkml:trace contextRef="#ctx0" brushRef="#br0" timeOffset="69020.9477">32384 17130 247 0,'0'-6'58'0,"0"4"-52"15,0-1 2-15,0 3 14 16,-3 0-4-16,-3 0 15 15,-9 0-14-15,-15 30-12 16,-14 4 4-16,-7 4-4 16,-3-6 4-16,4-3 5 0,5 3-16 15,4-2 13-15,9-1-13 16,7-2 5-16,11-6-3 15,14 1-2-15,0-6-5 16,11 2 5-16,46 1 0 16,25-4 21-16,20-1-21 15,5-5 0-15,-8-4-3 16,-17 0-8-16,-4-5-12 15,-9 0-20-15,1 3-82 16,-11-3-96-16</inkml:trace>
  <inkml:trace contextRef="#ctx0" brushRef="#br0" timeOffset="88435.0582">14871 18809 224 0,'-3'0'38'15,"0"0"-33"-15,1 0-5 16,-3 0 20-16,5 0-1 16,0 0-3-16,0 0-8 15,0 0-4-15,0 0-4 16,0 3 0-16,0 2 0 15,0 2 13-15,0 6 4 16,0-3-8-16,0 0 2 0,5 4-3 16,8-4-7-1,18 4 10-15,7-6-3 0,19-1-3 16,17-4-2-1,14-3-2-15,17 0 4 0,-2 0-2 16,2 0-3-16,-4-13-2 16,-3-1 1-16,9-1-6 15,6-7 4-15,8-3 0 16,8 2 2-16,2 2 1 15,-10 7-1-15,-5 6 1 16,-19 5 0-16,-13 3 0 16,-22 0 0-16,-15 0-1 15,-14 0 1-15,-2 0 1 16,-8 0-1-16,-5 0 0 15,0 0 0-15,-7 0 0 0,1 0 0 16,-2 0 1 0,-4 0 0-16,-4 0-1 0,1 0 0 15,-3 0 0-15,0 0 0 16,0 0 3-16,0 0-3 15,0 0 0-15,0 0 0 16,0 0 0-16,0 0-25 16,-5 0-64-16,-29 18-143 15</inkml:trace>
  <inkml:trace contextRef="#ctx0" brushRef="#br0" timeOffset="95795.4792">22490 14157 185 0,'-11'2'33'15,"-4"-2"-24"-15,3 0-9 16,12 0 0-16,-3 0 2 16,3 3 6-16,0-3 2 15,0 2-2-15,0-2-6 16,0 0 2-16,0 0 0 15,0 0 3-15,0 4-3 0,0-4-3 16,0 0 0-16,0 4-1 16,0 2 0-16,0 2-1 15,0 0 1-15,0 3-23 16,0-6-104-16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33:25.353"/>
    </inkml:context>
    <inkml:brush xml:id="br0">
      <inkml:brushProperty name="width" value="0.05292" units="cm"/>
      <inkml:brushProperty name="height" value="0.05292" units="cm"/>
      <inkml:brushProperty name="color" value="#FF0000"/>
    </inkml:brush>
  </inkml:definitions>
  <inkml:trace contextRef="#ctx0" brushRef="#br0">35378 10200 20 0,'0'0'13'0,"-8"0"-4"15,1 0-6-15,1-6 12 16,-3 1-14-16,9 3 12 15,-6-4 1-15,3-2-9 16,1 1 9-16,-4-2-1 16,-1 4-6-16,2 2 2 15,-5 0-9-15,-4 3-2 16,-1-2-12-16,0 2-19 15,0 0 8-15,7 0-4 16</inkml:trace>
  <inkml:trace contextRef="#ctx0" brushRef="#br0" timeOffset="1163.0665">35378 10200 17 0,'-216'-56'14'15,"206"56"-2"-15,2 0 2 16,-5 0-10-16,5 0 8 16,-4 5-9-16,-1-2-3 15,8-1 12-15,-1-2-12 16,4 0 7-16,2 3 15 15,0-3-5-15,-5 0 14 16,5 0-8-16,-2 0-7 16,2 0 9-16,0 0-13 15,0 0 2-15,0 0 3 0,0 0-12 16,0 0 3-16,0 0-8 15,0 0 4-15,0 0 1 16,0 0-5-16,0 0-2 16,12 2 0-16,11 5 2 15,19 3 0-15,9-5 9 16,8 3 5-16,7-3-2 15,2-2-6-15,-2 1-6 16,4 2 11-16,7 1-8 16,10 1 1-16,-1-1-4 15,3 1 4-15,-9 0 6 16,-11 0-10-16,-4 1 0 15,-6-5 1-15,-2 2 3 0,-4-1-4 16,-4 1 0-16,-3-4 1 16,-4 3-3-16,-4 1 2 15,4-3 0-15,-9 2 0 16,3 4 5-16,-1-4-5 15,-2 0 0-15,3 0 0 16,3 0-4-16,-1-2 4 16,1-1 0-16,0-2 1 15,-1 0 3-15,1 0-4 16,-1 0 0-16,1 0 0 15,0 0-6-15,2-10 8 16,-3 2-2-16,1 2 0 0,0-2 6 16,2 2-9-1,-2 2 3-15,-1 1 0 0,1 3-3 16,-1 0 4-16,4 0-1 15,0-3 0-15,3 3 5 16,1 0-5-16,0 0 0 16,-5 0 0-16,-5 0-4 15,-3 0 5-15,-7 0-1 16,0 0 0-16,5-2 5 15,2 2-7-15,5 0 2 16,4 0 0-16,-1 0-2 16,-2 0 2-16,-1 0 0 15,-5 0 4-15,-1 0-1 16,-2 0-3-16,-6 0 0 15,1 0 0-15,-5 0-2 0,1-3 2 16,-3 1 0-16,3 2 5 16,-4 0-1-16,4 0-4 15,0 0 0-15,-3 0 0 16,-3 0-1-16,-4 0 1 15,-1 0 0-15,-5 0 1 16,-2 0 3-16,0 0-7 16,-3 0 3-16,0 0 0 15,0 0 3-15,0 0-1 16,0 0-2-16,0 0 12 15,0 0-12-15,0 0 13 16,0 0-12-16,0 0 1 0,0 0 15 16,0 0-17-1,0 0 3-15,0 0 4 0,0 0-2 16,0 0-1-16,0 0-4 15,0 0 2-15,0 0 1 16,0 0-3-16,0 0 0 16,0 0-3-16,0 0 6 15,0 0-7-15,0 0 3 16,0 0-29-16,2 0-53 15,-2 0-72-15</inkml:trace>
  <inkml:trace contextRef="#ctx0" brushRef="#br0" timeOffset="44759.5601">6864 19515 7 0,'-11'0'24'15,"-1"0"-10"-15,1 0-1 16,-2 0 3-16,4 0-5 16,3 0 3-16,1 0-11 15,2 0 1-15,-1 0 11 16,1 0 2-16,-2-3 8 15,-1 3-7-15,-1-3-9 16,4 3 11-16,1 0-10 0,-1 0-6 16,0 0 12-1,3 0-14-15,-3 0 5 0,3 0-5 16,0 0 3-1,0 0-3-15,0 0-2 0,0 0 2 16,0 0 7-16,0 0-7 16,0-2 4-16,0 2 4 15,0 0-7-15,0 0-4 16,6 0 1-16,9 2 0 15,6 9 1-15,2-2 1 16,3 1-2-16,5-2 2 16,4 0 3-16,1 0 2 15,3-3-7-15,-3-2 2 16,-2-1 5-16,2-2-5 15,0 0 1-15,0 0 2 0,-3 0-4 16,-4 0 7-16,4 0-8 16,3 0 0-16,2-2 12 15,1-6-11-15,2-5 4 16,0 2-5-16,-5 6 7 15,-3-4-11-15,-6 4 4 16,-7 5 0-16,2-4-1 16,-5 4 2-16,5 0-1 15,1-1 0-15,3-2 6 16,2 0-8-16,-2 1 2 15,-2-1 0-15,3 3-4 16,-1-2 8-16,1-4-4 0,0 6 0 16,-3-3 2-1,3 1-2-15,-4-1 0 0,1 1 0 16,-3-2-2-16,-1 4 3 15,4-1-1-15,-2 1 0 16,1 0 3-16,-2 0-3 16,-3 0 0-16,2 0 0 15,-2 0-3-15,3 0 4 16,2 0-1-16,1 0 0 15,1 0 3-15,1 0-4 16,4 0 1-16,-4 0 0 16,5 0-3-16,-2 0 3 15,4 0 0-15,0 0 0 16,-4 0 4-16,4 1-8 15,-4 3 4-15,1-2 0 0,3 1-1 16,-1-1 1-16,1-2 0 16,0 3 0-16,3 0-4 15,2-3-1-15,6 3 3 16,-2-1-7-16,-1 1 5 15,-5-1 1-15,-3 1 3 16,-4 0 0-16,1 2-5 16,1-3 1-16,0 5 4 15,5-7 0-15,3 1-3 16,6-1 3-16,-3 0-3 15,4 0 2-15,3 0-2 16,-8 0 0-16,-2 0 3 16,-10 9-4-16,-2-4 3 15,-3 3-5-15,-4 1 5 0,8-2 0 16,-5 1-1-16,6 3-1 15,4-3 3-15,6 0 0 16,9-2-3-16,2-1 2 16,3 1-2-16,4-3 2 15,-3 2-15-15,-3-3 12 16,-5 1 0-16,-4 2 0 15,-9 0 3-15,0 0 0 16,-1-2 1-16,1 0 0 16,0 0 3-16,5-2-3 15,1-1 0-15,2 0 0 16,3 0-2-16,5 0 3 15,0 0-2-15,8 0 1 0,-4 0-12 16,-2-1 6 0,3-5-10-16,-4 1-7 0,1-3 15 15,0 5-10-15,-7-2 18 16,-3 3 0-16,1-2 0 15,-1 3-3-15,-1-6 3 16,1 5 0-16,-2-3-1 16,2 2 3-16,-2 3-2 15,2-3 0-15,-2 3 1 16,2 0-4-16,-2 0 3 15,3 0 0-15,0 0 0 16,-1-3 0-16,-2 1 0 0,-1-1 0 16,4-3 3-1,-1 4-3-15,4-3 0 0,-1-1 0 16,-2 3 2-16,-1 1 3 15,-5-1-4-15,-3 0-1 16,-4 3 4-16,-4 0-3 16,1-2-1-16,0 0 0 15,4-1 0-15,4-3 1 16,1 1 0-16,4-1-1 15,2 1 2-15,1-2 1 16,-1-2-2-16,0 4 1 16,-5-1 6-16,-6 1-8 15,4 3 5-15,-6-4-5 16,3 1 0-16,1 2 2 15,-5-3-2-15,2 2 0 16,4-2 1-16,-3-2 0 16,2 2 2-16,4-1-3 0,0 1 1 15,2 1-4-15,-2-1 5 16,3 2-2-16,-1-2 2 15,4 1 0-15,-4 2-2 16,-2 0 0-16,-3 0 3 16,-4 1 0-16,-4 2 0 15,1-3-3-15,-2 3 6 16,3 0-2-16,-1 0-3 15,5 0 1-15,-5 0-2 16,4 0 3-16,-6 0 1 16,2 0-4-16,1 0 0 15,-6 0 3-15,2 0-2 0,-2 0-1 16,2 0 0-16,-5-2 7 15,3-1-4-15,-3 0-3 16,0 3 1-16,3 0 4 16,-4 0-7-16,4 0 2 15,-3 0 0-15,-3 0 5 16,0 0-5-16,3 0 0 15,3 0 1-15,0 0 3 16,-1 0-7-16,1 0 3 16,5 0 0-16,-1 0-2 15,-2 3 2-15,-2 5 0 16,-3-6 0-16,3 4 5 15,-3-1-8-15,2-2 3 0,1-1 0 16,2 2 3 0,2-3-2-16,-1 2-1 0,2-3 6 15,7 4-5-15,3-2 6 16,5-2-7-16,0 0 0 15,8 0 4-15,-3 3-3 16,3-3-1-16,-2 0 4 16,-2 0-1-16,-1 0-1 15,-3 0-2-15,1 2 2 16,-1-2 5-16,-2 3-5 15,3 0 1-15,-3-3 1 16,5 3-1-16,-3-3-1 16,4 2-2-16,0-2 3 15,-1 0 7-15,-3 2-9 0,2 1 2 16,1 0-1-1,-5 2 2-15,-1-2-4 0,1 3 0 16,0-2 0-16,-1 5 3 16,9-1-3-16,1 0 0 15,6 0 4-15,3-1 0 16,-8 1-5-16,-1 3 1 15,-4 0 0-15,2-2-3 16,-5 1 5-16,1-5-2 16,2 1 1-16,4-1 2 15,6 0-3-15,5-2 0 16,0-3 1-16,3 0-1 15,-2 0 3-15,-4 0-3 0,-5 0 9 16,-4 0-8 0,-6 0 9-16,-2 0-10 0,-3-6 0 15,-1 4 7-15,1 0-7 16,-3-3 0-16,-1 1 2 15,-2 1 3-15,-3 3-6 16,-3-2 1-16,-3-1 0 16,-3 3 1-16,-4 0 0 15,-2 0-1-15,-2 0 3 16,1 0-1-16,-4 0 0 15,-5 0-2-15,-2 0 0 16,0 0 2-16,0 0-1 16,0 0-1-16,0 0 17 15,0 0-10-15,0 0 6 0,0-3-13 16,0 3-2-16,0-2-4 15,-6 0 5-15,-8 2-14 16,-17-3-85-16,-4-3-135 16</inkml:trace>
  <inkml:trace contextRef="#ctx0" brushRef="#br0" timeOffset="46873.681">8373 17985 66 0,'-3'0'14'0,"1"0"-8"0,-1 0 14 15,0 0 1-15,-2-7 27 16,1-4-25-16,-2 2 10 15,6 2-7-15,-3-2-16 16,3 4 7-16,-2-5-4 16,2-7-11-16,0-7 8 15,0-5-10-15,0-5 0 16,5-10 8-16,18-1-6 15,5-8 1-15,1-4 3 16,4 1-4-16,6-5 10 16,2-3-12-16,7-1 0 15,2 1 2-15,13 0 2 0,2 0-6 16,7 2 2-16,-5 9 0 15,-8 10-2-15,-8 8 3 16,-12 8-1-16,-6 9 0 16,-10 2 2-16,-2 2-2 15,3 2 0-15,0-5 1 16,0 2-4-16,-1 1 4 15,-2 1-1-15,-9 4 0 16,-6 7 6-16,-3 2-4 16,-3 0-2-16,0 0 3 15,0 0-6-15,0 0 3 16,0 0-2-16,0 0-1 15,0 13-29-15,-11 17 2 0,-20 4-26 16,-16 9-26 0,-12-3-42-16</inkml:trace>
  <inkml:trace contextRef="#ctx0" brushRef="#br0" timeOffset="47692.7278">8208 17692 87 0,'3'-9'19'0,"-3"7"-4"16,0-1 16-16,0 0-8 15,0 3 13-15,0 0-10 0,0 0-2 16,0 0-9 0,0 0-10-16,0 0-5 0,0 14 0 15,0 14 0-15,0 11 1 16,0 4 4-16,0-1 10 15,0 1-7-15,5-11-6 16,2-2 3-16,4-7-5 16,1-3 3-16,-3-2 4 15,0-2-4-15,-3-6 2 16,-1 2 1-16,0-7 0 15,0-5-5-15,-2 0-1 16,0 0 1-16,-3 0 14 16,0 0-7-16,2 0 7 15,-2 0-1-15,0 0-12 0,3 0 4 16,-3 0-6-1,4 0 0-15,-1 0 4 0,-3 0-1 16,0 0-3-16,0 0 0 16,3 0-3-16,2 0 1 15,-2 0 2-15,4 0 0 16,1 0 5-16,7 0-4 15,9 0-1-15,-1-10 12 16,10-7-9-16,0-7-1 16,0-3-2-16,-4-4 0 15,2-4 4-15,-2 0-2 16,-6 2-2-16,2 8 0 15,-7 2 7-15,-7 5-11 16,1 4 4-16,1 5 0 16,-8 2-3-16,6-1 3 0,-4 5 0 15,-2 1 0-15,1 2-24 16,-2 0-39-16,-4 2-62 15</inkml:trace>
  <inkml:trace contextRef="#ctx0" brushRef="#br0" timeOffset="48939.7992">9720 16493 105 0,'-24'-18'48'15,"1"1"-9"-15,5 2 3 16,5 4-4-16,5 3-11 16,1 0 16-16,7 2-14 15,0 6-3-15,0 0 4 0,0 0-18 16,0 0-12-16,0 17-1 15,13 23-8-15,16 10 9 16,4 7 0-16,0-2 0 16,0-3 0-16,-7-8 2 15,3-3-2-15,-4-6 0 16,1-3 4-16,2-5-7 15,-8-3 3-15,-6-11 0 16,-4-4 0-16,-5-7 3 16,-5-2-3-16,0 0 0 15,0 0 2-15,3 0 23 16,7-27-1-16,-2-18 6 15,10-19-13-15,0-6-14 0,0-5-3 16,-1-1 0 0,-1 3 5-16,-8 11-7 0,4 14 2 15,-3 11 0-15,-3 12 0 16,-3 12 2-16,0 5-2 15,-3 8 0-15,0 0-2 16,0 0-2-16,0 0-29 16,3 8-13-16,2 24-29 15,-1 11 14-15,5 3 5 16,-7 4-91-16</inkml:trace>
  <inkml:trace contextRef="#ctx0" brushRef="#br0" timeOffset="49942.8565">10468 16558 144 0,'0'-14'84'15,"0"4"-52"-15,-6 2-15 16,-14 2 18-16,-11 6 1 15,-4 0-25-15,3 0 1 16,-1 24-8-16,7 11-8 16,5 8 2-16,6 3 2 15,8 2-4-15,7-6 7 16,0-4-7-16,0-7 3 15,10-6 1-15,10-7 4 16,1-4-3-16,0-12-1 16,-4-2 7-16,4 0-6 0,0-2 8 15,-1-22-9-15,-2-5 1 16,-5-6 7-16,-8 0-6 15,-5-2-2-15,0 7 1 16,0 8 5-16,0 15-6 16,0 4 0-16,0 3 0 15,0 0-4-15,0 0 4 16,0 19-19-16,0 7 16 15,0 8 3-15,10-3 0 16,4-4 0-16,1-7 1 16,3-6-2-16,0-6 2 15,0-2-1-15,-3-6 5 0,5 0-2 16,1 0 0-16,3 0 0 15,0-21-3-15,-3-6 17 16,2-3-17-16,-7-7 13 16,-5-6-4-16,-4-5-4 15,-5-1-5-15,-2 5 0 16,0 8 0-16,0 10-5 15,-12 9 5-15,-9 6-5 16,6 10 2-16,-3 1 2 16,7 0-2-16,1 0 3 15,5 0-6-15,5 7 2 16,0 12-2-16,0 2-1 15,21 1 2-15,14-4-7 0,12 3 12 16,7-1 0 0,-3-2 0-16,-7 1 1 0,-11 0-1 15,-7-1 0-15,-2 0-1 16,-12 1 5-16,1 3-8 15,-8-3 4-15,-2-3 0 16,0 0-6-16,4-5 9 16,-2-1-3-16,7 1 0 15,2-6 5-15,1-2-5 16,6-3 0-16,0 0 0 15,6 0 6-15,0-8-6 16,0-18 4-16,-1-7-1 16,-5-4 2-16,0-6-8 15,-9 0 3-15,-4 3 0 0,-8 9-8 16,0 11 9-16,0 9-1 15,0 9 3-15,0 2 2 16,0 0-6-16,0 0 1 16,0 5-20-16,0 19 20 15,0 3-1-15,0 2 1 16,0-2 1-16,10-3 4 15,4-7-5-15,1-8 0 16,3 0 3-16,2-6-4 16,-2-3 1-16,-2 0-30 15,-11 0-20-15,-5 0-63 16,0-19-38-16</inkml:trace>
  <inkml:trace contextRef="#ctx0" brushRef="#br0" timeOffset="50099.8655">11169 16336 144 0,'-18'-21'103'0,"13"7"-74"16,-2 9 13-16,7 2-23 15,0 3 7-15,0 0-1 16,0 0-25-16,0 0 0 16,0 0-3-16,4 8-35 15,20 16-14-15,5 3 12 16,4 2-104-16</inkml:trace>
  <inkml:trace contextRef="#ctx0" brushRef="#br0" timeOffset="50909.9118">11597 16395 145 0,'-6'-9'113'16,"-15"4"-83"-16,-2 5 4 16,-5 0-17-16,5 8-14 15,2 19 15-15,3 7-18 16,10 2 1-16,8-2-3 16,0-2 2-16,0-5-2 15,29-6 0-15,4-2 4 16,6-11 1-16,-1-2 5 15,-5-6-6-15,-1 0 12 16,-11-4-11-16,-3-19-1 16,-9-4 6-16,-9 0-3 0,0 1-4 15,0 8-1 1,0 11 0-16,0 5 13 0,0 2-3 15,0 0-7-15,0 0-3 16,0 21-4-16,0 7-1 16,6 0 4-16,9-1 1 15,3-6-2-15,3-7 2 16,2-4 0-16,2-1-6 15,1-9-1-15,0 0 7 16,2-6-7-16,-8-23 1 16,-9-3 1-16,-1-7-3 15,-7-13 8-15,-3-4 0 16,0-6 5-16,0-4-10 15,0 4 5-15,-3 5 0 0,-7 15 2 16,5 19-1-16,-1 9-1 16,6 11 5-16,0 3-3 15,0 0 1-15,0 13-3 16,0 25-22-16,0 7 21 15,0 5-6-15,0 1 7 16,9-3 2-16,3-7 3 16,-4-7-6-16,2-6 1 15,-2-12 0-15,2-8 3 16,-5-8-3-16,5 0 0 15,11 0 2-15,8-6 1 16,12-10 8-16,7 2-11 16,-1 12 0-16,-4 2 1 0,-9 0-1 15,-3 14 0 1,-11 15-2-16,-5 3-4 0,-6-3 3 15,-9 1-1-15,0-1 1 16,0-6 1-16,-18 0 2 16,-11-8 0-16,-13 2 26 15,-6-7-20-15,4-4 15 16,6-6-18-16,4 0 0 15,11 0 6-15,5 0-6 16,6-12-3-16,3-11 0 16,7-4-50-16,2-7-14 15,0-12-111-15</inkml:trace>
  <inkml:trace contextRef="#ctx0" brushRef="#br0" timeOffset="51158.9261">12298 15978 199 0,'12'39'12'0,"4"14"-9"16,-3 11 34-16,5-6-16 15,3-2-4-15,0-3 4 16,3-2 7-16,-3-3-14 15,0-4-7-15,-3-1 5 16,-3-2-10-16,-7-6 3 16,-2-3-5-16,0-8-50 15,-3-10-3-15,-3-9-67 16</inkml:trace>
  <inkml:trace contextRef="#ctx0" brushRef="#br0" timeOffset="51404.9402">12539 16629 12 0,'6'-12'112'16,"6"-2"-45"-16,3-4-24 16,9-2-20-16,2-3-3 15,4-4 8-15,6-2-11 16,-2 0 3-16,5-4-1 15,-6 1-17-15,-5 2 16 16,-10 1-8-16,-13 2-8 16,-5 9 12-16,0 2-14 15,-5 8 4-15,-20 4 15 16,-1 4-14-16,-2 0-9 15,14 12 4-15,2 17 0 0,12 6-2 16,0 2-1-16,3 0 3 16,30 1-6-16,11-8 12 15,7-4-1-15,3-4-5 16,-5-4-61-16,-6-6-29 15</inkml:trace>
  <inkml:trace contextRef="#ctx0" brushRef="#br0" timeOffset="53244.0453">13763 16055 58 0,'-15'-15'92'15,"4"1"-43"-15,1 8-26 16,7 1 10-16,3 3 2 15,-2-1-13-15,2 3 12 16,0 0-8-16,0 0-10 16,0 0 13-16,0 0-23 15,0 0 0-15,0 0 2 16,0 0-4-16,0 0-8 15,0 0 3-15,15 7 1 16,16 17 0-16,8 9 0 16,9-1 3-16,-4 3 3 15,0 0-2-15,-1-4 0 16,-4 2-4-16,-1-5 0 0,-6 0 1 15,1 0 0-15,-5-8-1 16,-8-5 0-16,-6-3 5 16,-4-4-6-16,-8-6 1 15,-2 1 0-15,3-3-2 16,-3 0 3-16,0 0-1 15,0 0 2-15,0 0 3 16,0 0-10-16,0 0-9 16,0 0-48-16,0-8-19 15</inkml:trace>
  <inkml:trace contextRef="#ctx0" brushRef="#br0" timeOffset="53572.0641">14179 15969 165 0,'0'0'63'15,"0"0"-29"-15,0 0-14 16,0 0 8-16,0 0-21 15,-7 10 0-15,-16 26-7 16,-6 12 2-16,-10 7 6 16,1 9-8-16,-11-1 0 15,3 3 12-15,-8 2-6 16,0-10 10-16,0 1-4 0,5-7-11 15,0-5 10-15,14-8-11 16,8-3 0-16,12-7-1 16,10-4 1-16,5-8 0 15,5-17-60-15,37 0-157 16</inkml:trace>
  <inkml:trace contextRef="#ctx0" brushRef="#br0" timeOffset="56048.2057">15346 17477 117 0,'0'-16'133'16,"0"3"-118"-16,-2 5-8 15,-19 1 3-15,3-2-10 16,-3 1 17-16,-4 0 4 0,-1 0-3 15,-7 3-3-15,-5 2-11 16,-6 3 0-16,-7 0-4 16,1 0 7-16,-7 0-8 15,1 0 1-15,-10 11 0 16,-4-4-4-16,-12 4 4 15,-6 2 0-15,-10 1 0 16,-4-1 1-16,-1-6-6 16,-2-1 5-16,7-3-9 15,3-3 7-15,7 0-8 16,4 0 10-16,7 0 0 15,0 0 1-15,2 4-6 0,-5 3 3 16,0-2-13-16,-4 1 14 16,-7-3-10-16,2-3 11 15,12 0 0-15,5 0 4 16,15 0-8-16,8 0 4 15,1 0 0-15,1 0-1 16,-7 0 1-16,0 2 0 16,-5 9-1-16,-7 2 6 15,-7 6-9-15,-2-3 4 16,-2 1 0-16,3-2-2 15,2-4 2-15,0-1 0 16,5 4-1-16,-2-6 4 16,4 2-5-16,6-1 2 15,2-1 0-15,4-2-3 16,2-5 5-16,-3 5-2 0,-3-1 0 15,-5 1 2-15,3 1-2 16,5-2 0-16,10 2 1 16,6-5-4-16,7 1 3 15,5-3 0-15,6 0 1 16,4 0 3-16,8 0-5 15,1 4 1-15,7-4 0 16,-2 0-2-16,2 0 4 16,0 0-2-16,-3 0 6 15,3 0-2-15,0 0 1 16,0 0-2-16,0 0-1 15,0 0 12-15,0 0-13 0,0 0 1 16,0 9-2-16,0 10-11 16,0 11 11-16,0 8 0 15,8 4 0-15,4-3 4 16,4 8-1-16,-1-3-3 15,1 7 3-15,-1 5-3 16,-2 3 6-16,2 0-6 16,-7 5 3-16,5-2 0 15,-5-1-1-15,-1-1-2 16,-4-7 0-16,-1 0 5 15,-2-7-8-15,0-7 3 16,0-5 0-16,0 0 2 16,0-4 0-16,0-4-2 15,0 3 2-15,0 3 3 16,0 6-4-16,-5 1-1 0,-5 5 1 15,-2 1 8-15,4 3-8 16,-1-3-1-16,0-4 4 16,3-6 3-16,6-6-12 15,0-3 5-15,0 1 0 16,0 0-2-16,0 2 2 15,0-3 0-15,0-1 3 16,0-4 4-16,3-7-9 16,0-9 2-16,-3 1 0 15,2-6-1-15,-2 0 2 16,0 0-1-16,0 2 0 15,0 3 5-15,3 9-6 0,7 2 1 16,16-8-3-16,22-8-71 16,17-27-188-16</inkml:trace>
  <inkml:trace contextRef="#ctx0" brushRef="#br0" timeOffset="57210.2722">15403 17448 13 0,'3'0'56'16,"20"0"-48"-16,5 0-6 0,-2 0 12 15,7 0 20-15,0 0-25 16,-4 0 10-16,1 6-9 16,-6 1-3-16,-7 4 9 15,-1 3-9-15,-8 2-6 16,2 2 1-16,-8 3 2 15,-2 4 2-15,0 4 3 16,0 0-6-16,0 4 12 16,0 2-12-16,0 2-1 15,0 3 12-15,-2 4-14 16,-8 3 6-16,2 3 4 15,-5 7-8-15,-2-1 15 0,-3 5-17 16,4 3 0-16,-4-2 10 16,3 2-8-16,0-5 2 15,0-3-1-15,4-5 1 16,1-6 1-16,2-4-5 15,-2-4 0-15,5-4 1 16,-5 4 1-16,2-2-2 16,0 2 0-16,-5 4 5 15,-2 3-3-15,-3 3-2 16,-2 0 0-16,-1 1 6 15,3-7-6-15,0-7 0 16,7-7 0-16,1-6 6 16,5-5-10-16,2 0 4 15,-4 3 0-15,4 2-2 16,-5 3 4-16,1 6-2 0,2 0 0 15,-8-1 5-15,8 0-5 16,2-2 0-16,3-6 0 16,0-6-3-16,0 0 3 15,0-5 0-15,0 1 0 16,0-1 2-16,0-1 3 15,0 1-4-15,0 1-1 16,0-3 10-16,0 2-8 16,0-2 5-16,0-4-7 15,0-4 5-15,0 0-4 16,0 0-1-16,0 0 0 15,0 0 7-15,0-7-6 0,0-21-2 16,15-13-11-16,11-12-111 16</inkml:trace>
  <inkml:trace contextRef="#ctx0" brushRef="#br0" timeOffset="57953.3147">15756 17956 99 0,'0'-5'121'0,"0"-5"-83"15,0-7-34-15,30-4 9 16,14-9-7-16,19-2-4 16,23-2 32-16,14-4-12 15,13-2-12-15,10 0-5 16,-7 2 13-16,0 6-1 0,-6 8-5 15,-15 5-6-15,-10 4 13 16,-10 4-18-16,-16 2 3 16,-18 7 0-16,-10 0-4 15,-16-1 2-15,-7 3-2 16,2 0 1-16,-2 0-2 15,2 0 1-15,-2 0 0 16,-5 0 0-16,-3 0-1 16,0 0 1-16,0 0-36 15,-26 3-32-15,-20 10 13 16,-16 9-40-16,-18-4-24 15</inkml:trace>
  <inkml:trace contextRef="#ctx0" brushRef="#br0" timeOffset="58386.3395">16033 17555 191 0,'-3'0'50'0,"-4"0"-20"16,-10 0-2-16,-10 11-24 0,-9 23 2 15,-5 12-4-15,-1 7 3 16,1 0-2-16,0 4 4 16,2-6-6-16,3-3 14 15,6-7-12-15,6-10 1 16,9-7 1-16,10-8 1 15,5-3-3-15,0-5-3 16,0 1 4-16,15-1-3 16,17-3 0-16,19 0 19 15,20-5 10-15,15 0-15 0,6 0-5 16,3-10-10-1,-9-1 4-15,-8 4 3 0,-10 0-7 16,-9 5-24-16,3 2-47 16,4-5-106-16</inkml:trace>
  <inkml:trace contextRef="#ctx0" brushRef="#br0" timeOffset="58958.3722">17431 17064 258 0,'-2'-4'31'16,"2"4"-7"-16,0 0 11 15,0 0-26-15,-3 25-2 16,-3 25-7-16,4 22 3 16,2 12 26-16,0 7-17 15,0-1-8-15,20-1 13 16,6-15-12-16,1-13 1 15,0-15 2-15,-3-16-4 0,-4-14 0 16,-7-5-4-16,-5-11 0 16,-5 0 4-16,1 0-1 15,-1-3 14-15,10-41 20 16,9-16-16-16,2-22-5 15,2-11-16-15,-3-8 4 16,8-6 4-16,5 5-7 16,2 12 2-16,1 12-3 15,-6 22 5-15,-7 16-7 16,-5 14 2-16,-12 15 0 15,-3 5-5-15,-6 6 5 16,0 0-1-16,3 0-11 16,9 32-63-16,-1 9 12 15,4 7-29-15,-2-1-84 16</inkml:trace>
  <inkml:trace contextRef="#ctx0" brushRef="#br0" timeOffset="60117.4385">18346 17163 125 0,'0'-14'164'15,"0"9"-129"-15,0-1 10 16,-18 6-4-16,-20 0-5 16,-9 6-34-16,-9 28 4 15,7 14-3-15,11 3 5 0,17 6-4 16,16 1-4-1,5-5 4-15,0-7-10 0,17-14 6 16,12-8 0-16,2-10-2 16,5-14 4-16,-3 0-3 15,1-11 2-15,2-29 0 16,-3-9 6-16,-3-9-7 15,-4 3 0-15,-5 3 0 16,-6 14 6-16,-9 16-6 16,-3 15 0-16,-3 7 0 15,0 0-5-15,0 0-2 16,2 26-4-16,5 11 9 15,4 10 4-15,10-4 3 16,6-9-5-16,2-5 0 16,7-15-3-16,6-14 3 15,6 0 0-15,3-21-2 16,-4-22 9-16,-6-11 1 0,-8-5-8 15,-12-5 3-15,-6-9-3 16,-15-7 3-16,0-2-3 16,0-4 0-16,-13-5 0 15,-7 3 2-15,2 8-2 16,7 16-6-16,-2 21 4 15,8 22-7-15,-2 12 9 16,4 9-2-16,-5 3-7 16,-4 41 4-16,-6 22-3 15,3 14 8-15,6 15-1 0,7-3 2 16,2 0-1-1,0-10 0-15,5-10 5 0,13-6 0 16,0-4-5-16,3-8 2 16,-4-3 0-16,4-11 0 15,-6-6-2-15,0-7 0 16,3-7 0-16,0-13-4 15,8-7-56-15,3 0-2 16,10-29 20-16,-3-14-18 16,0-8 46-16,-1-2 10 15,-1-6-3-15,-8 8 0 16,-6 8 7-16,-7 14 5 15,-10 18 48-15,-3 9-19 16,0 2 17-16,0 0-10 16,0 13-41-16,0 20-3 15,-6 11 3-15,-1 2 9 0,4 2 9 16,3-8-15-16,0-8 1 15,0-8-4-15,16-8 8 16,4-10-16-16,1-6 8 16,6 0 0-16,2-6 5 15,2-21-3-15,-5-4 6 16,-3 3-5-16,-5 7 0 15,-5 11 1-15,-8 5-4 16,-2 5 0-16,1 0-6 16,4 0 5-16,8 12-11 15,4 8 6-15,4-2 6 16,3-2 6-16,5-8-6 15,4-2 0-15,8-6 4 0,4 0-3 16,-1-19 4-16,-2-13-3 16,-6-4 4-16,-6-7-3 15,-7-1-3-15,-11-4 0 16,-9-7-2-16,-6 2-5 15,0 5 7-15,-6 11-3 16,-12 11 6-16,1 13 2 16,4 13 0-16,-2 0 11 15,1 39-16-15,-1 17 5 16,3 8-5-16,12 4 0 15,0-6 3-15,20-10-10 16,26-4 5-16,13-15 2 16,9-10-4-16,6-12 2 0,-5-11-34 15,-15 0-77-15</inkml:trace>
  <inkml:trace contextRef="#ctx0" brushRef="#br0" timeOffset="62033.5481">17919 18088 241 0,'11'-41'51'15,"-4"20"-34"-15,-7 10 15 16,0 0-9-16,-3 4 15 16,-17 0-8-16,-8 6-23 15,-5 1 1-15,-8 0-2 16,-3 18-4-16,-10 27 2 0,-3 21-3 15,6 21-1-15,7 7 0 16,11 4 8-16,15-3-11 16,18-11 3-16,0-13-1 15,31-13-7-15,13-10 8 16,9-12 0-16,7-11-1 15,3-8 1-15,-1-15 0 16,0-2 0-16,-3 0 2 16,-8-13 4-16,-4-17-2 15,-4-10-3-15,-4-5 6 0,-8-6-1 16,0-3-8-1,-11 10 2-15,-2 11 0 0,-12 11-9 16,-4 13 14 0,-2 9-6-16,0 0 1 0,0 0-24 15,0 20 24-15,0 12-6 16,0 3 6-16,0 2 3 15,0-6-2-15,7-10-1 16,17-8 0-16,5-8 0 16,6-5-3-16,7 0-2 15,3 0 5-15,-6-11 6 16,-10-10 0-16,-11 0-6 15,-9-6 0-15,-6-5 4 16,-3-5 2-16,0-4-6 16,-18 3-2-16,-18 4-9 15,-5 7 11-15,0 14 0 16,8 8-3-16,0 5 4 0,9 0-2 15,6 0-2-15,3 16 3 16,7-1-3-16,8-1 3 16,0-4 0-16,0-4-1 15,12-3-12-15,20-3-4 16,13 0 4-16,5-3 13 15,1-16 11-15,-4 4-8 16,-4 4-3-16,-9 8 0 16,-1 3 3-16,-3 0-5 15,-3 0 2-15,-4 18-2 0,-2 2-2 16,1-5 8-1,-9 2-3-15,3-1 1 0,-4-6 4 16,-1 0-6-16,-4-2 0 16,-2-2 1-16,-2-3-4 15,-3-3 3-15,0 2 0 16,3-2 4-16,0 0 2 15,4 0-6-15,4 0 0 16,7-12 1-16,9-18-1 16,9-5 4-16,-2 2-1 15,-1 7-3-15,-5 8 2 16,-10 4-2-16,-7 12 0 15,-8 2 0-15,0 0-2 16,1 0 2-16,1 2-11 16,1 21-3-16,3 0 14 0,0 1 11 15,0 0-11-15,2-5 2 16,4-6 5-16,1-3-4 15,-1-4-3-15,3-5 3 16,-2-1 1-16,2 0 0 16,3 0-2-16,1 0 2 15,-2-7 5-15,1-11-7 16,-3-6 1-16,3-5 1 15,-6-4 4-15,-4-1-13 16,1-1 5-16,-9 2 0 16,-3 9 0-16,0 3 0 15,0 8 0-15,0 2-4 16,-10 3 8-16,-6 5-8 15,1 3 3-15,0 0-2 0,2 3-5 16,10 25 8-16,3 10 0 16,0 10-2-16,0 4-1 15,18-1 2-15,3-12 1 16,-3-5 0-16,-6-9-2 15,-3-8 2-15,-7-7 0 16,-2-7 0-16,0-1 1 16,0-2-2-16,0 0 1 15,-18 0 0-15,-8 0 4 16,0 0-4-16,8-2-15 15,6-8-37-15,12-4-23 16,0-4-86-16</inkml:trace>
  <inkml:trace contextRef="#ctx0" brushRef="#br0" timeOffset="62500.5748">19621 17827 73 0,'3'-7'128'0,"-3"4"-78"16,0 3-23-16,0 0 6 16,0 0-18-16,0 0 0 15,0 30-15-15,0 17 0 0,0 15 18 16,0 9 10-1,0 5-5-15,0-4 5 0,0-2-16 16,0-7 8-16,0-6-15 16,0-3-3-16,0-9 5 15,-6-8-3-15,6-7-4 16,0-14 0-16,0-5 0 15,0-11-8-15,0 0-33 16,16 0-11-16,1-27 18 16,1-13 16-16,-1-8 7 15,-2 0 7-15,3 0 4 16,0 9 0-16,3 8 3 15,2 7-2-15,-1 2 7 16,4 7-8-16,0-2 0 16,5 7-1-16,2 0 3 0,-4 4-8 15,4 2-6-15,-7 4 2 16,2 0-21-16,-2 0-53 15,1 0 8-15,2 0 28 16</inkml:trace>
  <inkml:trace contextRef="#ctx0" brushRef="#br0" timeOffset="63443.6287">20248 18162 43 0,'6'-14'51'16,"1"-2"-7"-16,-7 1 1 15,0 1 1-15,0 3 5 16,-23 3-19-16,-8 6-3 16,-5 2-3-16,0 0-21 15,6 21 0-15,6 17-5 0,9 3-2 16,7 1-3-1,8-1 5-15,0-3 0 0,0-5-2 16,15-11 2-16,6-7 0 16,2-7-1-16,-5-8 2 15,6 0-8-15,-4 0 7 16,5-13 0-16,-7-17 0 15,-4-5-1-15,1 0 1 16,-12-2 0-16,4 11-3 16,-7 10 0-16,0 10 6 15,0 6 3-15,0 0 14 16,2 0-20-16,1 19-12 15,3 10 5-15,-1 4 7 16,7-4 3-16,-2-6-3 16,4-3 0-16,1-9 3 15,0-4 0-15,3-3-4 16,-3-4 1-16,3 0-40 0,-1-14 25 15,1-15-24-15,-3-9 8 16,0-5 22-16,0 3-5 16,3 8 14-16,0 13 1 15,-13 15 16-15,4 4 22 16,-2 0-25-16,1 12-12 15,2 16 10-15,-5 3 3 16,1 1 8-16,-4-2-7 16,-2-3-16-16,0-6 20 15,0-3-20-15,0-7 1 0,0-6 1 16,0-5 3-1,7 0-5-15,-1 0 6 0,6-5-6 16,9-28 6 0,8-11-6-16,7-2-30 0,-1 12 26 15,-2 10-1-15,-4 13 2 16,-4 11 2-16,-4 0 1 15,-3 2 5-15,-4 21-5 16,1-3-1-16,-3 4-2 16,-1-2 6-16,2-6 1 15,2-3-4-15,-4-8 2 16,7-5 0-16,-3 0-2 15,6 0 0-15,2-22 7 16,2-8 2-16,-2-13-1 16,-5-9-4-16,0-9-3 15,-10-9 9-15,2-7-4 16,-7-7-6-16,-1 6 0 0,-2 2 0 15,3 14 2-15,-3 17-2 16,0 18 3-16,0 16-5 16,0 8 2-16,0 3-1 15,-8 0 0-15,-13 27-10 16,-4 21 11-16,-1 14 0 15,6 9 2-15,2 13-1 16,9-4 2-16,9 0-3 16,0-8 13-16,0-7-12 15,0-12 6-15,14-10-7 16,1-9 1-16,3-6 1 15,0-10-2-15,-3-8-37 0,3-10-37 16,-4 0-107-16</inkml:trace>
  <inkml:trace contextRef="#ctx0" brushRef="#br0" timeOffset="63599.6376">21166 17868 119 0,'36'-17'180'0,"5"4"-180"15,0 2 0-15,5 4 3 16,-2-6-1-16,3 6 2 15,-2 6-4-15,-9 1-3 16,-12 0-7-16,-13 0-126 16</inkml:trace>
  <inkml:trace contextRef="#ctx0" brushRef="#br0" timeOffset="63858.6525">21927 17491 267 0,'15'64'0'16,"3"16"0"-16,-10 3 44 15,-8 3-6-15,0 1 7 16,0 0-12-16,-26 3-20 15,-13 4 6-15,-15-6-19 0,-14-5 1 16,-12-9-3-16,-15-9-36 16,-16-6-63-16,-10-11-81 15</inkml:trace>
  <inkml:trace contextRef="#ctx0" brushRef="#br0" timeOffset="64559.6926">17192 18023 152 0,'2'-3'32'16,"1"3"-21"-16,-3 0-2 0,0 0 4 15,0 0 11 1,0 0-8-16,0 0-1 0,0 0 14 15,-12 25-28-15,-9 14 1 16,0 18 16-16,3 12-6 16,7 11 8-16,11 9-9 15,0-4 1-15,6-2 18 16,27-6-17-16,6-6-3 15,5-13-3-15,4-5-6 16,1-10 5-16,2-8-6 16,6-14-24-16,-1-13-72 15,-9-8-197-15</inkml:trace>
  <inkml:trace contextRef="#ctx0" brushRef="#br0" timeOffset="237557.5875">33501 17534 185 0,'59'-14'32'0,"19"-25"-26"16,25-12 0-16,22-3 15 15,-30-8 6-15,3 23 5 16,-3 0 7-16,-2 10-15 16,2 5 8-16,-4 9-19 15,-7 2-1-15,-4 2 6 16,-6 2-15-16,-5 4 1 16,-1-1 1-16,-6 1-2 0,1 1 8 15,-1-3-7 1,-6 2-2-16,-5 1 8 0,-12 3-9 15,-22-3 1-15,-11 4-2 16,-6 0-2-16,0 0 0 16,0 0-2-16,-2 0-24 15,-41 0-11-15,-22 0-1 16,-24 12-49-16,-17 4-132 15</inkml:trace>
  <inkml:trace contextRef="#ctx0" brushRef="#br0" timeOffset="238145.6211">33771 17181 288 0,'0'0'29'16,"0"0"-22"-16,0 0 2 16,0 0 7-16,0 0-2 15,-20 0-9-15,-19 21 3 16,-12 6-5-16,0 2 2 15,4 1-1-15,-1 2-1 16,4 0 2-16,8-1 1 16,3 2-6-16,12-1 2 15,7-3-2-15,5-2 1 16,6 3 1-16,3-6-1 15,0 3 7-15,0 2 5 0,21-2-5 16,9-1 9 0,2-1-4-16,4 0-3 0,2-8-1 15,1 1-9-15,-1-4 11 16,-2-1-8-16,-6-4-3 15,-1 2 0-15,-5-3-2 16,3 2-44-16,6-2-59 16,9-6-101-16</inkml:trace>
  <inkml:trace contextRef="#ctx0" brushRef="#br0" timeOffset="239388.6922">35676 17034 359 0,'0'-6'1'0,"0"6"-1"0,0 27 0 15,0 21 12-15,-13 14 13 16,-5 9-3-16,-2 2-2 15,2 0-12-15,5-10-5 16,2-12 3-16,9-19 2 16,2-10-4-16,-4-17 3 15,1-5-3-15,3 0 4 16,0 0 16-16,-3 0 0 15,-5-23-1-15,-2-23-10 16,2-21-13-16,1-11 0 16,7-8 0-16,0-6-1 0,7 0-2 15,16 14 2 1,3 12 0-16,-5 18 1 0,-3 18 0 15,-6 17 0-15,-6 8-10 16,-3 5 9-16,1 0 1 16,7 10-3-16,4 23 3 15,6 15 0-15,-1 5 2 16,-2 3-1-16,-5 3 0 15,-2-8-1-15,-4-6 0 16,-2-7 1-16,-2-14 1 16,0-11-2-16,-3-10 1 15,0-3-1-15,0 0 2 16,0 0 3-16,4-28 1 15,4-19-4-15,4-18-1 0,9-18-1 16,8-10 0-16,7-3 0 16,2 10-2-16,-2 22-4 15,-5 24-2-15,-15 21 5 16,-6 14 3-16,-7 5-4 15,6 3 0-15,5 28-4 16,1 22 8-16,6 12 0 16,-3 5-1-16,-6 0 2 15,-1-7 1-15,-1-1-2 16,-5-9 2-16,-2 4-2 15,-3-6 0-15,0 2 0 16,0-2-13-16,0-6-73 16,0-20-161-16</inkml:trace>
  <inkml:trace contextRef="#ctx0" brushRef="#br0" timeOffset="239734.712">36245 17339 344 0,'0'0'1'0,"0"0"-1"15,0-4-18-15,4 3 17 16,14-8 1-16,14-4 57 15,9-7-22-15,7-6-21 16,-9-6-10-16,-9-2 7 16,-9-8-3-16,-16-8-8 15,-5-3-11-15,0 5 11 16,-2 7 3-16,-19 12 3 15,0 14-2-15,3 15-4 0,0 0-2 16,0 10-1-16,1 31 3 16,1 9 1-16,8 3-1 15,8 1-1-15,0-3 1 16,0-3 0-16,21-8 0 15,-1-6 0-15,7-7 2 16,3-8-2-16,9-8 1 16,2-9-1-16,6-2 0 15,1 0-59-15,-7-28-28 16,-8-5-67-16</inkml:trace>
  <inkml:trace contextRef="#ctx0" brushRef="#br0" timeOffset="240558.7591">36748 17016 209 0,'0'0'53'0,"0"0"-53"0,0 21 2 15,3 16 26-15,-1 6 10 16,1 3 3-16,0 1-13 16,-3-4-16-16,0-8 4 15,0-9-3-15,0-10 2 16,0-11-6-16,0-1-6 15,0-4 3-15,0 0 1 16,0 0 4-16,4-27 10 16,17-10-21-16,10-9-9 15,8 6 9-15,0 10 0 16,-9 12 4-16,-7 12-4 15,-8 6 5-15,-6 0-5 0,0 3-5 16,-3 22 5 0,-3-2 8-16,1 1-8 0,-4 2 6 15,0-7-3-15,0-5-3 16,0-6 4-16,0-3-3 15,0-5 0-15,0 0 3 16,0 0-1-16,5 0 4 16,1-10 0-16,9-22-6 15,6-11 1-15,2 1-4 16,7 4 2-16,-6 14 0 15,-6 10-4-15,-6 11 2 16,-6 3 0-16,-4 0-3 16,4 14-1-16,4 15 2 15,-2 7 4-15,-4-2 2 16,1 1-2-16,-5-4 2 0,0-2 0 15,3-7-2-15,0-3-30 16,7-9-18-16,3-6-18 16,15-4-14-16,1-12 46 15,4-23 34-15,-3-7 0 16,-3-8 10-16,-7-1 15 15,-7 8-18-15,-5 8 33 16,-5 11-15-16,-3 14 8 16,0 7-10-16,0 3-10 15,0 0-13-15,0 0-9 16,0 26 5-16,-11 17 4 15,-5 9 3-15,8 3-1 0,8-1-1 16,0-6-1-16,0-8 0 16,8-10-1-16,16-9-7 15,6-11 8-15,2-7 4 16,-2-3 12-16,1 0 2 15,-8-24 15-15,-5-6-11 16,-10-9-4-16,-8-5-14 16,0-6 5-16,0 2-2 15,-15 2-7-15,-14 5 0 16,-1 11 0-16,-2 0 0 15,4 12-9-15,8 4-24 16,9 8-19-16,4 6-25 16,7 0-104-16</inkml:trace>
  <inkml:trace contextRef="#ctx0" brushRef="#br0" timeOffset="241436.8094">37740 17017 274 0,'11'-18'57'0,"-1"5"-34"16,-2 5 17-16,2 3-14 15,1 5-10-15,11 0-13 16,7 7 3-16,9 25 1 15,6 3 0-15,-1 8 2 0,-7 0 2 16,-13-4 1-16,-7-1-4 16,-11-4-6-16,-5-6 2 15,0-9 1-15,0-9 0 16,0-5 4-16,0-5-5 15,0 0 1-15,0 0 1 16,0 0 3-16,0 0 4 16,-3-22-4-16,1-4-8 15,2-6-1-15,0-2-2 16,0 1-6-16,13 1-10 15,18 8 0-15,4 3 16 16,-3-1-11-16,-2 6-13 16,-3 0-12-16,-3 4-19 0,3-5 7 15,3 1 1 1,-4-1 39-16,0 5 10 0,-11 3 14 15,-8 7 23 1,-7 2 7-16,0 0-23 0,0 5-21 16,0 25 0-16,0 13 15 15,-9 4 6-15,9 4-9 16,0-5-6-16,0-4-3 15,15-8-2-15,18-3-1 16,1-12 0-16,9-9 0 16,-2-10 4-16,-2 0 0 15,-6-5 9-15,-4-25 1 16,-5-5-11-16,-7-13 3 15,-4 3-3-15,-8 0-3 0,-2 12 0 16,-3 12 2-16,0 13-2 16,0 8-2-16,0 0-4 15,0 19-4-15,0 30 2 16,-18 30 8-16,-2 20 0 15,6 21 1-15,1 8-1 16,8 9 0-16,1 0 0 16,-2-6 0-16,1 0 1 15,-8-10 0-15,-2-18 3 16,1-16-2-16,-4-25-1 15,-2-21 1-15,2-20 0 16,-3-16 5-16,-9-5 11 16,-9 0-1-16,-8-32-1 0,-1-21-10 15,7-22 1 1,13-18 1-16,20-20-4 0,8-18-4 15,36-11-2-15,31 2-6 16,20 8-45-16,5 23 0 16,-6 36-6-16,-14 27-28 15,-24 32-29-15</inkml:trace>
  <inkml:trace contextRef="#ctx0" brushRef="#br0" timeOffset="241984.8407">36091 17899 256 0,'-6'-10'66'16,"3"5"-51"-16,3 2-12 0,0 3 16 15,0-2 7-15,0 2-1 16,26 0-22-16,43 0 0 16,39 0 11-16,42 0-5 15,35 0-9-15,20 7 2 16,6 5-2-16,0-2 0 15,-3-2-6-15,0 3 5 16,0-1 2-16,-7 4-1 16,-8-1 5-16,-23 3-4 15,-24-6 7-15,-33 4-1 16,-28-6 1-16,-28 0-4 15,-27-5 6-15,-19-3-9 16,-11 0-1-16,0 0-13 0,0 0 13 16,-26 0 0-16,-21 0-11 15,-27 0-121-15</inkml:trace>
  <inkml:trace contextRef="#ctx0" brushRef="#br0" timeOffset="249184.2525">33640 21349 285 0,'0'0'53'15,"0"0"-50"-15,-2 0 0 16,2 0-2-16,0 0 2 16,0 0 29-16,0 0 7 15,0 0-18-15,0 0-11 16,0 0-4-16,0-3-2 15,0 1 12-15,0-10-11 0,15-8-3 16,23-13 1-16,19-12-3 16,23-6 21-16,20-8-19 15,19 0-2-15,17 3 4 16,8 5-4-16,-2 12-1 15,-5 5 1-15,-18 9 0 16,-16 6 4-16,-8 2-4 16,-2 7-1-16,-13 2 1 15,-6 0 0-15,-18 4 3 16,-17 0-3-16,-15 3 2 15,-15 1-1-15,-9 0-1 16,0 0-7-16,0 0-2 16,0 0 7-16,-27 0 0 15,-20 0-4-15,-22 0-15 16,-14 20-40-16,-4 4-29 0,-1 11-64 15</inkml:trace>
  <inkml:trace contextRef="#ctx0" brushRef="#br0" timeOffset="249648.279">33792 20908 51 0,'8'-22'252'16,"-1"8"-200"-16,-4 13-32 15,-3 1 2-15,0 0 6 16,0 0-12-16,-10 0-7 16,-26 10 0-16,-11 22-9 15,-6 11 0-15,3 8 0 16,5 4-2-16,6 2 2 15,0 2 3-15,6-3 0 16,4-8 3-16,12-7-2 16,11-13-4-16,6-8 1 15,0-7-1-15,3 0 4 16,28 0 13-16,23 1 13 0,12-3-6 15,14-9-16-15,6-2 0 16,-5 0-3-16,-7 0-4 16,-12 0 3-16,-8-2-3 15,-12-3-1-15,-7-1-15 16,-11 6-70-16,-6-5-87 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08:03.187"/>
    </inkml:context>
    <inkml:brush xml:id="br0">
      <inkml:brushProperty name="width" value="0.05292" units="cm"/>
      <inkml:brushProperty name="height" value="0.05292" units="cm"/>
      <inkml:brushProperty name="color" value="#FF0000"/>
    </inkml:brush>
  </inkml:definitions>
  <inkml:trace contextRef="#ctx0" brushRef="#br0">19521 1042 289 0,'0'-5'37'16,"2"0"-29"-16,-2 5 10 15,0 0 6-15,3 0-11 16,0 0 6-16,0 0 0 15,-3 0-6-15,4 0-6 16,-4 0 1-16,0 0 2 16,0 0-5-16,5 14-2 15,-5 9-2-15,3 12 4 16,0 5 7-16,-3-2 1 15,0 2-7-15,2-9-2 0,-2 3-1 16,0-4 3-16,3-5-5 16,1-2 0-16,-1 0 0 15,-3-9 2-15,0 0-3 16,3-5-1-16,-3-4-28 15,0-2-44-15,0-3-44 16,0 0-83-16</inkml:trace>
  <inkml:trace contextRef="#ctx0" brushRef="#br0" timeOffset="303.0173">19336 753 325 0,'-3'5'0'16,"0"25"-20"-16,1 11 13 16,2-4 7-16,0 1 0 15,13-12 3-15,20-1 0 16,3-9 10-16,3-9-5 15,-9-4 2-15,-6-3 3 16,-9 0 11-16,-7 0 0 16,-5-3-8-16,-3-13 1 15,0-5-17-15,0-6-17 16,0 6-23-16,-8 5-12 15,1 13-37-15,7 3-109 0</inkml:trace>
  <inkml:trace contextRef="#ctx0" brushRef="#br0" timeOffset="950.0544">19975 1061 299 0,'0'8'48'16,"0"6"-48"-16,0 7 0 15,0 8 28-15,0 3 2 16,0 3-9-16,0 0-10 0,3-4-3 16,0-3-4-16,2-7-1 15,-2-10-6-15,1-8-5 16,-4-3 8-16,0 0 13 15,3 0-3-15,0 0 1 16,5-22 14-16,13-12-10 16,6-16-13-16,6 1 1 15,-1 6-2-15,-4 10-1 16,-8 15 0-16,-9 12-1 15,-8 6-1-15,1 0-2 16,4 3-5-16,8 24 2 16,4 13 7-16,1 0-1 15,0-6 1-15,2 1 3 16,2-7-3-16,-2-10 0 15,1-5-1-15,-1-8 1 0,-2-5-7 16,4 0-5-16,-5 0 1 16,1-21 8-16,-6-9 3 15,-1-4 1-15,-2-9 1 16,-6-5-1-16,-6-5-1 15,0-6 0-15,0-5 0 16,0-3 0-16,-11 3-3 16,-2 11 3-16,-2 12 6 15,7 16-4-15,2 15-1 16,2 10-1-16,4 0-1 16,-5 0-7-16,-1 43 0 15,3 14 8-15,-3 15 1 16,6 2 1-16,0-1-2 15,0-9 1-15,17-6 0 0,8-4-2 16,-8-11 3-16,8-9-2 16,-7-6 0-16,5-9-35 15,0-9-58-15,-2-5-40 16</inkml:trace>
  <inkml:trace contextRef="#ctx0" brushRef="#br0" timeOffset="1079.0617">20657 1010 210 0,'0'-35'41'16,"5"11"-41"-16,18 3 0 15,3 5-4-15,2 6-1 16,3 4-6-16,-3 3-9 16,-7 3-78-16</inkml:trace>
  <inkml:trace contextRef="#ctx0" brushRef="#br0" timeOffset="1386.0793">21038 521 33 0,'0'-22'256'15,"0"20"-203"-15,0 2-32 16,0 2-21-16,0 44-9 0,0 24 9 15,-3 18 21-15,-8 5-2 16,1-1-5-16,10-9-6 16,0-12-8-16,0-7 0 15,27-5-3-15,8-11 3 16,4-4 6-16,6-14-6 15,2-5-9-15,4-8-24 16,0-12-25-16,-7-5-32 16,-2 0-64-16</inkml:trace>
  <inkml:trace contextRef="#ctx0" brushRef="#br0" timeOffset="1639.0938">21657 490 67 0,'8'-16'211'0,"4"15"-187"16,9 1-24-16,12 26 11 15,11 36 8-15,3 23 29 16,-2 17-18-16,-9 2 5 15,-18-1-5-15,-15-9-12 16,-3-10-4-16,0 1-11 16,-30-1-3-16,-15-2-51 15,-21 0-106-15</inkml:trace>
  <inkml:trace contextRef="#ctx0" brushRef="#br0" timeOffset="2826.1617">19627 2419 13 0,'0'-18'291'0,"0"-6"-269"15,0-8-20-15,4-2 17 16,4-7 2-16,-5 8 0 16,-3 2 9-16,0 4-14 0,0-1-8 15,0 10-5-15,0 7 6 16,0 3-1-16,0 8-3 15,0 0 0-15,-6 0-5 16,-6 12-8-16,-12 32 2 16,-2 32 4-16,-4 26 1 15,9 20-3-15,9 17 4 16,6 5 10-16,6-6 1 15,-2-8-5-15,-1-13-2 16,0-7-1-16,-4-8 2 16,-1-16-3-16,-2-17-2 15,2-19-3-15,1-18-40 16,2-9-28-16,-11-16-89 0</inkml:trace>
  <inkml:trace contextRef="#ctx0" brushRef="#br0" timeOffset="3013.1724">19232 2895 212 0,'50'-34'33'15,"9"-2"-29"-15,13-3-3 16,5-1 5-16,0-3-6 15,-2-1 1-15,-9 5-2 16,-14 0-27-16,-13-4-101 16</inkml:trace>
  <inkml:trace contextRef="#ctx0" brushRef="#br0" timeOffset="3502.2003">19942 2108 183 0,'0'-20'70'16,"0"9"-25"-16,0 8 6 16,0 3-16-16,0 0-15 15,0 0-20-15,0 27-8 16,-12 27-2-16,-3 18 9 15,1 16 1-15,1 5 0 16,8 7 4-16,5-4 1 16,0-6-3-16,0-9-2 15,3-12-13-15,17-18 13 0,4-14 0 16,-1-9 0-16,-1-15 0 15,-8-5 0-15,4-8-2 16,0 0-7-16,3-19 9 16,6-18 6-16,-6-14-5 15,-3-4-1-15,-7-1 1 16,-7 15 4-16,-4 17 3 15,0 15 0-15,0 9-5 16,0 0-6-16,0 11-2 16,0 18 5-16,0 9 0 15,0-4 0-15,0-10 0 16,0-5-15-16,14-10 2 15,4-9-2-15,-3 0 15 16,3 0 10-16,-3-6-3 16,-4-16 0-16,-2-2-1 0,-3-7 19 15,-6-2-6-15,0-1-19 16,0 2 13-16,-8 2-7 15,-17 4-6-15,-1 4-10 16,2 6-10-16,1 0-26 16,5 11-26-16,6 5-61 15</inkml:trace>
  <inkml:trace contextRef="#ctx0" brushRef="#br0" timeOffset="4169.2385">20562 2426 195 0,'0'-12'186'0,"0"6"-145"16,0 4-23-16,0 2 6 16,0 0-14-16,-18 6-8 15,2 22-1-15,-12 10-1 16,8 3 0-16,4 1-3 15,11 1-6-15,5-8 7 16,0-7 2-16,0-3-1 16,8-12-15-16,10-7-5 15,0-6 12-15,3 0 4 16,4-8 5-16,-2-19 2 15,-2-5 2-15,-6-3-2 16,-7 0 2-16,-1 0-4 16,-2 6 2-16,-5 9 0 0,0 11-2 15,0 9 4-15,0 0-4 16,3 0-6-16,0 27-10 15,0 10 16-15,0 11 2 16,6-2 7-16,4-9-4 16,3-8-5-16,-1-10-2 15,3-11 1-15,0-8 1 16,3 0 7-16,2-8-4 15,2-22-3-15,1-9 0 16,-5-10 4-16,0-4-4 16,-6-9 5-16,-3-3 4 15,-4 2-2-15,-8-7-4 0,0-1-1 16,0 4 0-16,0 10-2 15,0 16 0-15,0 21 1 16,-2 12 2-16,-1 8 3 16,0 0-6-16,0 3-9 15,-1 38-2-15,-1 14 11 16,-1 12 0-16,3 10 8 15,3 4-2-15,0-4 3 16,0-2 0-16,6-3 0 16,12-8-3-16,8-5-4 15,4-11-1-15,3-8 4 16,2-13-5-16,1-11-55 15,2-11-64-15,4-5-175 16</inkml:trace>
  <inkml:trace contextRef="#ctx0" brushRef="#br0" timeOffset="4328.2476">20963 2323 71 0,'0'-22'305'0,"13"9"-305"16,17 2-1-16,9 4 1 15,2-2-3-15,6 4 3 16,-2 5 0-16,2 0-9 15,-8 0-84-15,-6 0-89 16</inkml:trace>
  <inkml:trace contextRef="#ctx0" brushRef="#br0" timeOffset="4558.2607">21570 2013 57 0,'0'-16'268'0,"0"14"-197"15,0 2-50-15,0 0-19 16,0 13-2-16,0 32-14 15,0 19 14-15,0 17 20 16,0 2-2-16,2-4-14 16,16-3 8-16,3-10-12 15,7-5 3-15,-2-8-3 16,4-10-5-16,2-10-55 15,4-11-47-15,9-14-59 16</inkml:trace>
  <inkml:trace contextRef="#ctx0" brushRef="#br0" timeOffset="4765.2726">22173 1957 220 0,'26'0'125'0,"5"29"-121"16,10 33 16-16,6 18 23 15,-4 4-16-15,-14-6 1 16,-14 0-7-16,-15-7-8 16,-6-2-10-16,-50 0-3 15,-31 4-47-15,-23-9-91 16</inkml:trace>
  <inkml:trace contextRef="#ctx0" brushRef="#br0" timeOffset="5492.3142">19518 971 125 0,'3'-9'28'0,"5"2"-18"16,1-2 19-16,2-1-5 15,2-4-6-15,-5 4 4 16,-1-7 19-16,-7 1-11 16,3 1-10-16,-3-2 3 15,0 1 3-15,0-2-10 16,0-1-7-16,0 2-4 0,-15 7-5 15,-3 1-1-15,-8 8-6 16,-8 1 1-16,-1 0 1 16,-1 14 3-16,7 14-1 15,5 9-3-15,9 4-22 16,15 4-27-16,0 4-33 15,11-7-102-15</inkml:trace>
  <inkml:trace contextRef="#ctx0" brushRef="#br0" timeOffset="7446.4259">19948 3991 151 0,'2'-7'80'0,"1"-5"-69"0,1 5 2 16,2 2 17-16,6-4 5 16,-6 1-5-16,-1 3-2 15,-2-1-9-15,-3 3 2 16,0 3-7-16,0-1-3 15,0 1 0-15,0 0-5 16,-26 0-6-16,-10 0-4 16,-5 0 1-16,-1 0-1 15,12 18 4-15,12 3-1 16,10 3-9-16,8 7-2 15,0 0-5-15,3 3-24 16,30 5 12-16,11-3 25 16,3 1 0-16,1-1 4 0,-10-1 9 15,-4-3-9 1,-17-5 0-16,-14-3-1 0,-3-3-3 15,-7-2 4-15,-27-4 6 16,-12-4 1-16,0-3 5 16,0-5-1-16,2-3-6 15,5 0-2-15,10 0-2 16,2-16-1-16,6-11-28 15,9-1-35-15,9-8-75 16</inkml:trace>
  <inkml:trace contextRef="#ctx0" brushRef="#br0" timeOffset="7819.4473">20281 3605 268 0,'0'-4'57'15,"0"4"-44"-15,0 0-12 16,3 11-1-16,5 31 0 16,5 20 29-16,5 18 8 0,-1 4-3 15,-6 1-10-15,5-2-1 16,-11-9-7-16,-1-7-2 15,-1-5-1-15,0-15-9 16,-3-7-1-16,5-10-2 16,2-11-1-16,-4-8-12 15,2-11-61-15,4 0-46 16,9-5-22-16</inkml:trace>
  <inkml:trace contextRef="#ctx0" brushRef="#br0" timeOffset="7964.4556">20420 3951 272 0,'0'-27'55'16,"3"4"-48"-1,27 2-2-15,9 1 1 0,8 3-2 16,9-1-4-16,1 8 1 16,-3 0-1-16,-13 6-37 15,-15 4-31-15,-13 0-104 16</inkml:trace>
  <inkml:trace contextRef="#ctx0" brushRef="#br0" timeOffset="8562.4898">20768 3901 253 0,'0'-11'37'0,"0"1"-24"16,0 3 9-16,0 2-12 16,12 5-8-16,14 0 2 15,10 0 3-15,5 12-7 16,1 22-1-16,-4 8 1 15,-5 7 8-15,-5 2 0 16,-14-2 4-16,-7-5-1 16,-7-9-1-16,0-8-7 15,0-9-3-15,0-7 14 16,0-5-9-16,0-6 4 15,0 0 14-15,0 0 11 16,0-14-4-16,0-15-21 16,0-18-9-16,0-4-2 15,0-6 1-15,0-7 1 0,5-3-2 16,16-1-7-16,2 6-9 15,5 18-21-15,-2 12-2 16,-5 21 1-16,-3 11-39 16,-9 0-63-16</inkml:trace>
  <inkml:trace contextRef="#ctx0" brushRef="#br0" timeOffset="9135.5225">20513 4449 36 0,'15'-9'105'0,"1"-1"-89"16,0 2-14-16,-1 0 9 16,3 0-11-16,-6 0 0 15,-4 6-46-15</inkml:trace>
  <inkml:trace contextRef="#ctx0" brushRef="#br0" timeOffset="9786.5598">21579 3379 214 0,'-12'-2'91'0,"6"2"-91"0,-6 35 7 15,-3 26-7-15,4 16 15 16,11 12 11-16,0 1 20 15,5-4-25-15,28-3 9 16,6-11-12-16,2-10-2 16,6-7-10-16,-1-12-4 15,-2-11-2-15,-3-7 0 16,5-13-70-16,0-3-17 15,3-9-129-15</inkml:trace>
  <inkml:trace contextRef="#ctx0" brushRef="#br0" timeOffset="10035.574">22289 3296 327 0,'23'21'48'0,"13"39"-48"16,13 19 34-16,-3 13 9 16,-1-4-12-16,-10-6-10 15,-11-4-3-15,-12-8-12 16,-12-7-4-16,0-1-2 15,-18 0-30-15,-38 3-41 16,-19-7-103-16</inkml:trace>
  <inkml:trace contextRef="#ctx0" brushRef="#br0" timeOffset="10658.6096">20480 4346 63 0,'-3'-1'42'16,"0"1"-8"-16,3 0 13 15,0 0 1-15,0 0-14 16,0 0 1-16,-3 0-7 15,3 0-13-15,0 0-7 16,-4 0-8-16,1 4 0 16,1 13 9-16,2-1-9 15,0 0-3-15,0-3 3 0,18 1 8 16,12-3 11-1,11-7-19-15,9-4-18 0,6 0-47 16,-2 0-115-16</inkml:trace>
  <inkml:trace contextRef="#ctx0" brushRef="#br0" timeOffset="34359.9653">25723 2206 231 0,'-12'0'36'15,"4"0"-36"-15,8 0 2 16,0 0 0-16,0 0 11 16,0 0 9-16,0 0 4 15,0 0-12-15,0 0-10 16,0 0 5-16,0 0-9 15,8 0-6-15,19-3 6 16,18-1 15-16,17 3-12 0,22 1-1 16,11 0 4-16,18 0-6 15,8 0 2-15,10 0-2 16,5 0 2-16,-2 0-2 15,-3-3 4-15,0 3-3 16,0-3-2-16,-2 0 1 16,-1 3 0-16,-12-2 2 15,-23 2 0-15,-25-3-2 16,-26 3 3-16,-24-3-1 15,-10 3-2-15,-8 0 0 16,0 0 1-16,0 0 2 16,0 0 2-16,0 0-1 15,0 0-3-15,3 0-1 16,-3 0 0-16,2 0 1 15,-2 0-1-15,0 0 0 16,0 0-12-16,0 0-23 0,0 0-10 16,0 0-12-16,-13 0-80 15</inkml:trace>
  <inkml:trace contextRef="#ctx0" brushRef="#br0" timeOffset="35623.0375">29965 2104 257 0,'-11'0'44'0,"8"0"-44"16,3 0-2-16,0 0-9 16,0 0-5-16,17 0 16 15,28 0 9-15,17 0 25 16,31 3-21-16,17-3 0 15,14 0-8-15,10 0-4 16,6 0 16-16,2 0-11 16,-6 0 8-16,-2 0-11 15,-8 0-3-15,-11 0 0 16,-9 0 6-16,-13 0-2 15,-13 0-4-15,-9 0 2 0,-9 0 0 16,-8 0-1-16,-6 0 1 16,-9 0-1-16,-10 0 1 15,-8 0 1-15,-6 0 0 16,-10 0-3-16,-5 0-3 15,0 0-5-15,0 0 2 16,0 0 6-16,0 0 3 16,0 0-3-16,-16 1-39 15,-27 8-50-15,-14-4-78 16</inkml:trace>
  <inkml:trace contextRef="#ctx0" brushRef="#br0" timeOffset="37991.173">33139 1208 228 0,'0'-13'63'15,"0"7"-45"-15,0 6-5 16,0 0-1-16,0 0 1 16,0 0 9-16,0 0-5 15,0 0-14-15,-7 0 0 16,-25 0-2-16,-16 0 2 15,-14 3-3-15,-10 10 0 16,-10 0 0-16,-5 1 1 0,7 5 2 16,11-1-1-16,12 0-2 15,19-3 0-15,12-7-1 16,10-1 1-16,8-3 0 15,8-1-2-15,0-3 2 16,0 0-2-16,0 0 2 16,0 0-1-16,0 0-3 15,0 0-3-15,0 0 0 16,0 0 5-16,0 0-15 15,0-9-31-15,0-4-98 16</inkml:trace>
  <inkml:trace contextRef="#ctx0" brushRef="#br0" timeOffset="38305.1909">32497 1144 47 0,'0'0'158'16,"0"0"-128"-16,-6 0-30 15,-15 0 3-15,-6 8 2 16,-6 11 6-16,-6 2 3 16,5 3 1-16,-5 3-7 15,9-4-2-15,9-2-2 16,9-3 0-16,6-8-4 15,6 1 0-15,0-1 10 0,0 4-3 16,26 0 17-16,20 1-5 16,13-1-6-16,6-1 5 15,4-3-15-15,-4-4 2 16,-9-1-5-16,-5 1-23 15,-7 2-53-15,-3-3-70 16</inkml:trace>
  <inkml:trace contextRef="#ctx0" brushRef="#br0" timeOffset="39672.2691">36594 856 218 0,'0'-4'39'0,"0"1"-28"15,0 3-8-15,0 0-2 16,0 0 3-16,11 17 17 15,-2 5-5-15,2 2-3 16,-1 2 11-16,-5-2-11 16,5-5 0-16,-2-1-4 15,2-2 2-15,1-5 4 0,-4 3-8 16,1-5-4-16,-5-2 1 15,2-2-3-15,0-5-1 16,-3 0 0-16,-2 0-40 16,3 0-49-16,9 0-100 15</inkml:trace>
  <inkml:trace contextRef="#ctx0" brushRef="#br0" timeOffset="40564.3202">38889 843 111 0,'10'-12'157'0,"-10"10"-103"16,0 2-6-16,0 0-10 15,0 0-16-15,0 0-3 16,0 0 0-16,0 0-14 15,0 0-5-15,0 0 0 16,0 2 0-16,-4 10 0 16,-7 5 2-16,-4 7 0 15,0-4 0-15,-3 3 0 16,0 0-2-16,0 0-34 15,0 3-72-15,4-6-235 16</inkml:trace>
  <inkml:trace contextRef="#ctx0" brushRef="#br0" timeOffset="41161.3543">36702 1751 304 0,'0'0'41'0,"0"0"-41"16,0 2-3-16,0 20 3 15,0-2 13-15,10 0-4 16,8-3-1-16,0-2-4 0,-3-2-4 16,-1-6-6-1,-2-3-54-15,1 1-48 0</inkml:trace>
  <inkml:trace contextRef="#ctx0" brushRef="#br0" timeOffset="41325.3637">36702 1751 68 0,'206'-94'233'15,"-206"94"-199"-15,0 0-28 16,0 0-6-16,3 6 0 16,3 18 6-16,5 5 6 15,2 3-12-15,-1 1-7 16,-4-4-46-16,8-6-105 15</inkml:trace>
  <inkml:trace contextRef="#ctx0" brushRef="#br0" timeOffset="41815.3917">38892 1670 302 0,'-15'-2'28'0,"1"2"-28"0,2 0-5 15,-1 15 5-15,2 0 1 16,5 0-1-16,0-1 0 15,6-2-42-15,-3 2-64 16</inkml:trace>
  <inkml:trace contextRef="#ctx0" brushRef="#br0" timeOffset="41965.4003">39136 1681 159 0,'0'-2'166'0,"0"2"-134"16,0 0-32-1,0 0-7-15,-8 11 7 0,-14 18 7 16,-2 3-7-1,-11 2-26-15,-10 1-111 0</inkml:trace>
  <inkml:trace contextRef="#ctx0" brushRef="#br0" timeOffset="42589.436">36457 2508 328 0,'0'-11'77'0,"0"11"-62"16,0 0-10-16,0 0-5 15,6 0 0-15,-1 0 1 0,1 13 2 16,9 6-1-16,0 0 3 16,0 0-5-16,3 0 2 15,-3-7-2-15,-1 2-4 16,4-3-41-16,-6-4-45 15,-1 4-79-15</inkml:trace>
  <inkml:trace contextRef="#ctx0" brushRef="#br0" timeOffset="42796.4478">36720 2444 190 0,'4'-5'111'16,"-4"5"-79"-1,0 0-16-15,0 0-16 0,3 0 0 16,3 5-2-16,2 16 2 15,7 1 7-15,3 1 3 16,3-2-9-16,-3-2 4 16,0-8-5-16,-3-3-23 15,-3-5-35-15,-4-3-66 16</inkml:trace>
  <inkml:trace contextRef="#ctx0" brushRef="#br0" timeOffset="42986.4587">36720 2444 209 0,'162'-5'92'0,"-162"5"-70"16,2 0-10-16,1 0-6 16,7 0-2-16,-2 18 14 15,7 6-8-15,0 0-5 16,-1 2-5-16,1-4-37 15,-5-3-28-15,1 0-109 16</inkml:trace>
  <inkml:trace contextRef="#ctx0" brushRef="#br0" timeOffset="43661.4973">38874 2401 208 0,'0'-13'160'16,"0"13"-131"-16,0 0-29 15,0 0-5-15,0 1 0 16,-8 13 5-16,-4 5 15 15,3-1-4-15,0 2-4 16,3-6-6-16,3 3 1 16,1-6 0-16,-2 0-2 15,4-3-46-15,0 0-43 16,0 2-100-16</inkml:trace>
  <inkml:trace contextRef="#ctx0" brushRef="#br0" timeOffset="43846.5079">39142 2436 225 0,'0'-4'72'0,"0"4"-47"16,0 0-17-16,-3 0-4 16,-12 0 6-16,-6 17-6 15,0-1 5-15,3 2-7 16,3-2-2-16,4 0-9 15,2-5-37-15,6-3-27 16,3-3-81-16</inkml:trace>
  <inkml:trace contextRef="#ctx0" brushRef="#br0" timeOffset="43992.5162">39142 2436 247 0,'161'47'97'0,"-161"-47"-77"16,0 0-20-16,0 0-1 15,-7 22 1-15,-11 4 12 16,-5 6-12-16,-6 3-15 15,-10-4-90-15</inkml:trace>
  <inkml:trace contextRef="#ctx0" brushRef="#br0" timeOffset="45736.616">34537 1705 100 0,'-5'-10'84'0,"1"10"-52"16,1-4-17-16,0 4 4 15,3 0 3-15,0 0 16 0,0 0-4 16,0 0-7-16,0 0-12 15,0 0-5-15,0 0-1 16,0 0-2-16,0 0-1 16,0 0-2-16,0 0 0 15,0 0-1-15,0 0-3 16,0 0-4-16,10 0-1 15,16 9-6-15,13 7 11 16,20 2 16-16,10 1-4 16,11-2-6-16,-3-5-6 15,3 1-3-15,-3-1 2 16,-3 4 1-16,-2 5 0 15,-10 2 0-15,-3 5 0 0,-10 1 0 16,-2 1 0 0,-6 0 0-16,2-1 1 0,-5-3-1 15,1-4 1-15,-3-1-1 16,-7-7 0-16,1-6-3 15,-7 0-16-15,1-8-7 16,-4 0-39-16,-2 0-9 16,0 0-100-16</inkml:trace>
  <inkml:trace contextRef="#ctx0" brushRef="#br0" timeOffset="46062.6346">35753 1704 247 0,'-15'-17'72'0,"2"6"-56"0,8 5 6 16,5 6-3-16,0 0-12 16,0 0-7-16,0 0-2 15,3 4-14-15,23 20 16 16,19 11 6-16,12 7 1 15,5-2-1-15,0 0-2 16,-6-2 0-16,-10-7 0 16,-17-1-4-16,-14 0 0 15,-12-5 0-15,-3 0 5 16,-3 2 1-16,-33 3 7 15,-15 0 11-15,-16 0-9 0,-8 3-10 16,-5-1 0 0,6-1-5-16,12-1-61 0,14 4-119 15</inkml:trace>
  <inkml:trace contextRef="#ctx0" brushRef="#br0" timeOffset="53893.0825">31535 2866 83 0,'-7'-2'60'0,"-2"-5"-28"15,3 3 2-15,6 4 1 16,0 0-9-16,0 0-9 16,0 0-5-16,12 0-7 15,18 4 0-15,12 18-1 16,-1 11 6-16,3 7-9 15,-3 11 7-15,5 7 0 16,-5 9 17-16,1-1-15 16,-7 4 1-16,-4-3-3 15,-13 0-6-15,-13-9-2 16,-5 5-8-16,-12-5 8 15,-42 1 5-15,-14-4-2 16,-18 0 8-16,-7-7-2 0,2-12 2 16,2-3-4-16,12-8 2 15,8-10-3-15,12-4 0 16,10-6-1-1,12-3 1-15,8-2 3 0,3 0-5 16,6 0 0-16,-3 0-3 16,3 0-1-16,2 0-8 15,-7 0-20-15,12 0-1 16,-1-2-13-16,7-3-30 15,5-1-28-15</inkml:trace>
  <inkml:trace contextRef="#ctx0" brushRef="#br0" timeOffset="54261.1036">31132 3674 14 0,'0'-11'266'16,"0"11"-198"-16,-3 0-67 15,-25 0 0-15,-18 0-1 16,-4 0 2-16,-6 16 7 16,5 2 8-16,4 7-7 15,-1-1-5-15,9-3-1 16,3-2-1-16,13 0 2 15,5-9-2-15,10 0-3 16,5 2 0-16,3-5 0 0,0 7 1 16,0 8 8-16,14 1 2 15,27 6 26-15,13 4-19 16,5-4-11-16,7-1-2 15,-6-2-3-15,-9-3-2 16,-5-1 0-16,-10-1-15 16,-7-2-18-16,-1 0-17 15,-10-1-69-15,2-4-137 16</inkml:trace>
  <inkml:trace contextRef="#ctx0" brushRef="#br0" timeOffset="60050.4347">29510 9974 222 0,'0'0'27'0,"-3"0"-22"15,3 0-4-15,0 0 4 16,0 0 2-16,10 0 2 16,26 0 7-16,16 0 1 15,12 0-6-15,6 3 0 16,11 1 0-16,7-2-5 15,5 2 1-15,5-1-2 16,6 0-2-16,7 3-3 16,4-1 0-16,4 1-3 15,-1-1 6-15,1 1-1 16,-1 2-2-16,5-3 0 15,-4-1 2-15,-1 0-2 16,-8-4-4-16,-2 0-2 0,-10 0 3 16,-6 0-2-1,-4 0-2-15,-1 0 7 0,-1 0 2 16,-5 0-2-16,-1 0 0 15,-3 0 1-15,-5 0-1 16,-2 3 0-16,-1-1 0 16,-4 1 0-16,6-3 0 15,6 0-1-15,1 0-9 16,6 0 7-16,-2 0 2 15,-2 0-4-15,0 0 2 16,0 0-10-16,1 0 5 16,2 0-3-16,0 0 6 15,6 0-2-15,1 0-2 16,-2 0 2-16,2 0-8 0,-1 0-3 15,-3 0-6-15,-2 0 7 16,-2-8 14-16,-2 0-13 16,4-1 0-16,-1 1 13 15,-6 1-1-15,-2 1 4 16,-1 4 0-16,-6-7-13 15,-2 7 12-15,1-2 2 16,-1-2 0-16,2 2-1 16,4 1 0-16,-1-2-1 15,4 3 4-15,-1 0-3 16,-6-4 3-16,3 3-3 15,-2 1 1-15,-1-1 0 16,1 3-1-16,-5-2 2 0,5 2-2 16,-1-4-3-1,6 2 3-15,3-3 1 0,3-2 3 16,-2 1-3-16,-7 0 0 15,-5 3 1-15,-4-2-1 16,-8 2 2-16,-4 1-1 16,1 2-2-16,0 0 18 15,5 0-18-15,1 0 12 16,5-3-11-16,2 3 7 15,0 0-7-15,3 0 2 16,8 0-3-16,-1 0 0 16,3 0 0-16,3 0 0 15,-5 0-6-15,2 0 4 16,-3 0 2-16,1 0 0 0,-1 0 6 15,3 0-6-15,3 0 2 16,0 0 2-16,-3 0-4 16,3 0 9-16,-1 0-8 15,-2 0 2-15,0 0-1 16,0 0 2-16,-6 0 6 15,-5-3 7-15,-7-1-1 16,-12-2-2-16,-8-1 5 16,-6 6-5-16,-6 1-1 15,-1-3-5-15,1 3-5 16,-3 0 1-16,0 0-4 15,-4 0 1-15,-7 0-1 16,-5 0 0-16,-5 0 0 0,-3 0 0 16,0 0 0-1,0 0-1-15,0 3-3 0,-8 2-15 16,-28 4-27-16,-12-5-217 15</inkml:trace>
  <inkml:trace contextRef="#ctx0" brushRef="#br0" timeOffset="66050.7779">40799 9883 156 0,'-17'0'35'0,"8"0"-28"16,2 0 12-16,5 0 8 15,-1 0 13-15,0 0 2 16,3 0-14-16,-5 0-17 16,2 0-3-16,-4 0-2 15,4 0 0-15,3 0-3 16,0 0 0-16,0 0-3 15,0 4-8-15,21 1-5 0,20 3 13 16,28 6 9-16,23 2 5 16,12-3-5-16,6 0-9 15,3-2-8-15,0-4 5 16,3 2-34-16,-13-1 24 15,-11-2 12-15,-20-1-4 16,-18-3 5-16,-22 1 0 16,-17 0 0-16,-8-3 2 15,-7 0-2-15,0 0-10 16,0 0-5-16,0 0-2 15,-7 0 17-15,-14 0-37 0,-2 0-23 16,-8 0-122-16</inkml:trace>
  <inkml:trace contextRef="#ctx0" brushRef="#br0" timeOffset="80948.63">32083 12172 82 0,'-18'0'90'16,"4"0"-70"-16,2 0-8 16,9 0 5-16,3 0 6 15,0 0 5-15,0 0 2 16,0 0-13-16,0 0-13 15,0 0 0-15,0 0 3 16,0 0-3-16,0 0-2 16,0 0 0-16,0 0 1 15,0 0-1-15,9 0 3 0,11 0 0 16,13 0-3-1,11 0-2-15,17 0 0 0,9 0 0 16,14 0 2-16,7 0-3 16,11 0 1-16,2 0-18 15,6 0 11-15,6 0-6 16,-3-1 6-16,2-2 4 15,1-1-5-15,-3 4 3 16,-10 0 3-16,-1 0 2 16,-9 0 0-16,-16 0-3 15,-9 0 1-15,-12 0-1 16,-17 0 3-16,-12 0 2 15,-13 0-2-15,-7 0-3 16,-7 0 3-16,0 0 3 0,0 0 7 16,0 0-3-16,0 0-5 15,0 0-1-15,0 0 4 16,0 0-5-16,0 0-3 15,0 0-26-15,0 0-38 16,-3 0-138-16</inkml:trace>
  <inkml:trace contextRef="#ctx0" brushRef="#br0" timeOffset="96874.5409">25946 12128 217 0,'3'0'47'16,"0"0"-44"-16,-3 0-3 15,0 0 7-15,0 0 11 16,0 0 7-16,0 0-10 15,0 0-8-15,0 0 0 0,0 0 1 16,0 0 9-16,0 0-4 16,0 0-4-16,-3-4-2 15,-6 1-3-15,-5 2-1 16,1-3-2-16,1 4-1 15,-3 0 2-15,4 0-2 16,-2 0 0-16,8 0 1 16,2 0 0-16,3-2-1 15,0 2 0-15,0 0 0 16,0 0-4-16,6 0-13 15,27 0 14-15,23 0 1 16,19 6 4-16,16 4 1 16,13 1-3-16,9-4 0 15,16-1 0-15,4-3 1 0,12-1-1 16,6-2 1-16,7 3-1 15,0 3 0-15,-13-3 0 16,-20 2-5-16,-24 2 2 16,-21-1-1-16,-11-1 4 15,-2 1 0-15,-3-1 0 16,-2 0 0-16,0 0 0 15,-9-1 0-15,-4-4 0 16,-8 2 0-16,-12-2 0 16,-11 0 0-16,-6 0 0 15,-6 0 0-15,-6 0 2 16,0 0 3-16,0 0 15 0,0 0-7 15,0 0-4-15,0 0-3 16,0-6-6-16,-16-2 0 16,-4 3-1-16,-6 3-7 15,-7 2-32-15,-3 0-56 16,0 0-125-16</inkml:trace>
  <inkml:trace contextRef="#ctx0" brushRef="#br0" timeOffset="100189.7305">31573 12727 210 0,'-15'-14'30'16,"8"11"-21"-16,4 3-2 15,1 0 6-15,2 0 10 0,0 0 8 16,0 0-10-16,0 0-6 15,0 0-9-15,0 0 1 16,0 0 5-16,0 0 0 16,0 0-5-16,0 0-2 15,9 0 4-15,17 0-6 16,19 8-1-16,11 9 2 15,7 3 2-15,2 10-2 16,-6-1-4-16,-8 9 2 16,-9 5-1-16,-9 2-1 0,-1 6 1 15,-8-1-1-15,0 6 0 16,-6 1 4-16,-10 2-4 15,-1 7 1-15,-7 7-1 16,0 2 1-16,0-3 5 16,-15-5-5-16,-21-9 2 15,-15-4 1-15,-8-3 0 16,-6-8 6-16,-1-6-3 15,-2-5-5-15,-3-5 4 16,-4-1 0-16,-8-4 0 16,-3-3-3-16,-9-3 0 15,-3-3-2-15,8-2 2 16,13-7-3-16,15 3 2 15,18-1-2-15,8-5 0 16,13 2 0-16,2 0 1 16,11-3-1-16,5 0 0 15,5 0 0-15,0 0-1 0,0 0-10 16,0 0-11-16,0 0-1 15,0 0-12-15,0 0-48 16,0 0-31-16,0-6-110 16</inkml:trace>
  <inkml:trace contextRef="#ctx0" brushRef="#br0" timeOffset="100600.754">31103 13713 254 0,'0'-2'85'16,"0"2"-63"-16,0 0-10 15,-9 0 11-15,-23 0-7 16,-16 0-15-16,-12 10 12 15,-4 9-5-15,0 2-5 16,5 1 3-16,7 2-3 16,9 2 4-16,4-2-7 15,4 1 1-15,8-1 1 16,9-9-2-16,10-1 0 15,8-5-2-15,0-2-4 16,0 1 6-16,24 5 7 0,22 3 11 16,15 6-6-1,7 2-2-15,0 5-1 0,-5-1-9 16,-10 1 1-16,-9-5 2 15,-2-4-2-15,-6 2-1 16,-3-3 0-16,2-5-34 16,-3-2-28-16,1-1-64 15,3-2-113-15</inkml:trace>
  <inkml:trace contextRef="#ctx0" brushRef="#br0" timeOffset="110558.3236">29199 15419 205 0,'-6'-9'53'16,"-3"-1"-46"-1,0 0 3-15,7 5-2 0,2 5 0 16,0 0 5-16,0 0 1 15,11 0-14-15,24 0 8 16,27 0 23-16,38 0-11 16,18 0-6-16,27 0-2 15,22 0-10-15,15-12 0 16,10 1 1-16,4-2-1 15,0-2-4-15,-17 4 5 16,-27 0-8-16,-26 2 2 16,-28 2 3-16,-26 4 8 15,-21 3-5-15,-25 0-3 16,-14 0 0-16,-9 0 0 0,-3 0 0 15,0 0 0-15,0 0 1 16,0 0-1-16,0 0 1 16,0 0 3-16,0 0 3 15,0 0-5-15,0 0 1 16,0 0-3-16,0 0 0 15,0 0-30-15,0 0-43 16,0 0-86-16</inkml:trace>
  <inkml:trace contextRef="#ctx0" brushRef="#br0" timeOffset="112452.4319">35345 13451 196 0,'12'-24'93'0,"-6"0"-50"15,-3 6-6-15,1 11-10 16,-4 7-10-16,0 0 4 15,0 0-7-15,0 0-5 16,0 8-7-16,0 21-1 16,0 15 24-16,0 1-2 15,0 3-6-15,0 0-7 16,0-4-5-16,0-2-3 0,0-2 0 15,0-7 0-15,0-4-2 16,0-8-10-16,5-5-56 16,10-5-44-16,9-11-145 15</inkml:trace>
  <inkml:trace contextRef="#ctx0" brushRef="#br0" timeOffset="112820.453">35774 13279 26 0,'2'-26'243'0,"16"11"-208"15,8 3-27-15,5 4 8 0,0 6 6 16,9 2 6-16,-8 0-5 15,1 2-12-15,-4 23-5 16,-4 11-3-16,-14 8 10 16,-11 4-1-16,0 5 1 15,0 2 5-15,-23-7-2 16,-4-4-7-16,0-3-1 15,3-7-7-15,12-4 2 16,6-6-1-16,6-3-1 16,0 0-2-16,0-2 2 15,28-1-3-15,4-4 1 16,16-9 1-16,6-5-11 0,10 0 8 15,-2-13-71-15,2-11-11 16,-15-8-167-16</inkml:trace>
  <inkml:trace contextRef="#ctx0" brushRef="#br0" timeOffset="113316.4813">36658 13239 267 0,'-2'-1'81'15,"2"-3"-51"-15,0 4-15 0,0 0 2 16,0 0 0-16,0 0 6 15,0 0-14-15,12 0-2 16,6 0 2 0,-2 11 3-16,2 10-4 0,-5 7-7 15,-5 3-1-15,-8 1 0 16,0 6 1-16,-8-4 2 15,-34 0 13-15,-6 2-4 16,1-8-6-16,17-10-5 16,16-6-1-16,14 0-1 15,0 1-7-15,6 3 6 16,30 3-15-16,8-1 2 0,0 3 15 15,-2 1 1-15,-13 3-1 16,-8 1-2-16,-9 0-2 16,-9 9 4-16,0 0-1 15,-3 0 0-15,0-2 2 16,0-2 6-16,-21-4-3 15,-9-3 0-15,-14-3-2 16,-10-7-2-16,-5-7-20 16,0-2-26-16,12 0-89 15,8 2-101-15</inkml:trace>
  <inkml:trace contextRef="#ctx0" brushRef="#br0" timeOffset="114659.5582">37208 12829 80 0,'0'-15'141'0,"0"8"-112"15,0 7-7-15,0 0 4 16,0 0-6-16,0 0 1 16,0 0 0-16,0 19-2 15,-3 7 15-15,-9-5-15 0,6 6-5 16,-6-2-3-16,1-2-4 15,-1 1-3-15,-1-5 1 16,5-3-3-16,2-6 1 16,0-1-3-16,3-4-22 15,3 1-34-15,0-4-74 16,0-2-44-16</inkml:trace>
  <inkml:trace contextRef="#ctx0" brushRef="#br0" timeOffset="114820.5674">37427 12814 24 0,'4'-2'218'0,"-4"2"-175"0,0 0-23 16,0 0-10-16,-6 17-2 16,-12 12 22-16,-3 5-15 15,3 1-6-15,0 2-9 16,-3 1-28-16,1-3-104 15</inkml:trace>
  <inkml:trace contextRef="#ctx0" brushRef="#br0" timeOffset="115364.5985">34728 12916 14 0,'12'-19'217'16,"-4"12"-187"-16,-5 3 0 15,-3 4 5-15,0 0-21 16,3 0-4-16,4 9 0 15,1 16 3-15,4 6 0 16,-1 1 0-16,5 0-7 0,-7-1-4 16,-1-1 0-1,-2-5-2-15,4-4-45 0,-2-8-35 16,4-4-86-16</inkml:trace>
  <inkml:trace contextRef="#ctx0" brushRef="#br0" timeOffset="115512.607">34954 12948 85 0,'0'-32'163'0,"0"16"-117"16,0 8 0-16,0 8-7 15,0 0-26-15,0 0-13 16,0 21-9-16,-3 21 9 16,-1 13 8-16,1 4-8 15,3 2-106-15,7-8-157 16</inkml:trace>
  <inkml:trace contextRef="#ctx0" brushRef="#br0" timeOffset="116715.6758">38105 13633 290 0,'65'-3'18'15,"22"-10"-17"-15,5 1 0 16,9 12 2-16,-12 0 2 16,-42-2 9-16,-1-1 2 15,-2 1-10-15,-3-3 0 16,-2-1-6-16,-9-2 3 15,-7-5-3-15,-5-3-28 16,-2-6 13-16,-11-2-38 16,-2 0-6-16,-3-2-57 15,0-4 94-15,-21 3 22 0,-15 1 24 16,1-1 42-16,-1 0 5 15,9 6-24-15,15 7-1 16,9 9 6-16,3 5-16 16,0 0-36-16,39 0 0 15,23 13 14-15,22 20-11 16,6 6 0-16,-13 7-3 15,-18 0-1-15,-20-4 0 16,-21 1-9-16,-13-3 10 16,-5-2 2-16,0-3 5 15,-30-1 5-15,-9-2-3 0,-13-3-1 16,-9 1-2-16,-4-4-6 15,9 4-18-15,12-3-110 16</inkml:trace>
  <inkml:trace contextRef="#ctx0" brushRef="#br0" timeOffset="117484.7198">40105 13010 292 0,'-7'-17'76'16,"4"10"-52"-16,3 7-4 15,-3 16-14-15,-2 27-1 16,-5 26 40-16,5 9-5 15,2 2-26-15,3-5 3 16,0-12-6-16,0-3 0 16,0-16-7-16,0-6-2 0,0-11-2 15,6-8-2 1,3-8-30-16,2-8-65 0,7-3-108 15</inkml:trace>
  <inkml:trace contextRef="#ctx0" brushRef="#br0" timeOffset="117966.7473">40565 13162 277 0,'-9'0'103'0,"3"0"-86"16,-2-3-1-16,-7-2 2 15,-1-4-9-15,-1 2 6 0,5 2 6 16,8-4-9-16,4 5-5 15,0-2 3-15,0 2 2 16,0-5-3-16,7-5-9 16,14 6-4-16,12-2 0 15,6 4 4-15,7 6 5 16,-1 0 0-16,-10 8-5 15,-4 17-2-15,-16 7-4 16,-12 10 2-16,-3 9 4 16,0 5-2-16,-31 1 2 0,-5-1 1 15,-5-6 0 1,5-1 8-16,7-11-4 0,14-10 1 15,10-4-5-15,5-5 8 16,0-3-5-16,2-3-3 16,27-2 2-16,13-3-3 15,11-8 1-15,14 0-4 16,-3 0 3-16,-4-11-37 15,-7-15 3-15,-11 2-45 16,-6 1-56-16</inkml:trace>
  <inkml:trace contextRef="#ctx0" brushRef="#br0" timeOffset="118483.7769">41162 13093 210 0,'0'-6'71'0,"0"4"-29"16,10-1 12-16,7-3-32 15,-3 6 8-15,4 0-4 16,0 0-5-16,0 0-9 16,3 0-4-16,-1 11-2 15,1 12 4-15,1 0 0 0,-5 3-6 16,-5 1-2-16,-9-3 1 15,-3 0-1-15,0 1-2 16,0-5 5-16,-24 0 2 16,6-7 4-16,3-5-5 15,7 0-2-15,8-6-4 16,0 5 0-16,0 5-1 15,0 1-3-15,23 10-1 16,8-5-3-16,0 3-1 16,0-5-4-16,-8 3 10 15,-2-2 3-15,-3-2-2 16,-6 1 2-16,-6 0-1 15,-6 0-2-15,0 2 0 16,0 0 1-16,-3 2 2 16,-27-1-1-16,-12 0 1 0,-12-6 1 15,-5 1-1-15,3 2-36 16,3-3-105-16</inkml:trace>
  <inkml:trace contextRef="#ctx0" brushRef="#br0" timeOffset="119818.8533">41971 13357 87 0,'-22'0'200'0,"8"0"-178"15,11 0-5-15,3 0 4 16,0 0 3-16,0 0 13 15,0 0-7-15,21 0-25 16,20 0 11-16,16 3 12 16,8 5-11-16,-3-4 1 15,-9-4-11-15,-11 4-5 16,-4-4 2-16,-5 0 10 15,0 0-11-15,-6 0-3 16,-10 0 5-16,-4 0-1 16,-10 0-4-16,-3 0 0 0,0-4-35 15,0-8-61 1,0-1-11-16,-24-4-35 0,-9 1-39 15</inkml:trace>
  <inkml:trace contextRef="#ctx0" brushRef="#br0" timeOffset="120057.8669">42193 13085 147 0,'0'-6'111'0,"0"3"-70"16,0 3 21-16,0 0-21 16,0 0-9-16,0 0-6 15,0 0-6-15,0 9-16 16,0 23-4-16,-3 10 18 15,-5 6 1-15,-2 0-7 16,2 4-1-16,5-4-10 16,-4-6 4-16,7-3-2 0,0-8 0 15,0-5-3-15,0-5-14 16,18-4-45-16,10-3-33 15,6-7-152-15</inkml:trace>
  <inkml:trace contextRef="#ctx0" brushRef="#br0" timeOffset="120299.8808">42966 13063 291 0,'0'0'69'0,"0"0"-69"15,-3 16 3-15,-9 15 5 16,2 3 25-16,4 5 7 16,1 7-10-16,2 2-13 15,0-2-4-15,3-7-5 16,0-1-5-16,0-6-3 15,0-1-12-15,0-1-105 16</inkml:trace>
  <inkml:trace contextRef="#ctx0" brushRef="#br0" timeOffset="122663.0159">41133 14181 241 0,'3'-12'69'15,"-3"5"-69"-15,0 7-2 16,0 0-3-16,-15 21 5 16,-1 6 13-16,5-3 4 0,-1 4 2 15,0-5-7 1,1 3-6-16,-2 4 9 0,-2 5 2 15,1 5-8-15,-1 11-1 16,3 2-5-16,1 3 4 16,-2 4-5-16,-5-3 1 15,-2-2 0-15,-13-2-1 16,-12-2 0-16,-17-3 4 15,-22-5 5-15,-16-6-3 16,-10-5 1-16,-12-5-7 16,-9-3-2-16,-5-2 2 15,-13-4 0-15,-5-2 0 16,-13-5-2-16,-11 3 4 15,-12-4-4-15,-10-2 1 16,5 2 0-16,7-1-1 0,19-2-1 16,6 5 1-16,9-5-1 15,8 2 3-15,1-4-3 16,-1-5 2-16,-6 0-1 15,-2 0 0-15,-3 0-13 16,-4-16 10-16,-6-1-3 16,-8 5 4-16,2-5 2 15,1 2 0-15,3-5-1 16,9 3 1-16,0 0 0 15,8-2 0-15,6 3-1 16,3 0 1-16,-2 0 0 16,-1 0 1-16,-8 2 0 0,-9 1-1 15,-3 2 0 1,-4 3 0-16,1 1 0 0,9-2 0 15,1 4 0-15,12 3 0 16,6 2 0-16,10 0 0 16,7 0 0-16,8 0 3 15,-2 2-2-15,2 6 3 16,-1-1-3-16,1-1-1 15,7 6 0-15,-4-5 1 16,6 4 0-16,-3 1-1 16,4 2 0-16,-5 6 0 15,-2-6 0-15,-2 6 0 16,2-1 1-16,15-2-1 15,5 0 0-15,11 4-1 16,-2 2 0-16,-2 2 1 0,-1 6 2 16,-1-2-2-16,1 5-2 15,5-1 2-15,10-1 0 16,13-2-2-16,11-2 2 15,9-4 1-15,10 1-1 16,1-4 0-16,5-2 0 16,-3 2 0-16,-2-2-1 15,-1 0 1-15,-6 2 1 16,-10 0-1-16,4 3 0 15,-7-2 0-15,4 1 0 16,-7-3 1-16,-3-1-2 16,0-6 2-16,-5-3-1 0,0-1 2 15,-6-1-2 1,-1 0 0-16,-4 1-1 0,-8-2 0 15,-6 3 1-15,-8 1-1 16,-9 3 1-16,-6-4 0 16,-2 4 0-16,-4-2-6 15,6-4 5-15,6 3-1 16,0 0-1-16,-1-3 0 15,-1 0 2-15,-7 1-1 16,-3-4 2-16,-3 2-1 16,-5 2 2-16,1-4-1 15,-1 1 0-15,-1-2 0 16,9-1 0-16,3 1 2 15,9-3-2-15,4 8 0 16,1-1 1-16,-5 0-1 0,-3 4 1 16,-1 1-2-16,2-1 1 15,2-1 0-15,6 0 0 16,6 3 1-16,-4-4-1 15,11 1 0-15,5-3 0 16,-3-3 0-16,8-5 2 16,6 0-1-16,7 0 3 15,5 0 2-15,7 0-4 16,-4 0 6-16,4 0-4 15,-1 0 0-15,4-4-3 16,0-3 3-16,-2 2-3 16,5-3 1-16,2 5 0 0,4 0 2 15,-4 0-2 1,7 2 1-16,2-3-2 0,6 2 1 15,4-1 0-15,-1 3-1 16,3-4 0-16,6 4 2 16,-1 0 0-16,8 0-1 15,2 0-1-15,3 0 1 16,0-1-2-16,0 1-5 15,0-6-25-15,0-12-13 16,24-9-28-16,17-7-107 16</inkml:trace>
  <inkml:trace contextRef="#ctx0" brushRef="#br0" timeOffset="123079.0397">26088 15657 237 0,'3'-6'37'0,"0"6"-35"16,-3 0-1-16,0 0 17 16,0 0 4-16,-14 24 2 15,-24 11-13-15,-8 3 0 16,-8-1-3-16,5-2 1 15,-5-9-4-15,-2 1 3 16,-4-2-1-16,-2-2-2 16,6-3 0-16,2-7 1 0,6 0-2 15,13-2 1 1,10-6-1-16,17-3 11 0,8-2 0 15,0 0-1-15,0 0-8 16,0 0-5-16,0 3-1 16,0 13-1-16,15 7 1 15,24 13 21-15,11 4-5 16,9 3-8-16,4 0-3 15,-1 2-1-15,-2 0-3 16,-10 0 0-16,-5-7 1 16,-1-3-2-16,-2 0-32 15,8-5-38-15,16-12-76 16</inkml:trace>
  <inkml:trace contextRef="#ctx0" brushRef="#br0" timeOffset="129178.3886">29472 17643 199 0,'-14'-2'55'0,"1"-4"-53"16,1-6-2-16,7-1 0 15,5 9 2-15,0 4 14 16,0 0 16-16,0 0-6 16,0-3-19-16,0 0 1 15,0-2 0-15,17-3 2 16,19-3-3-16,18 1-7 15,16-4 5-15,20 3 2 16,5 4-5-16,6 1-2 0,6 3 2 16,6 3-1-16,8 0 2 15,10 0-3-15,8 0 0 16,8 0 0-16,14 3 0 15,14 10 2-15,12 4 0 16,9-7-2-16,2 4 0 16,8-4 0-16,-11-2 0 15,-4 2 0-15,-12-1 0 16,-11-5 0-16,-1-4 0 15,2 0 0-15,1 0 0 16,-1 0 0-16,-6-4 0 16,-5 1 0-16,-13-4-2 15,-14 7 2-15,-24 0 0 0,-27 0 0 16,-21 0 2-1,-20 0-2-15,-13 0 1 0,-11 0-1 16,-5 0-1-16,-4 0 1 16,-6 0-2-16,0 0 0 15,0 0 2-15,0 0 1 16,2 0-1-16,-2 0 0 15,0 0 1-15,0 0-1 16,0 0-1-16,0 0 0 16,0 0-7-16,0 0-7 15,0 0-1-15,0 0 10 16,0 0 3-16,0 0 3 15,0 0 0-15,0 0-2 16,0 0-3-16,-15 0-33 0,-32 0-122 16</inkml:trace>
  <inkml:trace contextRef="#ctx0" brushRef="#br0" timeOffset="135700.7617">29062 18681 117 0,'-15'-9'43'0,"0"-1"-43"16,4 5 0-16,1 2 0 15,2 3 6-15,8 0 17 16,0 0 9-16,0 0-12 15,0 0-8-15,0 0-1 16,0 0 9-16,0 0-6 0,0 0-3 16,0 0 4-16,0 0 2 15,0 0-11-15,21 0-3 16,23 0 6-16,22 0-1 15,14 0 6-15,18 3-2 16,15-1-3-16,15-2-3 16,14 0-2-16,9 0 2 15,4 0 1-15,-6 0-3 16,-13 0-4-16,-20 0 0 15,-24 0 1-15,-20 0-1 16,-18 3 0-16,-10 5 0 16,-9-3 0-16,-8 1 0 15,-9-5 0-15,-9-1 0 0,-6 0 1 16,-3 0-1-16,0 0 1 15,0 0 2-15,0 0 2 16,0 0 12-16,0 0-1 16,0 0-6-16,0 0-6 15,0 0-4-15,0 0-10 16,0 0-20-16,0 0-39 15,0 0-45-15</inkml:trace>
  <inkml:trace contextRef="#ctx0" brushRef="#br0" timeOffset="145934.347">35242 16980 234 0,'0'0'53'16,"11"0"-48"-16,37-5-5 16,26-4 5-16,45 2-3 15,32-4 9-15,-47 6 7 16,1 2-2-16,-10 0-8 15,-18 0 5-15,-21 1 6 16,-20 2-11-16,-18 0-4 16,-12 0-4-16,-6 0 1 15,0 0 2-15,0-2-3 16,0 2 0-16,0-3-4 0,0 1-44 15,0-5-33 1,0-1-129-16</inkml:trace>
  <inkml:trace contextRef="#ctx0" brushRef="#br0" timeOffset="146183.3612">35993 16710 221 0,'-9'-8'56'0,"9"2"-34"16,0 6 16-16,0 0-27 15,6 0-9-15,35 11 1 16,23 19 1-16,6 5-1 15,2 2-2-15,-13 3 2 16,-15-5 5-16,-16-6 6 16,-17 1-4-16,-11 0 6 15,0-1 2-15,-11 3 5 0,-31-1-1 16,-12 2-5-16,-8-7-16 15,9 1-1-15,14-8-37 16,18-6-99-16</inkml:trace>
  <inkml:trace contextRef="#ctx0" brushRef="#br0" timeOffset="146930.4039">37108 16670 316 0,'0'0'76'0,"0"0"-68"16,0 0 8-16,0 0-7 15,0 0-3-15,0 0-6 16,0 29 3-16,20 9 6 16,1 10 13-16,0-2-8 15,-9-2-1-15,-7-6-12 16,-2-3 10-16,-3-5-10 0,0-9 2 15,0-4-3 1,0-10 3-16,0-2-2 0,0-5 0 16,0 0 8-16,0 0-2 15,0-5 1-15,0-25-8 16,0-9-3-16,9-15 3 15,13-5 3-15,7-2-3 16,1 9-2-16,-1 18-3 16,-6 15-4-16,2 12 5 15,-2 7 1-15,8 0-1 16,7 16 2-16,4 21 1 15,-4 11-1-15,-2 2 1 16,-12 1 1-16,-4-3 1 16,-5-7-1-16,-4-1 0 15,2-11-1-15,-10-7-30 0,-3-4-12 16,0-7-48-16,0 0-101 15</inkml:trace>
  <inkml:trace contextRef="#ctx0" brushRef="#br0" timeOffset="147392.4304">37826 16627 330 0,'0'0'31'0,"0"0"-31"16,0 14-13-16,-11 17 13 0,-2 13 5 15,10 4 10 1,3 2-8-16,0 1 3 0,9-3 6 16,15-7-15-16,8-7 6 15,4-6 2-15,3-13-5 16,2-7 3-16,2-8-7 15,-9 0-11-15,-1-8 6 16,-3-20 5-16,-9-9 4 16,-3-2-2-16,-12-13 1 15,-4-4 2-15,-2 3-3 16,0 8 3-16,0 13 4 15,0 11 7-15,0 12 9 16,0 7-5-16,0 2-10 16,0 0-10-16,0 5-9 15,0 27-4-15,0 11 13 0,7 3 0 16,10 2 0-16,8-9 0 15,3-3 4-15,0-10-1 16,1-4-3-16,1-7 0 16,-1-6 0-16,2-7-11 15,2-2-24-15,-4 0-29 16,1-5-82-16</inkml:trace>
  <inkml:trace contextRef="#ctx0" brushRef="#br0" timeOffset="148031.4669">38533 16668 13 0,'0'-9'306'0,"0"9"-253"16,0 0-40-16,0 0-1 16,0 0-12-16,0 18 4 15,0 15 8-15,12 10 27 16,6 0-18-16,0-3-8 15,-3-2 3-15,-7-12-5 16,2-1-1-16,-5-7-7 16,-5-10 2-16,0-3 0 15,0-5-4-15,0 0 3 0,0 0-1 16,0 0 4-1,0-19 1-15,0-8-8 0,3-16 2 16,12-1-4-16,9 1-2 16,2 5-2-16,7 14 5 15,-6 13-3-15,-3 9 2 16,-1 2-1-16,-5 0 1 15,-3 23 1-15,-6 7 1 16,0 1 1-16,-6-6 0 16,-3-1 0-16,0-7 0 15,0-10 0-15,0-2 0 16,0-5 0-16,0 0 1 15,0 0 2-15,0 0 2 16,6-5-3-16,6-24-3 0,11-5-10 16,11-4 7-16,4 5-1 15,-2 12-8-15,0 16 5 16,-5 5 2-16,3 0 1 15,-4 19 2-15,-1 15 2 16,1 7 2-16,-1-1-2 16,-1-1 2-16,-10-4-1 15,-2-5-2-15,2-9-5 16,-6-4-38-16,-6-7-75 15,-2-7-132-15</inkml:trace>
  <inkml:trace contextRef="#ctx0" brushRef="#br0" timeOffset="149290.5389">39226 16178 120 0,'0'0'204'0,"0"4"-204"16,0 38 6-16,0 22-6 15,11 10 33-15,4 4-2 16,-5-6 5-16,-2-5-11 16,0-8-7-16,-4-13-6 15,2-9-5-15,-1-13-1 16,-2-11-3-16,1-7-3 15,2-6-4-15,6 0-2 16,11-9 6-16,16-21 17 0,11-1-14 16,1 5-3-16,-10 12 0 15,-8 11 1-15,-10 3-1 16,-5 0 0-16,-2 30-15 15,-11 5 11-15,-5 2 4 16,0 3 0-16,0-2 5 16,0-7-2-16,-23-4 1 15,-10-3 1-15,-14-5-1 16,-4-6-3-16,-3 1-1 15,4-7-4-15,9-4-15 16,13-3-18-16,16 0-11 16,12 0 13-16,0-10-35 15,12-9 30-15,24 4 40 0,3 3 15 16,-1 9-1-1,-2 1 12-15,-3 2-4 0,-4 0-6 16,4 0-6-16,3 9-5 16,0 1-2-16,3-5 0 15,-1 0 0-15,9-5-1 16,7 0 9-16,-3 0 6 15,-4-15-4-15,-12-10 3 16,-11-5-4-16,-9-4 5 16,-7-9-6-16,-8-2-8 15,0-6-1-15,0 0-1 16,-16 11-2-16,-9 11 1 15,4 13 0-15,10 10 4 16,-4 6-4-16,0 0 8 0,-3 19-14 16,0 13 6-16,3 8 0 15,9 1-3-15,6 0 3 16,0-2-1-16,6-4 1 15,15-8 0-15,3-9 0 16,3-7 3-16,6-6 2 16,3-5-5-16,5 0 5 15,6-5-2-15,-2-19-1 16,-1-6 0-16,5-5 0 15,-8-6 0-15,-5 0 2 16,-10-9 5-16,-14 2-5 16,-12 10-2-16,0 0 3 15,0 8-3-15,-15 12-4 0,-3 6 4 16,6 10-2-1,6 2 1-15,4 0 0 0,2 9-1 16,0 14-7-16,0 9 3 16,0 0-24-16,35 3 13 15,7 0 15-15,-4-2-7 16,-2 1 1-16,-7 1 6 15,-8-3 3-15,-6 0-3 16,-5-3-3-16,-10-2 3 16,0 2 0-16,0-5 3 15,5-3 0-15,3-1-3 16,5-5-3-16,7-4 0 15,11-8 3-15,7-3 3 16,4 0-3-16,2-8 0 0,1-21 1 16,-10-7 0-16,-8-9 3 15,-6-11 0-15,-13-1-4 16,-4 4 0-16,-4 5 0 15,0 13 0-15,0 14 1 16,-9 11 6-16,6 7-3 16,3 3-4-16,0 5-3 15,0 32-3-15,0 14 1 16,5 8 8-16,16 0-3 15,7 3 0-15,-5-9 2 16,1-3-2-16,-12-9 1 16,-9-13 0-16,-3-5 0 15,0-5-1-15,-33-7 3 0,-3-2 8 16,-6-5-11-1,1-4-2-15,5 0-50 0,7 0-48 16,14 0-132-16</inkml:trace>
  <inkml:trace contextRef="#ctx0" brushRef="#br0" timeOffset="149918.5749">41617 16320 275 0,'5'0'79'0,"-1"0"-63"16,-1 0-6-16,0 0-10 16,8 16 3-16,11 16 8 15,10 14 18-15,1 4-15 16,5 9 1-16,1-3-4 15,-1-1 2-15,-2 0-6 16,-3-7-3-16,2-2-1 0,-2-6 0 16,0-6-3-16,0-5-1 15,-7-5 1-15,-2-7 1 16,-6-7-1-16,-9-10-45 15,-3 0-9-15,-4 0-25 16,-2-5-20-16</inkml:trace>
  <inkml:trace contextRef="#ctx0" brushRef="#br0" timeOffset="150142.5877">42041 16397 124 0,'0'-13'98'0,"-3"10"-48"16,1 3 4-1,-11 0-32-15,-7 16-21 0,-16 21 11 16,-8 15 19-16,-1 1-7 16,-3 8-5-16,4 1-5 15,3-3-4-15,-7 3-4 16,1-7-2-16,-4 2-4 15,9-4-81-15,4 1-95 16</inkml:trace>
  <inkml:trace contextRef="#ctx0" brushRef="#br0" timeOffset="151349.6567">37496 17373 303 0,'10'-24'101'0,"-5"9"-78"15,-5 8-6-15,0 7 4 16,0 0-8-16,0 0-4 16,0 30-4-16,-5 23 2 15,-20 28 6-15,-1 13-1 0,2 4-2 16,-3 4-4-1,1-1 5-15,-7 2-1 0,-9-4 0 16,-2-12-1-16,-1-7-3 16,3-12 0-16,9-18-4 15,7-9-2-15,11-21 2 16,4-9-1-16,7-8 0 15,4-3-1-15,0 0-9 16,0 0-11-16,0-8-15 16,0-13-44-16,0-3-52 15,0 5-73-15</inkml:trace>
  <inkml:trace contextRef="#ctx0" brushRef="#br0" timeOffset="151739.679">36697 18207 69 0,'-8'-15'255'0,"1"10"-222"16,4 0-25-16,3 5 13 15,0 0 6-15,0 0-2 16,0 0 0-16,0 0-11 15,0 17-13-15,10 15 6 16,13 14 0-16,6 4 0 16,1 4 1-16,3 2-3 15,-1-5 0-15,-4-2-1 0,-5-7-1 16,-2-7 1-16,2-11-3 15,-5-5 4-15,7-8 2 16,4-11 6-16,12 0 9 16,16-3-4-16,9-29-14 15,1-11 0-15,-3-3-2 16,-2-10-2-16,-6 0 1 15,-2-4-4-15,-2 0 0 16,-1 3-16-16,0 7-8 16,-7 7-34-16,-10 16-24 15,-6 14-132-15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11:29.052"/>
    </inkml:context>
    <inkml:brush xml:id="br0">
      <inkml:brushProperty name="width" value="0.05292" units="cm"/>
      <inkml:brushProperty name="height" value="0.05292" units="cm"/>
      <inkml:brushProperty name="color" value="#FF0000"/>
    </inkml:brush>
  </inkml:definitions>
  <inkml:trace contextRef="#ctx0" brushRef="#br0">6059 15972 80 0,'6'-21'29'15,"-6"-3"-20"-15,0 3-2 16,0 4 25-16,0 7 12 16,0-1-20-16,-3 5-4 15,0 6-1-15,1-2-5 16,2 2 10-16,0-3-6 15,0 3-4-15,0 0-4 16,0 0-2-16,0 0-5 0,0 0 6 16,0 0-5-16,0 0-4 15,0 0-1-15,0 0 1 16,0 0-4-16,0 0-4 15,0 0-2-15,18 0 3 16,12 5 7-16,8 4-3 16,7-1 10-16,6-6-7 15,1 1 8-15,11-3-6 16,2 0-1-16,7 0 5 15,2 0-6-15,1 0 0 16,-2-8 2-16,-4-3-2 16,-1 1 0-16,-6-2 0 15,-2 2 0-15,-1 2 2 0,0 0-2 16,0 0 1-1,1 1-1-15,0 0 0 0,-7 5 0 16,0 2 0-16,-8 0 0 16,-3 0 1-16,-10 0-1 15,1 0-1-15,0 0 1 16,0 0 0-16,6 6 1 15,-1-2-1-15,6 2 4 16,3-3-4-16,4-3 1 16,0 0-1-16,-1 0 0 15,4 2 0-15,-3-2 0 16,2 3 0-16,0-3 1 0,-2 6-1 15,3-1-1-15,-3 0 1 16,-2 0-1-16,2-5 1 16,-1 3-1-16,1-1 1 15,0 5 0-15,-2-2 1 16,0 0-1-16,2 0 0 15,-5-2 0-15,5 2 0 16,-1-2-1-16,4 0 1 16,-3-1 0-16,-2-2 0 15,5 3-1-15,0-1 1 16,2 1 1-16,1 1-1 15,5-3 1-15,-3-1-1 16,4 4 0-16,-1-4 0 16,1 0 0-16,-7 3 0 15,-2-1 0-15,-3 1 0 0,-4-1 0 16,1-2 1-16,-1 2-2 15,1-2 1-15,-1 3 0 16,0-3 1-16,-5 3 0 16,-3-3-2-16,0 0 2 15,-4 0 1-15,-6 0-2 16,4 0 0-16,0 0 0 15,-1 0 0-15,7 0 0 16,-1 0 0-16,8 0 2 16,3 0-2-16,0 0 0 15,0 0 0-15,5 0 0 16,-3 0 0-16,5 0 0 0,1 0-3 15,5 0 3-15,0 0 0 16,7 0 0-16,0 0 0 16,-4 0 0-16,3 0 0 15,-3 0 0-15,-3 0 0 16,0 0 0-16,-1 0 0 15,-2 0 0-15,0 0 0 16,1 0 0-16,-4 0 0 16,1 0-1-16,-1 0 1 15,-6 0 0-15,-5 0 2 16,-3 0-2-16,-4 0 0 15,-5 0 0-15,-4 0-2 16,2 0 2-16,2 0 1 16,-2 0-1-16,11 0 0 15,3 0-1-15,2 0 1 0,4 0 0 16,3 0 0-16,-1 0 1 15,-3 0 0-15,1 0-1 16,-1 0 0-16,-5 0 0 16,2 0 0-16,4 0 0 15,-4 0 2-15,-2 0-2 16,-3 0 0-16,-1 0 0 15,-5 0 1-15,0 0-1 16,-10 0 0-16,-1 0 0 16,-2 0-1-16,-8 0 1 15,2 0 0-15,-5 0 5 16,-6 0-1-16,1 0 0 0,-7 0 4 15,0 0-1-15,0 0 1 16,0 0 0-16,0 0-2 16,0 0-2-16,0 0-3 15,0 0 1-15,0 0-2 16,0 0 2-16,0 0-2 15,0 0-3-15,-21 0-42 16,-38 11-22-16,-41 16-192 16</inkml:trace>
  <inkml:trace contextRef="#ctx0" brushRef="#br0" timeOffset="1836.105">5938 16165 175 0,'0'-3'45'0,"0"0"-43"15,0 3-2-15,0 0 1 16,0 0 5-16,0 0-1 16,0 0-1-16,11 0 1 15,11 0 5-15,4 0 6 16,10 0-3-16,3 0-1 15,8 0-7-15,4 0 1 16,5 0-2-16,6 0-4 16,10 0 3-16,2 3-2 15,6 3-1-15,3-5 0 16,-2 3 0-16,-1 1 2 15,-3-1-2-15,0-3 1 0,-2 5-1 16,-5-1 0-16,9-3 2 16,-2 2-2-16,3-2 0 15,0-2 0-15,0 0-1 16,-3 3 1-16,-3-3-1 15,-5 0-9-15,-7 0 6 16,-5 0 4-16,-4 0-5 16,-3 2 3-16,-5 1-2 15,0 3 3-15,-1-5 1 16,4 2 0-16,3 1-1 15,1-4 0-15,2 0 0 16,0 0-2-16,2 0 1 0,-2 0 1 16,3 0 1-16,2 0 0 15,-3 0 1-15,4-7-3 16,-1 2 2-16,-3-2 0 15,1 2 0-15,-1-3-5 16,4 2 4-16,4-2 1 16,2 3 0-16,2-3-2 15,4 2 0-15,-3 1 1 16,-2 2 1-16,-1 3 0 15,-1 0 1-15,-8 0-1 16,-4 0 0-16,-2 0 0 16,-1 0 0-16,1 0 2 15,0 3-2-15,4 0 0 0,1 2 0 16,8-2-2-16,1 0 3 15,4-2-1-15,-2 3 3 16,5-4-3-16,5 0 1 16,-3 0-1-16,1 0 0 15,-4 5 0-15,-6-1 1 16,-3-4-1-16,4 0 0 15,-1 0-1-15,1 0 1 16,5 0 0-16,-3-9-1 16,0-2 1-16,-2 3 0 15,-1-2 0-15,-6 1 0 16,-2 5-2-16,-4-2 5 0,-4-1-3 15,-5 7 0-15,-3-4-1 16,0 4 1-16,-2 0 0 16,4-3 0-16,1 3 0 15,0 0 0-15,4 0 0 16,-1 0 0-16,4 0 0 15,0 0 0-15,-1 0 1 16,3 0 0-16,1 0 0 16,3 0-1-16,2 0 0 15,6 0 0-15,-2 0 0 16,-1 0 0-16,-3 0-2 15,-5 0 2-15,-4 0 0 16,-5 0 0-16,-4 0 0 16,1-2 0-16,-4-1 0 15,-7-3 0-15,-8 6 0 0,-8 0 0 16,-9 0 1-16,-1 0 1 15,-5 0-2-15,0 0 4 16,3 0 3-16,4 0-2 16,1 0 5-16,2 0-2 15,8 0-1-15,-4 0-1 16,-2 0-1-16,3 0-3 15,-7 0-1-15,-1 0 0 16,-4 0 0-16,-3 0 1 16,0 0-1-16,0 0 0 15,0 0-2-15,0 0-2 16,-30 6-45-16,-20-6-137 0</inkml:trace>
  <inkml:trace contextRef="#ctx0" brushRef="#br0" timeOffset="6596.3773">34006 13747 205 0,'0'0'69'0,"0"0"-59"15,0 0-7-15,0 0 1 16,0 0 7-16,0 0 6 16,0 0 6-16,0 0-16 15,0 0-7-15,0 0-1 16,0 0-1-16,17 0 2 15,17 0 0-15,4 0 0 16,16 0 0-16,11 7 3 16,9-6 1-16,9 3-4 15,6-2 4-15,4-2-2 16,4 3-4-16,-1-3 2 15,4 0 0-15,8 0 0 16,2 0-2-16,2 0 2 0,3 0-1 16,-7 0 1-16,-4 0 1 15,-3 0 1-15,0 0-2 16,-3 0 0-16,-6 5 0 15,-3 1-2-15,-6-2 2 16,-6 5 4-16,0-2-4 16,-5 5 0-16,0-2-4 15,-2-2 4-15,4 0 0 16,4 0 4-16,3 1-4 15,2-6 0-15,-6-1 0 16,-3 0 0-16,-6-2 0 16,-2 0 0-16,-4 0-2 15,4 0 2-15,-4 0 0 0,0 0 0 16,4 0 2-16,2 0-2 15,3 0 0-15,1 0-2 16,3 0 2-16,-2 0 0 16,-2 0 2-16,4 3-4 15,-6-1 2-15,1 4-2 16,1-3 2-16,1-1 0 15,5 4 2-15,3-1-4 16,10-3 2-16,-2 1 0 16,7 1 0-16,-3-3 0 15,-2-1 0-15,2 0 0 16,1 0 0-16,-2 0 0 0,-2 0 0 15,-2 0 0 1,-4 0 0-16,-3 0 0 0,-3 0 0 16,3 0 0-16,1 0-1 15,2 0 1-15,2 3 0 16,5 3-1-16,-1-1-2 15,-3 1 3-15,-5-1 2 16,-4 0 0-16,-4 1-2 16,-1-6 5-16,-3 0-4 15,-7 0-1-15,0 0 1 16,-6 0 7-16,-2 0-1 15,3 0 0-15,-4 0-3 16,1 0 2-16,-2 1 2 16,5-1 0-16,-1 0 1 15,1 0-5-15,-6 0 1 0,-4 0-1 16,-7 0 1-16,-6 0-1 15,-3 0 3-15,-1 0-4 16,-1 0 1-16,7 0-1 16,-1 0 0-16,1 0 1 15,0 0-1-15,-4 4 0 16,4 1 0-16,-1-1-3 15,-4-3 1-15,-5 3-1 16,-8-4 1-16,-6 0 0 16,-6 0-1-16,-3 0 1 15,-3 0 7-15,0 0 7 16,0 0-2-16,0 0-3 0,2 0-3 15,-2 0-2 1,0 0-2-16,0 0-1 0,0 0-2 16,0 0 1-16,0 0-1 15,0 0-13-15,-18-14-57 16,-35-2-77-16</inkml:trace>
  <inkml:trace contextRef="#ctx0" brushRef="#br0" timeOffset="7884.451">37984 10907 220 0,'-12'-10'89'15,"2"-1"-71"-15,7 9-14 16,3 2-4-16,0 0 0 0,-5 13 2 15,-4 25 19 1,-8 24 25-16,-11 17-19 0,-1 18-10 16,-7 5 7-16,-2 2 1 15,-1-8-10-15,0-10-7 16,4-9-1-16,2-4 0 15,-1-7-2-15,0 2-3 16,1-10 2-16,-3-5 10 16,6-10-8-16,4-11-5 15,2-5 1-15,4-8-2 16,4-6 1-16,4-5-1 15,6-2-8-15,4-6-29 16,2 0-34-16,0 0-26 16,0-14-74-16</inkml:trace>
  <inkml:trace contextRef="#ctx0" brushRef="#br0" timeOffset="8279.4736">37143 11775 96 0,'0'0'223'15,"0"0"-207"-15,0 0-16 16,-4 18 0-16,4 20 12 0,-2 13 22 15,-4 7 3 1,3 4-15-16,0-3-2 0,3-4-11 16,-4-7-4-16,4-7 1 15,0-9 0-15,0-11-3 16,0-4 1-16,0-7-4 15,10-5 7-15,8-5 3 16,11 0-3-16,14 0 14 16,19-20-10-16,12-15-6 15,14-8-2-15,5-3-1 16,-1-7-2-16,-12 3 0 15,-14 4 0-15,-22 8-3 16,-18 6-12-16,-16 1-31 16,-7 6-28-16,-3 7-78 15</inkml:trace>
  <inkml:trace contextRef="#ctx0" brushRef="#br0" timeOffset="10103.5779">37579 9537 243 0,'0'-6'104'0,"0"-4"-70"15,0 2-8-15,0 8-2 16,0 0-7-16,0 0 3 15,0 0-3-15,0 0-17 16,0 10 1-16,0 24-1 16,0 16 12-16,0 8 6 15,0 6-5-15,-8 0-2 16,-5 1-3-16,5-9-4 0,-4-1 1 15,-4-7-1 1,5-7-4-16,2-9 3 0,0-13 0 16,4-8-3-16,1-7-23 15,1-4-46-15,3 0-52 16,0 0-30-16</inkml:trace>
  <inkml:trace contextRef="#ctx0" brushRef="#br0" timeOffset="10345.5917">37488 9408 268 0,'0'0'81'16,"0"0"-77"-16,0 0-4 15,18 27 0-15,11 17 7 0,19 11 16 16,4 11-6-16,8 4-6 15,3-3-9-15,2-6 7 16,-3-10-6-16,-2-10-1 16,-7-15-2-16,-5-7-19 15,-1-14-24-15,-9-5-19 16,-4 0-37-16,-17 0-42 15</inkml:trace>
  <inkml:trace contextRef="#ctx0" brushRef="#br0" timeOffset="10561.6041">38123 9470 35 0,'-5'-52'74'15,"1"21"-8"-15,4 15 1 16,-3 11 9-16,3 5-21 0,0 0-35 16,-3 17-20-16,0 27 1 15,-2 12 14-15,2 3 2 16,-4-1 0-16,7 0-6 15,0-3-6-15,0-7-4 16,0-2 4-16,0-12-4 16,0-4-1-16,7-9-23 15,1-7-72-15,7-1-55 16</inkml:trace>
  <inkml:trace contextRef="#ctx0" brushRef="#br0" timeOffset="10865.6215">38501 9655 320 0,'0'-4'99'0,"0"2"-77"0,-15 2-7 16,-13 0-8-16,-4 10-7 16,-3 20-5-16,8 5-1 15,12 5 0-15,15 1 5 16,0-2 1-16,15-7 4 15,20-8 0-15,10-8-3 16,5-11 0-16,-5-5 4 16,-9 0-1-16,-12 0 13 15,-9-18 12-15,-10-9 1 16,-5-5-9-16,0-7-7 15,0-7-14-15,-15-2 2 16,-11 2-6-16,-4 3 4 0,3 11-23 16,7 6-26-16,7 9-21 15,8 7-77-15</inkml:trace>
  <inkml:trace contextRef="#ctx0" brushRef="#br0" timeOffset="11310.6469">38827 9149 185 0,'0'0'60'0,"0"0"-25"15,0 0 2-15,0 0-8 16,0 0-8-16,0 0-8 16,0 19-12-16,0 24 1 15,0 12 22-15,3 12-1 16,-3 6 4-16,0 1-6 0,0-2 2 15,-12-2-7 1,1-3 4-16,1-7-12 0,5-8-3 16,2-5-1-16,3-8-3 15,0-7 2-15,0-8-4 16,15-11 1-16,14-10-21 15,12-3-51-15,8-5-32 16,-8-24-70-16,-15-14 4 16</inkml:trace>
  <inkml:trace contextRef="#ctx0" brushRef="#br0" timeOffset="11459.6555">38946 9454 198 0,'0'-19'70'0,"5"6"-46"16,31 5-19-16,13 2-1 15,0 6-2-15,2 0-2 0,0 0 0 16,-7 0 2-16,-8 0-2 15,-13 0-45-15,-5 0-95 16</inkml:trace>
  <inkml:trace contextRef="#ctx0" brushRef="#br0" timeOffset="11937.6828">39712 9363 67 0,'0'0'257'0,"0"0"-224"16,0 17-29-16,0 34-1 0,0 15 19 15,0 17 10 1,0 7-7-16,0 4 0 0,0-3-3 16,0-6-3-16,0-12-7 15,0-13-8-15,0-9-1 16,0-18-2-16,3-14-1 15,1-8 2-15,-4-11 1 16,0 0 1-16,0 0 2 16,0 0 3-16,0-28 8 15,0-20-9-15,-7-16-8 16,-4-14 0-16,1-9 0 15,8-12-2-15,2-6 2 16,0 1-12-16,30 13 1 16,14 16-5-16,7 27-9 15,-4 21 14-15,-3 19 8 0,-5 8-2 16,-4 3 5-16,-7 29-1 15,-5 14 1-15,-11 2 0 16,-8 0 0-16,-4-5 3 16,0-6 1-16,0-2 5 15,-21-8-5-15,-7-8-3 16,-5-4 7-16,2-4-6 15,-5-3-2-15,8-8-16 16,8 0-25-16,11 0-42 16,9-3-88-16</inkml:trace>
  <inkml:trace contextRef="#ctx0" brushRef="#br0" timeOffset="12463.7129">40105 9360 251 0,'23'-8'69'16,"10"8"-44"-16,3 0-5 15,8 3-2-15,13 26-2 16,-3 5 5-16,-5 9-7 15,-3 3 6-15,-15-3-10 16,-6-6 0-16,-11-3-1 16,-10-11-5-16,-1-9 1 15,-3-7-5-15,0-4 3 16,0-3-2-16,0 0 3 15,0 0-2-15,0-9 7 16,-3-17-8-16,-1-7-1 16,4-10-19-16,0-5 15 15,10-7-10-15,23-7 2 0,5 12-3 16,-3 4 3-16,-8 19 3 15,-6 17 8-15,-9 7-4 16,-3 3 3-16,-4 0 0 16,8 20-3-16,-8 18 4 15,2 8 1-15,-2 5 0 16,1-3 2-16,1-3-2 15,4-4 3-15,7-10-3 16,2 1-14-16,8-7 13 16,-2-9 2-16,-5-6 4 15,0-6 5-15,-1-4 17 16,-2 0 5-16,-3-19-1 15,-2-13-9-15,-5-4 5 16,-5-3-10-16,-3-9-13 0,0-3-4 16,0 3 0-16,-11 7 1 15,-7 11-1-15,3 10-9 16,-1 6-26-16,5 5-30 15,-1 9-8-15,7 0-78 16</inkml:trace>
  <inkml:trace contextRef="#ctx0" brushRef="#br0" timeOffset="12760.7299">41272 9190 244 0,'6'-20'78'0,"-6"15"-20"16,0-1-11-16,0 4-25 15,0 2 7-15,0 0-17 0,-3 6-12 16,-18 31-4-1,-2 9 4-15,-1 4 1 0,6 1-1 16,14-6-1-16,4-2 1 16,0-5 6-16,0-9-3 15,18-3-3-15,3-7 3 16,-3-2 1-16,4-10-3 15,-1-2 3-15,-1-1-1 16,6-4 7-16,1 0-6 16,-3 0 0-16,3 0 1 15,-7-20-5-15,-5-1-41 16,1 3-47-16,-11-1-83 15</inkml:trace>
  <inkml:trace contextRef="#ctx0" brushRef="#br0" timeOffset="14069.8047">41699 9392 264 0,'15'-16'63'15,"1"-2"-56"-15,-1-2-1 16,-4-6 2-16,-2 4 4 16,-6 1 15-16,0 0-14 15,-3 7-1-15,0 1-8 0,-6 8-4 16,-11 5-6-1,-7 0 5-15,-3 18-1 0,0 14-2 16,9 6-3-16,6 0 4 16,12 3-4-16,0-6 7 15,0 1 0-15,15-4 5 16,6-5-5-16,0-9 16 15,-1-2-3-15,5-6-2 16,-2-7-2-16,1 1-2 16,-1-4-2-16,-2 0 1 15,-6 0 2-15,3-19 3 16,-3-10 0-16,3-7 1 15,0-6 0-15,-3-9-9 16,2-8 2-16,-2-3-3 0,0 1 0 16,-3 10-2-16,-3 11 0 15,-4 16 0-15,-5 10 2 16,0 9 3-16,0 5-2 15,0 0-3-15,4 0-8 16,-4 0-3-16,0 0 0 16,0 9 6-16,0-2 2 15,0 2 2-15,0-5 1 16,0-4 0-16,0 0 1 15,0 0-1-15,0 0 2 16,0 0 1-16,0 0 0 16,0 0 2-16,0 0-2 15,0 0 2-15,0 0 7 0,0 0-5 16,0 0-2 0,0 0-3-16,0 0 1 0,0 0 1 15,0 0-3-15,0 0-1 16,0 4-1-16,0 12-5 15,0 7-3-15,0 17 9 16,0 11-1-16,11 9 1 16,10 1 1-16,4-8 1 15,1-2 0-15,-2-8 0 16,-7-8 0-16,-4-8-2 15,-5-9 1-15,-8-10-1 16,0-5 0-16,0-3-1 16,-5 0-8-16,-26 0-10 15,5 0 16-15,3-8 1 0,10-8 2 16,13-3 0-1,0-8-3-15,13-7-24 0,28-12 4 16,13-10 15-16,5 0 6 16,3-3 1-16,-5 8-1 15,-9 6 1-15,-17 16 1 16,-15 10 4-16,-11 5 2 15,-5 9 26-15,0 2-19 16,-5 3-13-16,-19 0-6 16,1 27 2-16,5 17 1 15,11 8 2-15,7 8 1 16,0-5 2-16,0-2-1 15,3-7 0-15,1-6-1 0,-1-10 0 16,-3-9 0 0,0-5 1-16,-10-6-1 0,-16-1-1 15,-5-4-10-15,11-5-7 16,9 0-12-16,7 0-14 15,4 0 18-15,9-8-30 16,27-16 17-16,11-5-5 16,4-1 2-16,0 1 30 15,-1-3 12-15,1 2 17 16,-10 1 20-16,-8 2-7 15,-7 0-2-15,-11 3 13 16,-2 5 3-16,-11 1-10 16,-2-1-5-16,0 3-10 15,0 1-9-15,0 0-7 0,-9 8 2 16,-2 7-5-16,-2 0-7 15,-2 18 0-15,0 17 4 16,-1 8 2-16,6 3 0 16,10-1 1-16,0-5 4 15,0-3-3-15,10-7-1 16,18-9-26-16,14-3-32 15,12-6-36-15,-1-7-49 16</inkml:trace>
  <inkml:trace contextRef="#ctx0" brushRef="#br0" timeOffset="14482.8284">43048 9431 64 0,'21'-41'157'0,"-8"3"-86"15,-8 5 4-15,-5 15-17 0,0 2-10 16,0 7-10 0,-8 9-16-16,-20 0-22 0,-3 14 0 15,0 21-9-15,8 11 9 16,13 1-1-16,10 0 3 15,0-8-4-15,18-6 2 16,12-14-8-16,-3-9 2 16,6-10 5-16,2 0 1 15,1 0 4-15,-1-21-2 16,-2-17 2-16,-6-8-2 15,0-12 3-15,-10-17-5 16,1-12-1-16,-2-19 1 16,1-6-1-16,4-5 1 15,5-1-1-15,-2 24 1 0,-4 22 0 16,-7 33 1-16,-8 22 0 15,-5 17 9-15,0 0-10 16,0 31-17-16,0 35 9 16,-13 30 8-16,-12 24 6 15,4 15 5-15,3-2-1 16,0 0-8-16,4-16 2 15,5-10-3-15,3-4-1 16,-3-11-29-16,-5 2-50 16,-1-16-207-16</inkml:trace>
  <inkml:trace contextRef="#ctx0" brushRef="#br0" timeOffset="19953.1413">33700 13646 198 0,'-9'0'18'0,"2"-2"-10"16,7-4 1-16,0 3 3 15,0 3-2-15,0-2-1 0,18 2 3 16,15-3-1-16,9 3-7 16,2 0 7-16,-6 0 2 15,1 0-6-15,4 0-5 16,4 0 0-16,6 11 0 15,12 1 0-15,7 0 0 16,8-1 0-16,4-1-2 16,1 1 0-16,2 0 0 15,-4-1-1-15,4-2 1 16,-5 0 0-16,-5 0 0 15,-5 1 5-15,-7-5-6 16,-3 2 2-16,-2-1-2 16,5 1-1-16,0-3 2 0,4-1 0 15,3 0-2-15,-2-2-1 16,2 0-3-16,-1 0 6 15,-3 0 0-15,-2 0-2 16,-7 0 2-16,-5 0 0 16,-5 6 0-16,-3-3-2 15,-2 2 2-15,0 4 0 16,4-2-1-16,-4 1 1 15,7 0 0-15,3-2 0 16,-4-1 0-16,6 4 0 16,-5-1 3-16,3 1-3 15,0 2-2-15,-5-2 2 16,5 2 2-16,-3-7-2 15,-1 2 1-15,1-1-1 0,5 1 1 16,3-1-1-16,4 0 0 16,3-5-1-16,-2 3 2 15,3 0-1-15,3 2 0 16,-4 0 0-16,6 0-1 15,-5-1 0-15,5 1 1 16,0-3 0-16,-8 1-2 16,1 2 2-16,1-2 3 15,-4 2-3-15,0-2-1 16,4-3 1-16,-4 4 1 15,5 0-1-15,-3-1 0 16,-2-1 0-16,-2 2-1 0,-1-3 1 16,-3 2-2-1,5 0 2-15,1 0 0 0,3 2 0 16,-2 1 0-16,-1-4 2 15,-5 4-2-15,2-1 2 16,0-4 0-16,0 6-1 16,8-2 0-16,-5 1 2 15,5-1-2-15,5 0-1 16,-1 3 1-16,-3-5-1 15,1 0-2-15,0-2 2 16,-7 2 3-16,0 1-3 16,-3 2 3-16,0-3-2 15,5 2 0-15,0-3-1 16,8 3 2-16,0 0-2 15,-5 1 1-15,2 2 2 0,-4-4-2 16,-3 3-1-16,4-1 1 16,-1-2-1-16,-3 2 3 15,4-2-3-15,-7 0 2 16,-2-2 0-16,-1 3 5 15,4 0-7-15,-1-1 2 16,3-3-1-16,4-1-1 16,-1 0 4-16,-2 0-3 15,-4 0-1-15,-6 3 4 16,-5-3-2-16,-4 0 0 15,-8 0-1-15,5 0-1 16,8 0 0-16,2 0 2 0,1 0-2 16,2 0 4-16,-1 4-3 15,-6-4 0-15,-1 0 0 16,-15 0 6-16,-6 0-4 15,-7 0 0-15,-10 0 5 16,-2 0-3-16,-2 0 1 16,-4 0 0-16,0 2 1 15,0-2-2-15,0 0-3 16,0 0-1-16,0 0-1 15,0 0-4-15,0 0 0 16,0 0 1-16,-10 0-9 16,-31 0-83-16,-31-14-151 15</inkml:trace>
  <inkml:trace contextRef="#ctx0" brushRef="#br0" timeOffset="21677.2399">34265 13595 156 0,'-10'-10'22'0,"4"4"-15"15,6 6-7-15,0 0-2 16,0 0 2-16,29 0 19 15,22 0 10-15,18 11-13 16,17-1-1-16,3 2-7 16,6 0 2-16,3-1 0 15,3-2-1-15,12-5-5 16,9 0 2-16,2-4-3 15,5 1 2-15,-3 6-4 16,-3-2-1-16,1 6 1 0,-1 2-1 16,-10 1 5-16,0 1-4 15,-13-2-1-15,1 1 1 16,0-4 0-16,-2-1-1 15,10-1 0-15,11-5-2 16,4-1 2-16,-2 4 1 16,-6-6-1-16,-15 2-2 15,-9-2 2-15,-7 3 1 16,-10 2-1-16,-6-5 0 15,-7 5 0-15,-9-1 0 16,4-3 1-16,2 3-1 16,3-4 1-16,10 0-2 15,2 0 1-15,1 0-2 16,-1 0 0-16,-4 0 3 15,-6 0-2-15,-8 0 2 0,-9 0 0 16,1 0-1-16,-1 5 0 16,0 0 0-16,7 1 2 15,2-1-2-15,4-2 0 16,3 4-2-16,5 0 4 15,0-2-1-15,4 2 0 16,1-2-1-16,-4 4 0 16,0-1 0-16,-2-3 0 15,5 4 2-15,-3-1-2 16,-4-3 0-16,0 3-2 15,-2-3 2-15,-1 0-2 16,3 2 4-16,4-3-2 0,2 5 0 16,6-2-1-16,-2 1 1 15,-5-3 0-15,-1 3 0 16,-4-2 0-16,1-1 1 15,-4-2-1-15,-6-1 0 16,4 2-3-16,-4-3 3 16,-2 2 1-16,0 0 1 15,-7 0-4-15,-3-3 2 16,-2 0 0-16,-3 0 0 15,0 0 1-15,-1 2-1 16,4 1 0-16,-1 0 1 16,0 0-1-16,5-1 0 15,-2 0 0-15,0 2-1 16,-3-3 1-16,2 4-1 15,-4-1 1-15,-1-1 1 16,-2 2-1-16,-7-5-1 0,4 2 1 16,-10 2 1-16,1-2 0 15,-9-2-2-15,-3 0 2 16,-6 0 2-16,-3 0 5 15,-3 0 2-15,0 0 5 16,0 0-2-16,0 0-13 16,-3 0-7-16,-23 0-8 15,-25 0-137-15</inkml:trace>
  <inkml:trace contextRef="#ctx0" brushRef="#br0" timeOffset="37380.138">37758 14069 159 0,'-7'-19'37'15,"2"-4"-23"-15,5 13-8 16,0 6 5-16,0 1-3 0,0 3 24 16,0 0-8-16,0 0 0 15,0 0-14-15,0 0 0 16,0 0-4-16,0 7-1 15,0 26 3-15,0 15 27 16,0 11-24-16,0 4-2 16,0 2-2-16,0 4-3 15,-11 1-1-15,-14 0 3 16,-4 5 1-16,-10-6-5 15,-3 0 1-15,-3-5 0 16,-8-2-3-16,0 0 1 16,-7 2-1-16,-2 0 0 15,0 0 2-15,2-2-2 16,1-4 1-16,-4 4 0 15,-2-1-1-15,-9 4 0 0,-6-1 1 16,-3 1 1-16,2-2-2 16,1-4-2-16,5-4 0 15,11 0 2-15,2-8-1 16,1 1-1-16,2-1-3 15,-6-4-1-15,-1-5-3 16,1-2 5-16,0-7 3 16,5 2-6-16,-2 0 6 15,0-2-1-15,-3 1-4 16,-1-3 6-16,1 1 0 15,-4 0 1-15,0 1-1 16,1-3 2-16,-3 2-2 16,3-5 1-16,-3-1-1 15,-1-1 0-15,-2-2 1 0,2-1-1 16,4 1 1-16,2 0-1 15,7 0-1-15,2 0 1 16,1 2 1-16,-1 6-1 16,-5 0 0-16,3-3-1 15,0 1 1-15,0 3 0 16,5-1 1-16,3 2 1 15,4 1-2-15,-4 2-1 16,4 0 1-16,-1 3 0 16,-2-1-1-16,-1 3 1 15,-2 1 1-15,6-1-1 16,-4-2 0-16,4-3 0 15,-1-2 0-15,4 2-1 0,-2-3 1 16,2 3 0 0,0 1 1-16,-1 1-1 0,0 4-2 15,4-1 1-15,0 0 1 16,2 1 0-16,1 2 0 15,2-3 1-15,0 1 0 16,6-3 1-16,6 0-1 16,3-4 2-16,9 1-2 15,1-5-1-15,-1-6 1 16,6 0 1-16,-4-9-1 15,8-1 0-15,-4-3-1 16,3-7 0-16,3 2 1 0,0-3 2 16,-2 0 0-16,-2 0-3 15,-5 0-21-15,-3-21-48 16,6-5-30-16,4-4-54 15</inkml:trace>
  <inkml:trace contextRef="#ctx0" brushRef="#br0" timeOffset="37878.1665">33049 17193 271 0,'-3'-12'32'0,"1"6"-31"16,2 3-1-16,0 3 4 15,0 0 5-15,0 0 18 16,0 30-10-16,0 16 8 16,13 9-12-16,5 7-3 15,-3 6 3-15,3-8-6 16,0 2 1-16,3 2-6 15,2 0 3-15,-2-2-1 16,0 0-2-16,-3-12 2 0,-3-8-2 16,-3-9-1-16,-4-16 0 15,-1-8-1-15,-4-9 0 16,-3 0-2-16,6 0 1 15,-1-4 1-15,13-34 32 16,3-13-22-16,9-10-7 16,9-1-3-16,-1 3-2 15,6 9 2-15,5 2 0 16,-3 2-10-16,8 6-8 15,-3-8-17-15,-1 5-29 16,-2 6-26-16,-7 0-97 16</inkml:trace>
  <inkml:trace contextRef="#ctx0" brushRef="#br0" timeOffset="39418.2546">33141 17085 58 0,'-12'0'176'0,"1"0"-157"15,7 0-16-15,4 0 8 16,0 0 5-16,0 0-1 16,0 0-1-16,0 5-14 15,0 3 0-15,10 5 0 16,13 6 5-16,10 2 4 15,11 0 3-15,13 4 5 0,12-1-3 16,8-1-8-16,0-1-2 16,0-4-3-16,-5 1 0 15,-13-5 3-15,-12-4-3 16,-9-3-1-16,-10-2-1 15,-10-3 1-15,-7-2 0 16,-6 0-1-16,-5 0 1 16,0 0 1-16,0 0 1 15,0 0 2-15,0 3-4 16,0 1 0-16,0 5 0 15,0 12 2-15,-8 7 6 16,-13 9-2-16,-6 1-4 0,-2 1-2 16,3 4 3-16,-5 3-3 15,-2 2 0-15,-2 3 1 16,0-1-1-16,-1-1 3 15,6-5-2-15,4-9-1 16,8-2 0-16,8-11 0 16,5-9 0-16,2-3 0 15,0-7-9-15,3-3-23 16,0 0-26-16,0 0-42 15,0-6-61-15</inkml:trace>
  <inkml:trace contextRef="#ctx0" brushRef="#br0" timeOffset="40515.3173">33152 17189 134 0,'-13'-14'67'0,"0"4"-44"16,1 3-4-16,1 0 13 15,-2 1 8-15,8 2-1 16,-2-2-4-16,2 6-8 16,2 0-12-16,0 0-1 15,3 0-5-15,-5 6-7 16,-8 25 0-16,-2 18 4 15,0 9-2-15,7 2-4 16,2 1 2-16,6 3 1 16,0-5-3-16,0-2 0 15,0-4 1-15,0-5 0 16,3-6-1-16,8 0-1 15,-2-8-3-15,2-3 4 0,-1-4 0 16,-2-3 3-16,-1 1-3 16,2-7 2-16,-4-1-1 15,2-7-1-15,-4-5-1 16,2-3-1-16,-2 1 2 15,1-3 0-15,-1 3 2 16,-3 0-1-16,0 2-1 16,3 3 0-16,-1 1 3 15,4-5-2-15,1 7 0 16,-2-5-1-16,1 1 0 15,3-4 0-15,0 0-2 16,-7-3-2-16,5 3 4 0,-7-3 2 16,0 1 0-16,0-1-2 15,0 0 0-15,0 0 2 16,0 0-2-16,0 0 0 15,3 0-5-15,3 0 2 16,6 0 3-16,-1 0 1 16,4-7 1-16,-5 2-2 15,-7 2 0-15,-1 3-2 16,-2 0 1-16,0 0-2 15,0 0 3-15,6 0-8 16,6-5-6-16,9-3 10 16,9-6 0-16,2-2 2 15,1-4-6-15,3-10-3 16,-3-3 3-16,-4-3 1 15,-2-5 2-15,-3 4 2 0,2-6-4 16,2 0-3 0,6 0 4-16,2-2-6 0,5 5 3 15,5 5-2-15,-8 3 10 16,1 9 1-16,-3 9 0 15,-10 3-1-15,-5 2 1 16,-6 5 1-16,-10 0 0 16,2 2-1-16,-7 2 0 15,3-3 0-15,-3 3 0 16,3 0-1-16,-3-2 1 15,0-1 0-15,0 0 0 16,0 3 1-16,0-3 0 0,0 3 3 16,0 0-3-16,0 0-1 15,0 0-3-15,0 0-3 16,0 0-12-16,0-2-28 15,0 2-78-15,-6 0-4 16</inkml:trace>
  <inkml:trace contextRef="#ctx0" brushRef="#br0" timeOffset="42697.4422">33100 17158 71 0,'0'-9'61'0,"-4"4"-52"16,4-1-9-16,0 1 9 15,0-1-1-15,0 3 15 16,0 1 5-16,0-1-10 15,0 3-3-15,0 0 14 16,-3-2 6-16,-2 0-2 16,-8-2-20-16,0-1-4 15,-5 2-6-15,0-2-3 16,3 1 5-16,2 3-2 15,2-5-2-15,-1 4 1 0,-1-1 0 16,2 3-2-16,-1-3 0 16,6 3 1-16,1 0 1 15,1-3-2-15,4 3 0 16,0 0 0-16,0 0-1 15,0 0-1-15,0 0 0 16,0 9-4-16,0 14 6 16,0 7 3-16,0 4 1 15,0 4 1-15,4 0-1 16,-1 6-1-16,-1-2 0 15,7 2-2-15,0 4 0 16,2-2-1-16,4-3 3 0,-2 0-3 16,2-3 0-16,3-3 0 15,-4-1 0-15,1-2 0 16,3-2 0-16,-3 0 0 15,0 3 0-15,-1-6 0 16,4-2 0-16,-3-1 0 16,0-2 0-16,-4-2 0 15,2 0 0-15,-1-7 1 16,-7 1-1-16,4-2 2 15,0-1-2-15,-3-2 0 16,-3 6 0-16,4-5 1 16,-5 1 0-16,1 1 0 15,3-2-1-15,-2 0 0 16,-2-1 0-16,4-3 0 15,-3 2 0-15,2-3 1 0,-1-3-1 16,2 1 0-16,-3-2-1 16,-1-3-4-16,1 0-3 15,1 0 8-15,2 0 7 16,2 0-1-16,4 0-3 15,1 0 2-15,1-3 1 16,4-13-4-16,6-5 1 16,3-2-2-16,6-4-1 15,2-1 0-15,0-1 0 16,8 3 0-16,-5-6-2 15,1 5-1-15,-5-1-4 16,2 8 2-16,-3-1-1 0,-3 1 3 16,-1-1 1-16,4 0 2 15,-4-1-2-15,2 1 1 16,-5-1-1-16,-1 0 0 15,-7 4 0-15,-10 0-2 16,2 4-2-16,-8-2 4 16,-2 5 2-16,0 1 0 15,0-1 2-15,0 3-2 16,0 0 0-16,0 3 1 15,0-1 1-15,0 5-1 16,0-2 0-16,0-1-1 16,0 4 0-16,0-2-1 15,0-1 0-15,0-2 1 16,0-1-2-16,0 1 2 15,0-3-3-15,0 3 2 0,0-4 1 16,0 1 0-16,0 1 0 16,0-4 0-16,0-6 0 15,0 3-1-15,6-3-1 16,2 0 0-16,-1 7-2 15,-4 2 4-15,-3 2 2 16,0 4 0-16,0 0 2 16,0-1 3-16,0 0-1 15,0-2-5-15,-18 2-1 16,0 1 1-16,-3 2 0 15,-2-4-1-15,2 4 0 16,-4 0 0-16,-1-3 0 0,-4-2 0 16,1 3-1-16,-4-6-2 15,4 0 1-15,-7-3 1 16,3-3 1-16,0-1-2 15,1 1 2-15,-1-4 1 16,-3 2-1-16,6 2 0 16,1 0 1-16,1 6-1 15,0 1 0-15,-6 4 1 16,-1-2-1-16,-4 2 0 15,0 1 0-15,8-4 0 16,3 6 0-16,5-3 2 16,10 2-2-16,5 1 0 15,-2-4 1-15,2 2-1 16,-1-1-3-16,-5-1 3 15,-4 0 0-15,-3-4 0 0,1 2 0 16,-3 1 2 0,7-2-2-16,1 2 0 0,0-2 0 15,2 1 0-15,2 2 0 16,-1-4 0-16,-1-1 0 15,0 4 0-15,0 1 0 16,-2 0 1-16,1 1-1 16,-1 3-1-16,3 0 1 15,6 0 0-15,-1 0-3 16,5 0 2-16,-1 0-2 15,3 0-1-15,0 7 1 16,0 11 3-16,0 7-2 0,0 0 2 16,0 10 0-16,0 2 0 15,9 7 3-15,2-2 2 16,5 3-2-16,2 2 2 15,-1-6-3-15,4 0-1 16,0-6 1-16,-3-3-2 16,0 0 1-16,-3-3-1 15,0 0 0-15,-7 0 2 16,5 1-2-16,-5-3 0 15,4 5 1-15,-3-2-1 16,6-3 0-16,-3-1 0 16,-1-1-1-16,4-7 1 15,-2 3 0-15,-2-2 0 16,4 0 0-16,-3-4 0 15,-1-1 0-15,2-6-3 0,-5-3-6 16,4 1-6 0,-3-2 1-16,0-4 6 0,0 4 5 15,-3-4 2-15,-3 0-3 16,0 0 0-16,0 0-8 15,-3 0-29-15,0 0-54 16</inkml:trace>
  <inkml:trace contextRef="#ctx0" brushRef="#br0" timeOffset="63393.6259">35111 19571 87 0,'-3'0'30'0,"-3"-6"-19"16,2 6 6-16,2 0-3 16,-4-2 13-16,1 2-9 15,0 0-2-15,3 0 1 0,2 0-1 16,0 0 1-16,0 0 1 15,0 0-5-15,0 0-6 16,0 0 0-16,0 0 1 16,0 0-1-16,0 0-5 15,0 0-2-15,0 0-7 16,0 0 4-16,0 0-4 15,9 0-3-15,9 0 10 16,11 0 8-16,7 0 7 16,5 0 1-16,5 0-8 15,3 0-5-15,5 0 2 16,3 0-2-16,5 0-3 0,7 0 4 15,-2 0-2 1,5 0-1-16,-1 0 1 0,-2 0-1 16,-1 0 1-1,-2 0-2-15,-7 0 1 0,-2 0-1 16,-8 0 0-16,5 0 1 15,-3 0-1-15,-1 0 0 16,1 0 0-16,0 0 1 16,-4 0 1-16,6 0-2 15,-6 2 1-15,4-2-1 16,-3 3 0-16,-1-3 2 15,4 0-2-15,-1 3 0 16,4-3 1-16,-1 2-1 16,-6-2 0-16,-1 0 1 15,-5 3-1-15,-2 1 0 16,2-4 1-16,0 2-1 0,2 3 1 15,-2-5 1-15,-2 2-2 16,0 1 2-16,-1 3-2 16,3-1 1-16,1-2 0 15,-1 2-1-15,5-5 1 16,-5 3-1-16,0-1 2 15,1 2 1-15,-4-1 2 16,1-3 0-16,2 1-2 16,-2 3 3-16,3-2-6 15,3 3 1-15,-1 0-1 16,4 1 0-16,-1-1 2 0,4 1 0 15,-4-5-2 1,1 5 2-16,-4-3 0 0,-3 2-2 16,-2 4 0-1,-3-4 2-15,2 3-2 0,5-3 0 16,1 1 1-16,7-1 0 15,1 0 0-15,-1-1 1 16,3 0 0-16,-4-1-1 16,-5 0 1-16,-3-3-1 15,-9 0 3-15,-10 0-1 16,-5 0-3-16,-7 0 2 15,-1 0-1-15,-8 0 2 16,-2 0-3-16,0 0 0 16,0 0 0-16,-23 0-7 15,-28 0-18-15,-23 0 1 0,-30 0-62 16,-14 0-44-16</inkml:trace>
  <inkml:trace contextRef="#ctx0" brushRef="#br0" timeOffset="64653.698">35324 19788 70 0,'-15'-3'47'16,"7"3"-37"-16,-2-3 7 15,8 3 16-15,2 0 5 16,0 0-16-16,0 0-3 0,0 0-6 16,0 0-8-16,0 0-5 15,0 0 0-15,12 0-6 16,18 0 6-16,14 0 3 15,13 0 29-15,8 0-17 16,6 0-5-16,4 0-6 16,-1 0 5-16,1 0-4 15,-1 0 3-15,3 0-1 16,0 0-5-16,0 0-2 15,3 0 1-15,-2 0 0 16,-4 0 1-16,-2 0-2 16,-5 0 0-16,2 0 2 15,-7 3-1-15,-3 0 0 0,-5-1-1 16,-3 1 1-1,-4 4-2-15,-6-3 1 0,1-2 0 16,-4 1 0-16,-2-3 2 16,3 0-2-16,-4 0 2 15,4 0-2-15,0 0 0 16,-1 0 0-16,1 0 0 15,-1 0 0-15,1 0 0 16,4 0 0-16,-2 0 0 16,6 0-2-16,1 0 2 15,2 0 0-15,-2 0 2 16,-1 0-2-16,-2 0 0 15,-3 0 1-15,-1 0-2 16,-2 0 1-16,-6 0 0 0,2 0 0 16,-6 0 0-16,2 0 0 15,-2 0-3-15,1 0 3 16,6 0 3-16,-5 0-3 15,3 0 0-15,1 0 0 16,-4 4 0-16,-5-4 0 16,4 1 0-16,-4 2 2 15,5-3-1-15,-2 6 2 16,4-4-1-16,-4 0 0 15,4 4 0-15,-3-3 0 16,-4 2 1-16,0-2-1 16,-8 0 1-16,-3-3 1 15,-2 0-2-15,-8 1 0 0,1-1 1 16,-2 0-3-1,2 0 1-15,-4 0 2 0,1 0 2 16,0 0-3-16,-3 0 1 16,0 0 2-16,0 0-2 15,0 0-1-15,-11 0-2 16,-35 0-28-16,-21 0-60 15,-23 0-100-15</inkml:trace>
  <inkml:trace contextRef="#ctx0" brushRef="#br0" timeOffset="71158.07">37329 18221 63 0,'0'0'107'0,"0"0"-91"15,0-4-11-15,0-6 18 16,0-5 4-16,0 2 6 0,0-4-2 16,0-2-8-16,0-2-13 15,0-3 1-15,0-6 4 16,0-2-3-16,0-5-7 15,0-6 1-15,0-3-1 16,0-9 2-16,0-4-2 16,0-6 1-16,0-8 2 15,0 2-5-15,-5-5-1 16,-10-1 4-16,-3 0-6 15,-3-3 3-15,-5-4-1 16,-7 6 0-16,-6 0 1 16,-8 2-1-16,-6-1 5 15,-9-1-6-15,-17 0-1 0,-9 1 0 16,-10 8-1-1,0 2 1-15,6 5 0 0,11 4 2 16,1-4 0-16,-3 4-2 16,-7-1-2-16,-5 2 2 15,-5 4 0-15,-8 5 0 16,-7-3 0-16,-16 3-1 15,-3-3 1-15,-2 0-1 16,-1 1 0-16,13-5 1 16,1 4 0-16,2 3 1 15,-4 0 0-15,1 5 2 16,1 8-3-16,7 1-2 0,3 4 2 15,0 12 0 1,-8 2 0-16,-10 7-2 0,0 5 1 16,10 1-1-16,13 3 2 15,17 0-1-15,2 0 1 16,-6 0 0-16,-10 0 1 15,4 11-1-15,4 3 1 16,14-1-1-16,6-2 0 16,-5 2 1-16,0 0-1 15,-11 1 0-15,-7 4 0 16,-8-1 0-16,2-4 0 15,2 3 2-15,6-6-1 16,12 1-1-16,-1 0 2 16,-8 1-2-16,-3 8 0 15,-6-2-3-15,0 4 3 0,-3 0 1 16,-12-1-1-16,-5 6-1 15,-13-1 0-15,3-2 1 16,13-2 0-16,8-6 1 16,6-3 0-16,3-3-1 15,0 1 2-15,12-2-4 16,2 1 4-16,8-2-2 15,-8 6 1-15,-16-1-1 16,-17 3 0-16,-5 1 0 16,2-2 1-16,7 0 0 15,2 3 0-15,5-2-1 16,-1-3-1-16,3 1-4 15,3-2 8-15,0-1-3 16,0 1 0-16,-1 0 0 0,-3-1 0 16,-9 0-1-16,-4-2 2 15,-7 4-1-15,3 0 0 16,9-3 0-16,6-2 1 15,13-2-1-15,-2-1 1 16,7-2-1-16,-3-3 0 16,0 0 1-16,-3 0 0 15,-3 0-1-15,-3 0 0 16,-6 0 0-16,-2 0 0 15,-1 0-1-15,0 0 1 16,11 0 0-16,5-7-1 16,5 3 1-16,-3-4 1 15,0-1-1-15,-4 5 0 0,-4-5 0 16,-1 1 1-16,3-1-1 15,-1 0 0-15,10-2 0 16,10-3 1-16,1-1-1 16,7-4 2-16,-1-4 3 15,1 3-4-15,-3-2 0 16,-5-1 5-16,-2 2-5 15,2-1 0-15,1 4-1 16,1-2 2-16,-1 4-2 16,1-6 1-16,-2 2 0 15,-2-4-2-15,4 0 1 16,-4-3 0-16,2-4 0 15,-2-3 2-15,4-1-3 16,-1-3 2-16,4-1-1 0,3 0 0 16,0 0 0-16,3 2 1 15,-1 0 2-15,1 0-2 16,9-1-1-16,6 3 6 15,11 1 2-15,9-1-5 16,7 0-1-16,5-2 4 16,3 2 0-16,1-5-5 15,-1-3 5-15,0 0-4 16,-2-10 6-16,-5 2-6 15,5 0-1-15,-4 0 0 16,9 8-1-16,3 1 0 16,0-4 0-16,10 0 0 15,5-4-1-15,3-1-6 0,0-3-4 16,6 1 10-1,21-1 0-15,2-2-1 0,1 1 1 16,-1 1 2-16,-1 1-1 16,-2 4 0-16,-2 4 3 15,-1-1 3-15,2 4-6 16,-2 4-2-16,-2 3 2 15,0 3 0-15,-1 8 0 16,1-2 0-16,7-2-3 16,3 3 3-16,5-3-3 15,5 2 1-15,-1-2 1 16,-1 4 2-16,-5-2-1 0,9-1 0 15,-2 3 0-15,1 0-2 16,-6 4 4-16,-10 3-5 16,-11 6 3-16,-7 5 0 15,-4 4 0-15,-4 2 1 16,0 0 0-16,0 0-1 15,0 0 0-15,0 0-8 16,0 0 2-16,0 0 3 16,0 2-2-16,-24 19-17 15,-8 10-1-15,-11-1 14 16,-1-10-2-16,8-1-26 15,7-6-1-15,9-2 4 16,-5-3-61-16,1-8-2 16,9 0 12-16</inkml:trace>
  <inkml:trace contextRef="#ctx0" brushRef="#br0" timeOffset="71682.1">22868 13593 10 0,'-24'0'8'15,"7"0"-6"-15,11 0 26 16,3 0 1-16,3 0-6 15,0 0 4-15,0 0-8 16,0 0 1-16,0 0-1 16,9 0-3-16,21 0-14 15,8-18-2-15,9-10 52 16,10-5-25-16,-1-1-4 0,-2 2 0 15,-7-2-7 1,-4 6 3-16,-12 7-6 0,-6 5-3 16,-8 5-7-16,-2 3 4 15,-3 3-3-15,-1 0-4 16,-1 2-1-16,-5 3 1 15,-2 0-6-15,-3 0 6 16,0 0-13-16,4 0 8 16,2 0-3-16,-1 0 4 15,8 0 4-15,-5 11 5 16,2 3-3-16,1 1-2 15,-4 4-2-15,-2 5-2 16,1 8 4-16,0 3 4 16,-6 8 0-16,0-3-1 15,0 0 3-15,0 0 1 0,0 2 1 16,0-1-4-16,0 0-1 15,-12-7 1-15,4-5-1 16,-2 0-1-16,2-4 2 16,1-2-4-16,4-3 0 15,0-4 3-15,3-2-3 16,0-2 0-16,21-6-27 15,36-6-74-15,17-6 8 16</inkml:trace>
  <inkml:trace contextRef="#ctx0" brushRef="#br0" timeOffset="75852.3385">25217 13122 143 0,'-2'-11'45'0,"-4"4"-29"16,3-1 0-16,1 8-1 15,2 0 0-15,0 0 3 16,0 0-6-16,0 0-7 16,0 0 7-16,0 0-10 15,0 0 4-15,0 0-1 16,0 0 8-16,2 5-1 0,7 4-2 15,0-2 6-15,7-2-16 16,0 3 0-16,6-5 3 16,4 2 2-16,0-3 6 15,5-2-7-15,-2 0-1 16,-2 0 4-16,2-2-5 15,-7-6-1-15,-8-2 4 16,-2 4-2-16,-9-2 5 16,0-2 4-16,0-1-6 15,-3-3-5-15,0-2 3 16,0 2-1-16,0-1-3 15,0-1-3-15,0-1 2 0,0-1 2 16,0 2 1 0,-6 0-2-16,-2 3-1 15,-2 3 0-15,2 3-4 0,-4 1 3 16,3 2 2-1,2 1 2-15,-1 0 2 0,-1 3 4 16,-2 0-7-16,-2 0-1 16,1 0-3-16,-2 0 1 15,-7 0 1-15,1 9 1 16,-2 5 0-16,4-2 0 15,1 4 0-15,2-2 0 16,3-1 0-16,3 1 0 16,0 0 1-16,6 0-2 15,-3 6 0-15,4 5 1 16,-3 0 0-16,0 2 0 0,5-1 1 15,0-1-1 1,0-4-2-16,0 0 2 0,0 3-5 16,3-2 3-16,9 2 2 15,-4-2 0-15,2-1 1 16,1 3 1-16,-1-6 1 15,-5 1-2-15,5-8-1 16,-5 3 0-16,1-5-2 16,1 0-1-16,4-1-1 15,-2 0 4-15,2-3 3 16,2-2-2-16,2 0 0 15,-4 0 3-15,7-1-3 16,-3 4 0-16,0-5 0 16,3-1 0-16,3 0-1 15,0 0 0-15,5 0 3 0,1 0-1 16,2-7-1-16,-4-6 0 16,-4-6 1-16,-3 1-2 15,-7 2-4-15,-9-2-30 16,5 8-64-16,-7 0-128 15</inkml:trace>
  <inkml:trace contextRef="#ctx0" brushRef="#br0" timeOffset="77961.4591">36129 14409 74 0,'0'-13'115'16,"0"1"-88"-16,0-1-9 15,0 10-1-15,0 1-1 16,0-2 2-16,0 4 14 15,0 0-16-15,0 0-9 16,0 0-3-16,0 0-2 16,0 0-1-16,-5 0 0 15,2 0-1-15,0 0-2 16,3 4 1-16,0 1-9 0,0 0 0 15,0 1 3-15,0-2 7 16,15 5 7-16,6-4 6 16,8-3 8-16,7-2-4 15,0 0-7-15,-3 0-4 16,-7 0-1-16,-3 0 0 15,-2-7 1-15,-9-6-4 16,1-1 1-16,-8-2 5 16,1 0-2-16,-4-6-6 15,-2 1 0-15,0 0 0 16,0 2 0-16,0 3-4 15,0-1-6-15,-8 7 4 16,-10 2 6-16,-2 0 0 16,-4 6 1-16,4-1-1 15,-1 3 0-15,3 0-4 0,3 0 3 16,0 0 1-16,-1 5 0 15,-1 11-1-15,-1 5 0 16,-3 3 2-16,0 4 0 16,1-5-1-16,4 4 0 15,5 1-1-15,5-5 1 16,3 3 0-16,0-4 6 15,3-3 2-15,0 2-5 16,0-2-1-16,0 0 0 16,0-3 0-16,0 0 2 15,3 0 2-15,9 0-5 16,-4 0 4-16,5 0-5 15,-5-3 6-15,5 1-3 0,-1-2 0 16,2 0-1-16,4-4 0 16,6-1-1-16,0 1 3 15,5 5 2-15,-2-9 0 16,-3 4-2-16,-4-6-2 15,-2 1-1-15,0 0 1 16,3-3 1-16,9 0-1 16,-1 0 0-16,7 0 1 15,0 0-1-15,-6-8-2 16,-4-8-32-16,-5-1-40 15,-9-7-141-15</inkml:trace>
  <inkml:trace contextRef="#ctx0" brushRef="#br0" timeOffset="87570.0087">11205 19954 87 0,'-3'-15'40'0,"-6"0"-34"16,3 1 4-16,1 7 30 16,1-1-6-16,4 8-6 15,-3 0-3-15,3 0-1 0,0 0-2 16,0 0-1-1,0 0 1-15,-3 0-6 0,3 0-5 16,0 0-4 0,0 0 3-16,0 0-4 0,0 0-3 15,0 0-3-15,0 0 0 16,0 0-2-16,0 0-1 15,24 0-1-15,18 0 4 16,15 0 2-16,13 0-2 16,14 0 2-16,4 0-1 15,7-11-1-15,7 0 1 16,-4-5-1-16,3 0 1 15,-1 0-1-15,2-3 1 16,7 3-1-16,-1-4 0 16,5-8 1-16,8 5 0 0,7-4-2 15,11-3 2-15,16-4-2 16,6-12 1-16,17-6-1 15,9-4 1-15,3 3 0 16,3 3 0-16,-15 6 0 16,-14 13 0-16,-18 4-1 15,-19 12 1-15,-17 6-3 16,-12 5-1-16,-11 3-3 15,-7-2 7-15,-6-3-3 16,-12 1 3-16,-18-1 0 16,-16 4 0-16,-20 2 0 0,-8 0 1 15,0 0 1 1,-11-2-2-16,-22-7-5 0,-11 5-29 15,-4-2-18-15,-6 6-65 16</inkml:trace>
  <inkml:trace contextRef="#ctx0" brushRef="#br0" timeOffset="88266.0485">11743 20037 130 0,'-16'0'36'0,"14"0"-14"0,2 0 23 15,0 0-34-15,5-4-6 16,38-6-1-16,19-6 12 15,23-2-1-15,26-7-7 16,14-2 2-16,14 0-2 16,16-7 4-16,20-1-2 15,18 0-1-15,6 0-3 16,0 6-5-16,-9 6 0 15,-18 9-1-15,0 5 0 16,-10 2 3-16,-11 1-2 0,-3-5-1 16,-5-3 1-1,-4-1-1-15,-2-4 1 0,-15 4 1 16,-16-2-2-16,-16 5 3 15,-24 3-3-15,-22 1 0 16,-18 3 0-16,-10 2-1 16,-16 0 1-16,0-2 5 15,0-1 0-15,-36-1-5 16,-11 3-34-16,-16 4-33 15,-5 0-20-15</inkml:trace>
  <inkml:trace contextRef="#ctx0" brushRef="#br0" timeOffset="88819.0802">11959 20192 196 0,'-8'-5'26'0,"5"1"-21"16,3 1-5-16,0 1-4 16,23-6 4-16,34-8 6 15,30-8 16-15,22-6 9 16,31-7-11-16,32 0-10 15,14-4 6-15,12 10-7 16,-11 4-5-16,-12 5-4 16,-15 8 1-16,-6 1-1 15,0-3 0-15,-2 1 0 16,2-12 0-16,5-3 0 15,-8 1 0-15,-17 5 2 0,-28 10-4 16,-31 11-2-16,-34 3-7 16,-23 0 1-16,-11 0-20 15,-7 0-4 1,0 0 34-16,-22 0 0 0,-20 0-15 15,-7 0-37-15,-8 0-33 16,-12 0 4-16</inkml:trace>
  <inkml:trace contextRef="#ctx0" brushRef="#br0" timeOffset="89202.1021">12097 20037 3 0,'-15'0'234'16,"15"0"-234"-16,0-6-25 15,26 1 25-15,36-1 0 16,22 1 6-16,22 5 7 16,28-6-2-16,27 1 2 15,26-5-7-15,15-9 1 16,15-2-4-16,-3-6 0 0,-6 3-2 15,-10 2 1-15,-25 6-2 16,-19 3 0-16,-18 2 0 16,-16 3 0-16,-19-2 0 15,-21 0 0-15,-21 3-9 16,-26 1-10-16,-20 6-18 15,-13 0-50-15,-13 0 5 16</inkml:trace>
  <inkml:trace contextRef="#ctx0" brushRef="#br0" timeOffset="98141.6134">32880 21170 96 0,'-21'0'210'0,"3"0"-192"15,0 0-16-15,15 0 6 16,-2 0 15-16,1 0 13 16,1 0 3-16,-3 0-13 15,4 0-4-15,-1 0-10 16,3 0 3-16,0 0 1 15,0 0-14-15,0 0 1 0,0 0-3 16,0 0-5-16,0 0-3 16,26 0-3-16,22 0 11 15,25 0 1-15,22 0 2 16,23 2-1-16,8-2-2 15,15 0 0-15,4 0-5 16,6 0 4-16,-5 0-3 16,-1 0 1-16,7 0 2 15,9 0 0-15,4-5-1 16,2-2 1-16,-3-2 1 15,-12 1 0-15,-13 5-2 16,-6-4 2-16,-14 1 0 0,-9-2 0 16,-6 1 0-1,-12 0 1-15,-15 1-1 0,-8 2-2 16,-13 4 2-16,-14-6 4 15,-9 4 3-15,-15 2-3 16,-10-2 2-16,-5 2 1 16,0 0 0-16,-3 0 3 15,0 0-6-15,0 0 1 16,0 0-2-16,0 0 0 15,0 0-2-15,0 0 0 16,0 0-1-16,0 0 1 16,0 0-2-16,0 0 2 15,0 0-1-15,0 0 0 16,0 0 0-16,0 0 0 15,0 0 2-15,0 0-2 0,0 0 2 16,0 0-2-16,0-3-10 16,-6-3-15-16,-9 4-27 15,-9-1-83-15,-9 3-164 16</inkml:trace>
  <inkml:trace contextRef="#ctx0" brushRef="#br0" timeOffset="98968.6607">32944 21264 216 0,'0'0'60'0,"-2"0"-55"16,2 0-1-16,0 0 8 15,0 0 7-15,0 0 2 16,0 0 1-16,0 0-18 15,0 0-4-15,0 0-4 16,2 2-7-16,38 11 11 0,15 1 11 16,24-5 5-1,22-8-16-15,23-1 2 0,22 0 0 16,8 0-2-16,-2 0 0 15,2 0-3-15,-2 0-5 16,-1 0 4-16,4 0 3 16,-1 0-12-16,-11 0 3 15,-12 0 5-15,-4 0 2 16,-9 0 2-16,-5 0 1 15,-5 0 0-15,-7-1 1 16,-12 1 4-16,-9-4 6 16,-14 2 4-16,-9-1-9 15,-10 3-2-15,-12 0 4 16,-6 0 2-16,-4 0 2 15,-4 0 3-15,-10 0-4 0,-4 0-4 16,-5 0 0-16,-2 0 0 16,0 0 8-16,0 0 0 15,0 0-6-15,0 0-1 16,0 0-5-16,0-4-3 15,-5 3-8-15,-10-2-32 16,0 0-40-16,-1 3-70 16</inkml:trace>
  <inkml:trace contextRef="#ctx0" brushRef="#br0" timeOffset="115765.6214">15483 19133 95 0,'-24'-17'51'16,"1"-1"-45"-16,-5-1 1 15,13 0 22-15,7 6 14 0,2 0-4 16,6 7-8-16,-2 1-6 15,2 3 1-15,0-2-5 16,-5 1 2-16,5 3-3 16,-2 0-5-16,-1-1-3 15,0-3-3-15,0-3-1 16,-6-2 1-16,1-4-1 15,-8 3-6-15,-4-9 0 16,-1 0 0-16,-7 0-1 16,5-5-1-16,-6 0 0 15,2 0 0-15,0 3 1 16,-6-6-1-16,4 3 0 15,-6-3 0-15,-7 1 0 16,-6 1-1-16,-9 4-4 16,-7-1 0-16,-5 7-1 0,-6-2 5 15,-2 7-6-15,0 0 6 16,3 1 0-16,9-2 1 15,-1 3-1-15,1-2 0 16,3-4-1-16,3 4-2 16,-2-1 4-16,5 0 0 15,-1 0-1-15,2 2-5 16,-2 0 4-16,4 1-3 15,-1 0 3-15,3 3 0 16,-1 0 2-16,1 5 2 16,-3 0-2-16,0 0-2 15,-2 0 1-15,-6 0 0 0,-3 12-3 16,-7 7-4-16,0-2-2 15,5-5 10-15,10-6 1 16,1-3-1-16,5-3 0 16,-6 0 0-16,4 0 0 15,-1 0 0-15,4 0-1 16,5 0 1-16,-2 0 0 15,-1 5-1-15,6 5-1 16,4 1 2-16,6 0-1 16,-1 2-3-16,3 1 3 15,1 0-2-15,-2 4 3 16,5-2-4-16,-4 3 4 15,1 1-3-15,-1 2 3 16,4 2 0-16,-2 0 0 0,-1 2 0 16,4 4 0-16,-1 0 0 15,5-1-1-15,-2 4 0 16,2-5 1-16,3 0 0 15,0-1 0-15,1-3-1 16,4 2 1-16,-2 3 0 16,4 3-1-16,5 1 1 15,2 1 0-15,2 3 0 16,-1 1 0-16,0-3 0 15,3 0 0-15,0 0 0 16,0 2 0-16,0 0 0 16,0 7 0-16,0-7 0 15,8-3 0-15,5-4 1 0,-1-3-1 16,-4-3 1-1,2-2-1-15,-4 1 0 0,-1-2 1 16,1 3-1-16,0 6 1 16,0 0 1-16,4 7-2 15,1 0 1-15,4-5 1 16,3 5-2-16,0-9 0 15,5 1 2-15,7-5-2 16,-3-2 0-16,-1 4 3 16,7-4-1-16,0-1 0 15,0 3-2-15,6 0 1 16,5-3-1-16,3-2 1 15,13-3-1-15,8-4 2 16,6-5 1-16,13-5-2 16,4 1 1-16,-2-3 2 0,1 0-4 15,-13 0 0-15,0 0 1 16,-5 0-1-16,5 0 0 15,0 3 0-15,6 0 0 16,4-1 1-16,-2 1-1 16,2 3 0-16,-1-4 0 15,-4 3 1-15,0 2-2 16,-3-6 1-16,-1 3 0 15,-1-4 1-15,-6 2-1 16,0-2 0-16,-5 0 0 16,-1 0-1-16,1 0-6 15,-1 0 6-15,4 0-2 0,-2-7 0 16,5-16 1-1,2-1-4-15,-2 0 5 0,-7 1 1 16,-1-2-2-16,2-5-5 16,-9 7 6-16,2-9-12 15,-2-4 13-15,-6 7 5 16,1-11-4-16,-4-3-1 15,-4-2-9-15,-2-3 9 16,-9 0 5-16,-6 0-4 16,-10 2-1-16,-5 3 0 15,-9 1 4-15,-3 0-1 16,0 0 19-16,-8 2-15 15,-20-2-2-15,-1-1-2 16,-7-5 2-16,-8-3-5 16,-4-2 1-16,-6-3 0 15,-2 0 1-15,-3-1-2 0,-6 4 0 16,-7 5 0-16,-5 2 2 15,-3-2 2-15,-4 5-1 16,-4 0-2-16,-4 1 3 16,-4 7-4-16,-7 3 0 15,-10 8 0-15,-15 16-3 16,-21 8 1-16,-20 8-20 15,-15 40-31-15,-6 11-66 16</inkml:trace>
  <inkml:trace contextRef="#ctx0" brushRef="#br0" timeOffset="119485.8342">35803 17440 49 0,'2'-7'45'16,"-2"4"19"-16,0-1 0 15,0 4-9-15,0-2-7 0,0-1-14 16,0 3-8-1,0 0-7-15,0 0-4 0,0 0-5 16,0 0 1-16,0 33-1 16,0 15 5-16,-5 25 27 15,-6 9-27-15,-7-5 1 16,3 2-8-16,2-13-2 15,-2-13-4-15,10-10 0 16,-1-11-2-16,6-12-2 16,0-6-15-16,0-8-55 15,0-6-51-15,0 0-120 16</inkml:trace>
  <inkml:trace contextRef="#ctx0" brushRef="#br0" timeOffset="119861.8557">36111 17400 278 0,'0'-10'89'16,"0"2"-78"-16,0-1-11 15,13 4 9-15,10 2 0 16,5 3 5-16,1 0 21 16,-2 0-6-16,-3 11-14 15,-7 21 5-15,-8 14-6 0,-9 4 7 16,0 12-1-16,-18 7-8 15,-21-5-3-15,-5 2-3 16,8-11-2-16,13-13-4 16,17-6-1-16,6-10-1 15,0-8-1-15,11-6-3 16,35-12 2-16,21 0 4 15,23-12-7-15,16-27 7 16,7-9-17-16,7-8-29 16,-7-9-28-16,-7 6-39 15,-14 3-59-15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13:53.632"/>
    </inkml:context>
    <inkml:brush xml:id="br0">
      <inkml:brushProperty name="width" value="0.05292" units="cm"/>
      <inkml:brushProperty name="height" value="0.05292" units="cm"/>
      <inkml:brushProperty name="color" value="#FF0000"/>
    </inkml:brush>
  </inkml:definitions>
  <inkml:trace contextRef="#ctx0" brushRef="#br0">31836 7319 64 0,'5'36'335'15,"-5"-7"-335"-15,0-16 0 16,0 3-8-16,0-2 8 16,0-9 3-16,0-2-1 15,0 0 19-15,0 0-3 16,0-3-6-16,0 0 5 15,0 0 5-15,0 0-10 16,0 0-2-16,0-24-2 16,0-19-8-16,8-8 1 15,15-13-1-15,13-11 0 16,15-8-1-16,11-8 0 15,18-4-2-15,15-5 1 16,3 6-1-16,7 8 0 16,1 17 2-16,14 11-1 0,11 9 1 15,5 9-3-15,3 10 4 16,-5 9-1-16,-13 5 1 15,-16 7 0-15,-10 4 0 16,-10 3 0-16,-10 2-2 16,-1 0 2-16,-2 0 0 15,-10 0 0-15,0 0-1 16,-8 0 2-16,-3 0 1 15,-7 0-1-15,4 0-1 16,-1 0 0-16,-2 0 0 16,-6 0 0-16,-10-5 1 0,-11 2 0 15,-10 3 0-15,-4 0 0 16,-4-3-1-16,0 3 1 15,0-2-1-15,0 2 0 16,0-3 0-16,0 3 0 16,0-2-6-16,0-4-21 15,0 2-18-15,0-2-79 16,0-11-131-16</inkml:trace>
  <inkml:trace contextRef="#ctx0" brushRef="#br0" timeOffset="408.0234">34260 5871 260 0,'0'0'73'0,"0"0"-73"16,0 0-8-16,0 0-29 16,16 7 29-16,19 18 8 15,22 5 7-15,23-1 10 16,15-2-9-16,15 2 2 15,-2-8-8-15,-5-4 1 16,2-2-3-16,-7-4 4 16,-7 0 9-16,-20-6-4 0,-25 2-3 15,-20-1-1-15,-23 2-1 16,-3 12-2-16,-15 15 11 15,-45 18 33-15,-22 5-5 16,-19 9-12-16,-4 6-18 16,7 1-4-16,12 6-4 15,8 0-3-15,14-4 2 16,7-7-2-16,19-5-49 15,20-16-25-15,18-11-65 16</inkml:trace>
  <inkml:trace contextRef="#ctx0" brushRef="#br0" timeOffset="13525.7737">34912 12164 253 0,'9'0'42'15,"-9"0"-36"-15,0 0-6 16,0-7 5-16,0 2 16 15,-6 1-2-15,-4 2-1 16,5 0-10-16,-5 2-4 16,-1 0-1-16,2 0-2 15,-2 0-1-15,4 0 3 0,4 0-3 16,0 0 0-16,0 0 0 15,1 0 2-15,2 0-2 16,-3 0 0-16,3 0 1 16,0 0-2-16,0 0 1 15,0 0-2-15,0 0-4 16,3 0-8-16,30 0 12 15,16 0-9-15,17 0 22 16,12 0-20-16,7 0 11 16,5 0-2-16,10 0 0 15,5 0 5-15,4 0-4 16,7 0 0-16,6 0 1 15,-3 0-2-15,-3 8 0 0,-6-3-8 16,-10 2 5-16,-7 0 4 16,-1 0-2-16,-4 1-5 15,5-2 4-15,4-4 0 16,3 1 0-16,0-3 0 15,4 0 1-15,-7 0-1 16,5 0-5-16,-1 0 4 16,-6 0 6-16,3 0-4 15,-8 0 4-15,2 0-6 16,0 0 3-16,-1-5-2 15,1 2 4-15,1-3-4 16,-4 6 5-16,4-2-6 16,-2-1 4-16,7 1-1 0,1-2 0 15,4 0 0-15,-2 0 5 16,1-1-5-16,-2 5-1 15,1-2-2-15,-3-1 4 16,4 1-2-16,-4-4-2 16,-3 4 2-16,-7-1 0 15,-1 3 1-15,2 0-7 16,-1 0 3-16,5 0 4 15,-6 0 1-15,-2 0-1 16,-1 0 6-16,-1 0-6 16,-1 0 0-16,2 0-1 15,-4 0-1-15,3 0 2 16,-6 0 0-16,3 5 1 15,4 1 0-15,-1 1-1 0,-3 5 3 16,1-5-3-16,-11 1-1 16,2 0 0-16,-3-2 2 15,-4-1-2-15,-3 0 1 16,-3 0 0-16,-2 1-2 15,-6-3 4-15,-7 2 3 16,-9-5 0-16,-10 2 0 16,-14-2 8-16,-5 0-6 15,-6 0 0-15,0 0 6 16,0 0 3-16,0 0 0 15,-17-2-16-15,-28-12-41 16,-32 1-73-16</inkml:trace>
  <inkml:trace contextRef="#ctx0" brushRef="#br0" timeOffset="22374.2798">34398 11170 9 0,'9'0'10'0,"-7"0"4"16,-2 0 1-16,0 0 1 15,0 0 5-15,0 0 1 16,0 0 8-16,0 0-4 15,0 0-5-15,0 0-1 0,0 0-7 16,0 0 3-16,0 0 0 16,0 0 3-16,0 0-5 15,0 0-1-15,0 0 2 16,0 0-9-16,0 0 0 15,0 6-3-15,0 13-2 16,0 7 4-16,0 1-2 16,0 0 0-16,0 5-2 15,0-2 1-15,0-5 2 16,0 3-4-16,0-7 0 15,0-1 0-15,3-6 2 16,1-3-2-16,-1-1 0 16,0-4 0-16,-1-3 1 15,-2 2-1-15,3-5 1 16,-3 0-1-16,0 0 1 0,0 0 0 15,0 0 1-15,0 0 0 16,0 0 3-16,0 0-3 16,0 0 1-16,0 0-3 15,0-14 0-15,0-4 0 16,-3-6 1-16,-5-3-1 15,-4-4-2-15,-1-5-4 16,5 5-6-16,-4 1 2 16,6 3 8-16,-3 9 2 15,3 5 0-15,3 4 1 16,-2 9-1-16,5 0 0 15,-3 0 0-15,3 0-2 0,0 0-4 16,0 16 2 0,3 14 4-16,11 2 0 0,3 0-9 15,11-6-62-15,8-17-117 16</inkml:trace>
  <inkml:trace contextRef="#ctx0" brushRef="#br0" timeOffset="23880.3659">42727 11213 76 0,'0'8'31'0,"0"22"-18"16,-23 18 12-16,-7 13-8 15,16-21-10-15,1-8 8 16,8-1 4-16,-2-5-4 15,7-8-4-15,-3-11-7 16,3 0-3-16,0-7 3 16,0 0 0-16,0 0 12 15,0 0 13-15,0 0-5 16,-2-8 3-16,2-19-19 15,0-3-7-15,0 2-2 0,0-8 1 16,0 2-2 0,0-1 2-16,0 1 1 0,0 4-1 15,0 5 0-15,0 12 0 16,0 3 1-16,0 6 0 15,0 4-1-15,0 0-1 16,0 0-5-16,0 0 0 16,0 4-1-16,0 14 7 15,0 1 0-15,0-1 0 16,0-2 0-16,0-4 1 15,0-2-1-15,0-5 2 16,0-2-2-16,0-1-2 16,0-2 0-16,0 0 2 15,0 0 0-15,0 0 1 16,0 0 10-16,0 0-3 0,5-2-2 15,7-16 3 1,1-4 14-16,1-2-15 0,-2 0-4 16,-2 5-4-16,-5 5 0 15,1 6 0-15,-6 8-2 16,0 0-5-16,0 0 3 15,0 0 0-15,0 19-4 16,0 21 8-16,-9 12 5 16,-6 1 0-16,6-5 0 15,0-7-3-15,9-7-1 16,0-13-1-16,0 1-41 15,0-21-92-15</inkml:trace>
  <inkml:trace contextRef="#ctx0" brushRef="#br0" timeOffset="27879.5946">28189 19635 199 0,'-21'-12'30'0,"0"-2"-16"0,3 8-10 16,3 3 11-16,10 1 12 16,-1-1 2-16,2 3-9 15,4 0-6-15,0 0-3 16,0 0 1-16,0 0-1 15,0 0-4-15,0 0-4 16,0 0-2-16,0 0-1 16,0 0-1-16,0 0 1 15,4 5-8-15,17 11 1 16,11 3-3-16,13 3 10 15,12-4 1-15,7-1 12 16,11-8-13-16,7-5 2 16,20-4 2-16,4 0-2 0,14 0-1 15,2 0 1-15,-1-11-2 16,-5 3 0-16,-1 0-4 15,-4 1 1-15,7 0-2 16,8 1 1-16,-8 5 4 16,-2 1-8-16,-11-3 7 15,-10 0-1-15,-7 0 2 16,-4 3 0-16,-4-2-2 15,-3 2-8-15,-5 0 3 16,-7-3 1-16,-3 3 3 16,-2 0 0-16,-3 0 0 15,5 0 1-15,2 0 2 0,14 0 0 16,6-5-1-1,4 0 1-15,4-5-1 16,3 1 0-16,-2 1-7 16,-1-3 4-16,-7 3 4 0,-5 1 1 15,-1 3-1-15,-9 1 1 16,2 1-1-16,-3 2-1 15,-2 0 1-15,5 0 1 16,0 0-1-16,2 0 0 16,3 0 0-16,-4 0 0 15,-1-3-1-15,0 3 1 16,-1 0 0-16,4 0 0 15,2 0 0-15,0 0 0 16,3 0 3-16,0 0-3 16,2 0 2-16,3-3-1 0,-3 1 0 15,8 2 3-15,-5-2 0 16,8-1-4-16,-1 3 8 15,0 0-6-15,-2 0-1 16,-5 0 1-16,-8 0-2 16,-5 0 2-16,0 0-1 15,-5 0 1-15,2 0-2 16,-1 0 2-16,1 0-1 15,-2 0-1-15,2 0 5 16,3 0-4-16,-1 0-1 16,-3 0 0-16,1 0 2 15,-4 0 0-15,1 0 5 16,-4 0-6-16,0 0 3 15,-3 0 2-15,-3 0-2 16,1 0 0-16,-3 0-3 0,-3 0 3 16,-4 0-4-16,1 0 0 15,-1 0 3-15,-3 0-2 16,4 0 0-16,-4 0-1 15,2 0 1-15,-2 0 2 16,0 0-1-16,-6 0-1 16,1 0 0-16,-3 0-1 15,-3 0 3-15,0 0-2 16,-1 0 2-16,1 0-1 15,-3 0 0-15,-7 0-2 16,1 0 7-16,-1 0 0 16,2 0 0-16,-1 0 2 0,2 0-5 15,-3 0-1-15,-8 0 0 16,-2 0-1-16,-13 0-2 15,0 0 2-15,0 0 2 16,0 0 4-16,0 0 2 16,0-3-8-16,-15-11-2 15,-16 7-63-15,-16-7-176 16</inkml:trace>
  <inkml:trace contextRef="#ctx0" brushRef="#br0" timeOffset="33553.9192">39089 12408 149 0,'14'-11'43'0,"-7"4"-8"16,-7 3-14-16,0 4 7 16,0 0 11-16,0 0-5 0,0 0-5 15,0 0-14-15,0 0-12 16,0 0 3-16,0 0-5 15,0 0-1-15,0 14-3 16,-7 16 3-16,-7 12 2 16,-1 12-2-16,3 5 0 15,-1 8 2-15,5 2-1 16,3 9 2-16,-2 5-2 15,-4 10 0-15,-5 11 1 16,-7 3-2-16,-10 3 1 16,-6 0 3-16,-5-3-2 15,-7 2-2-15,-11 3 1 16,-7 7 0-16,-13 0 1 0,-11 4-2 15,-10 1 0 1,-7-2 0-16,-6-1 2 0,-4 2 0 16,4-1-2-16,10 2-4 15,11-7 0-15,15 2-3 16,3-5 3-16,5-2 3 15,-2-2 1-15,-6-6 0 16,0-11 0-16,-1-7 2 16,1-7-3-16,3-11 2 15,-1-3-1-15,4-4 0 16,0-3 1-16,-4 0 0 15,4 2-1-15,-3-1-1 0,2 0 0 16,1-2 1 0,1-1-1-16,-4-3 1 0,-2 3 2 15,-3-3-2-15,2 1 0 16,3 2-1-16,-1-1 1 15,4-3 0-15,-3 4 1 16,2-2-1-16,4 4 0 16,6 2 0-16,3-7 0 15,8 3-1-15,-2-3 1 16,5 1 1-16,0 1-1 15,4 2 0-15,-1 2-1 16,3 0 2-16,1-1-1 16,6-7 1-16,5-4-1 15,4-8 1-15,4-7-1 16,2-3 0-16,-4-3 1 0,3 2 3 15,3-8-3 1,-3 3 0-16,4-7 0 0,-1 0 0 16,-2 0-1-16,2-9 0 15,9 2 2-15,2-7-2 16,10-2 0-16,0 0-6 15,0 0-10-15,0 0-16 16,0-8-42-16,0-9-26 16,7-6-32-16</inkml:trace>
  <inkml:trace contextRef="#ctx0" brushRef="#br0" timeOffset="33886.9382">34876 17206 204 0,'0'-4'78'0,"0"4"-55"16,0 8-23-16,-2 35 0 15,-16 16 23-15,3 12 4 16,-3 14-1-16,5-1-4 15,2 2-7-15,7-11-8 16,1-11-1-16,3-11 0 16,0-15-2-16,0-8-1 15,3-15-2-15,10-4-1 16,4-5-1-16,7-4 1 0,9-2-6 15,14 0 6 1,16-24 12-16,12-13-12 0,7-17-25 16,8-11 18-16,5-15-76 15,6-5 9-15,2 2-78 16</inkml:trace>
  <inkml:trace contextRef="#ctx0" brushRef="#br0" timeOffset="35912.0541">36498 17039 1 0,'0'-37'296'16,"0"8"-266"-16,-38 17-23 15,2 10-6-15,0 2-1 16,-5 0 0-16,0 16 9 16,-5 21-7-16,2 11 2 15,8 11 5-15,3 3-1 16,12-3 1-16,10 4-5 15,7-4-1-15,4-5-2 16,0-6-1-16,13-5 0 16,17-9-4-16,9-12-1 15,5-10-7-15,9-12 4 16,1 0 7-16,-7-20 1 0,-3-12-22 15,-5-3 22 1,-15-5 13-16,-3 5-11 0,-13 4-1 16,-5 11 1-16,-3 13 12 15,0 7 8-15,0 0-16 16,0 10-5-16,-11 25 0 15,-7 10 2-15,3 6-1 16,12-3 0-16,3-5-1 16,0-7-1-16,18-11-3 15,11-11 0-15,10-11-14 16,3-3 17-16,0 0-2 15,-1-17-11-15,-2-12 13 16,-13-5 4-16,-4-4 1 16,-14 1-1-16,-8-5-8 0,0-2 8 15,-3 2-3-15,-20 1-1 16,-5 12-1-16,0 9 1 15,0 12 1-15,-4 8-1 16,-4 0 0-16,6 7 0 16,-3 11 2-16,15 3-2 15,7-2-1-15,11-3-18 16,0-8-9-16,8-5 11 15,20-3-11-15,13 0 17 16,10 0-25-16,4-11 36 16,6-2 3-16,-11 0 4 15,-9 4 7-15,-11 9 14 16,-9 0-23-16,-3 0-1 15,-6 18-4-15,-9 12 8 16,0 13 10-16,-3 0 1 0,0 0-1 16,0 0-7-16,0-11-7 15,0-14-2-15,0-8 1 16,0-4-2-16,0-6 0 15,0 0 0-15,0 0 5 16,0 0 2-16,12-18-8 16,12-19-21-16,9-13 4 15,11-5 4-15,3 2 7 16,-2 10-16-16,-9 13 12 15,-13 17 10-15,-12 13 18 16,-1 0-18-16,-4 3-5 16,3 25 5-16,-3 2 5 0,2 5 10 15,-1 0-10-15,1-2 2 16,5-10-1-16,-2-7-2 15,4-4-3-15,0-10 10 16,3-2 10-16,0 0-14 16,0 0 17-16,0-19-12 15,2-5-1-15,-2-8-6 16,-3-6-4-16,-4-5 4 15,-1-5-2-15,-2-5-3 16,-8 5-2-16,0 5-1 16,0 15-5-16,0 8 7 15,0 12-4-15,-2 8 2 16,-1 0-3-16,3 8-2 0,0 29 5 15,0 17 3 1,0 8 0-16,0 2 0 0,15 0 0 16,-1-6 1-16,-7-7-1 15,-5-7-1-15,-2-13 1 16,0-10-3-16,0-7 0 15,0-6 3-15,-20-8 11 16,-16 0 8-16,-15 0-7 16,4 0-4-16,2 0-8 15,16 0 1-15,11-8-1 16,12 5-10-16,6 1-1 15,0-4-8-15,8-7-27 16,28-3 7-16,15-6 18 16,11-4 5-16,0-1 15 0,-2-3 1 15,-12-2 5-15,-7 4 9 16,-8-2-2-16,-7 0-1 15,-8 5 8-15,-5 4-3 16,-11 3-8-16,-2 8 15 16,0 7-16-16,0-1 8 15,0 4-2-15,0 0-12 16,0 0-1-16,0 0-3 15,-12 31 1-15,-9 8 2 16,1 7 0-16,5 2 4 16,6 3-4-16,9-11 0 15,0-2 2-15,0-14-2 16,14-6-2-16,11-7 2 0,7-6-11 15,1-5 11 1,2 0 3-16,-4-16 0 0,-5-13 10 16,-8-6-7-16,-10-11-6 15,-8-3 5-15,0 2-2 16,0 2 0-16,-21 4-2 15,-5 5-1-15,-1 9 0 16,3 5-2-16,9 12-20 16,7 1-13-16,5 7-38 15,3 2-41-15,0 0-120 16</inkml:trace>
  <inkml:trace contextRef="#ctx0" brushRef="#br0" timeOffset="36185.0697">38069 16809 233 0,'6'-10'45'16,"-2"7"-26"-16,-4 3 2 16,0 0-6-16,0 0-11 15,0 31 0-15,0 23 41 16,3 13-13-16,-3 13-7 15,0 3 1-15,0-1 0 16,0-3-6-16,0-7-5 16,-13-6-6-16,8-2-6 15,-5-6-1-15,5-14-1 16,2-4-1-16,3-8-6 15,0-8-54-15,0-4-34 16,0-16-53-16</inkml:trace>
  <inkml:trace contextRef="#ctx0" brushRef="#br0" timeOffset="36489.0871">38177 17499 209 0,'5'-6'90'0,"4"-1"-71"16,3 2-17-16,3-8 23 15,9 1-1-15,6-4 3 16,6-5-4-16,2-1-13 15,-3-2-4-15,1-1 2 16,-9-6 5-16,-6-4-5 16,-10 6-5-16,-11 2 3 0,0 8-1 15,0 9-3-15,-23 5-2 16,-6 5-10-16,-2 0 7 15,2 34 3-15,7 12 2 16,4 9-2-16,13 8 1 16,5-2-1-16,0-2 0 15,15-8-2-15,24-12 2 16,17-9-5-16,16-9-46 15,2-7-24-15,-6-12-115 16</inkml:trace>
  <inkml:trace contextRef="#ctx0" brushRef="#br0" timeOffset="55067.1497">25135 12007 12 0,'-3'-14'31'0,"0"7"-17"15,-4 0 12-15,2 6-19 16,-3-3-1-16,1 3 4 15,-2-3-8-15,4 4 1 16,-5 0 4-16,2 0-4 16,-2 0-3-16,-5 0 0 15,4 0 2-15,-1 0-4 16,-3 0 1-16,4 0 1 15,-2 0 3-15,2 0-3 16,-4 0 0-16,-3 0 0 16,-3 0 1-16,-6 0 1 0,6 0 4 15,-2 0 0 1,5 0 2-16,-3 0 2 0,1 0 0 15,-1 0-3-15,0 0 15 16,-4 0-10-16,-1 5 4 16,0 0-1-16,-2 7-8 15,5-1 1-15,8 0-6 16,7-3-2-16,8-4-2 15,0 9-14-15,0-4 13 16,29 5 3-16,34-2 26 16,38 1-9-16,32-6-9 15,16-2-4-15,14-3-3 16,3-2 0-16,4 0-1 0,5 4 0 15,-6-4 0 1,-6 2-6-16,-17 3-8 0,-15 0 7 16,-15 3-1-16,-18-2 0 15,-16 2 2-15,-13-2 2 16,-12-4 1-16,-19 0-1 15,-12-2 4-15,-13 0 0 16,-13 0 0-16,0 0-2 16,0 0-15-16,-15 0 9 15,-17 0 8-15,-4 0 7 16,-2 0-6-16,2 0 2 15,-3 0-2-15,3 0-1 16,1 6-17-16,-1-1-86 16</inkml:trace>
  <inkml:trace contextRef="#ctx0" brushRef="#br0" timeOffset="56780.2477">23688 15438 280 0,'9'-22'84'15,"-6"1"-64"-15,-3 8-11 16,0 9 5-16,0 4 5 16,0 0-2-16,0 0 2 15,3 0-7-15,0 0-12 16,-1 25 0-16,5 15 1 0,4 8 12 15,-1 8-2 1,1 2-2-16,-4-1-3 0,1-2 2 16,2-7-2-16,-5-6 1 15,1-3-6-15,4-6 0 16,-5-6-1-16,1-9 1 15,0-5-1-15,0-1 0 16,-3-5-5-16,2-4-48 16,13-3-30-16,12 0-81 15</inkml:trace>
  <inkml:trace contextRef="#ctx0" brushRef="#br0" timeOffset="57451.286">24479 15617 282 0,'-18'0'19'0,"-3"0"-16"16,-4 6 9-16,-1 19-1 16,-4 13 8-16,4 7 12 15,2 9-20-15,1 7 0 16,1 6 1-16,5 12 6 15,-1 8 8-15,3 7-7 16,6 5-2-16,3-5-6 0,6-7-4 16,0-9-3-1,0-10-4-15,0-13 1 0,24-4-1 16,11-11-2-16,7-9 2 15,3-8 0-15,8-21-2 16,7-2 1-16,8-8 2 16,6-30 19-16,3-7-17 15,-5-14 4-15,-10-7-4 16,-6-9 2-16,-17-14-4 15,-13-1-2-15,-16-10 2 16,-10 4-2-16,-10 2-5 16,-34 9 3-16,-12 10 1 15,-6 17 1-15,2 12-5 16,7 14-1-16,9 13-11 0,-2 14-18 15,7 5-13-15,11 0-79 16,0 19-104-16</inkml:trace>
  <inkml:trace contextRef="#ctx0" brushRef="#br0" timeOffset="58049.3203">25242 15365 171 0,'0'-10'76'16,"0"4"-45"-16,0 4 17 15,0 2-5-15,0 0-12 16,0 0-14-16,-9 5-8 0,-2 25-4 15,-5 12-1-15,-1 9 4 16,4 2-4-16,5 4-2 16,1-7 5-16,4-2-3 15,3-7 3-15,-3-9-4 16,3-9 0-16,0-9-1 15,0-5-1-15,0-9 0 16,0 0-1-16,0 0 0 16,0 0 0-16,0-9-4 15,10-19 4-15,4-8 4 16,1-4-2-16,3-5-4 15,-6-4 2-15,-1 6-8 16,-4 11-1-16,-4 14-1 0,-3 12 9 16,0 6-3-1,0 0-24-15,0 19-48 0,-15 21-18 16</inkml:trace>
  <inkml:trace contextRef="#ctx0" brushRef="#br0" timeOffset="60527.462">24297 11823 96 0,'10'-44'76'16,"-8"2"-36"-16,-2-1-10 15,0 14-1-15,0 8 10 16,-9 10 3-16,0 2-19 15,0 2-10-15,-2-2-4 16,1 5-2-16,-4-5-6 0,-1 4 2 16,-6 2 0-1,-12 1-3-15,-18 2 0 0,-13 0 0 16,-14 0 0-16,-6 10 0 15,7 9 0-15,-3 5 0 16,6 7 0-16,6 3-1 16,2 5 2-16,4 7-2 15,6 4 0-15,5 4 0 16,7 10 1-16,5 9-1 15,6 4 1-15,7 6 0 16,5 3 1-16,6 1-1 16,7 6 0-16,-2 3 0 15,5-1 1-15,5-1-1 16,0 2 0-16,0 0 2 0,5 6-1 15,18 4 5-15,5 6-3 16,5-4 1-16,2-5-2 16,7-5 0-16,2-6-1 15,0-3-1-15,5 0 0 16,-2-6 2-16,1-1 2 15,-4-1-4-15,-3-10 3 16,-5 0 1-16,3-7-4 16,-4-3 0-16,-4-3 0 15,0-4 2-15,-3-7 0 16,-5-6-1-16,1-6 1 15,-3-3 1-15,-6-5-2 16,0-3 0-16,-7 0 0 0,2 0 0 16,-5-2 0-1,-2-1 3-15,-3 1-2 0,0-4-2 16,0-2 3-16,0 1 0 15,0-2 1-15,0-7-2 16,0 0-1-16,0-3 0 16,0-2 0-16,0 1-1 15,0-3 1-15,0 6 0 16,0-5-1-16,0 1 2 15,0-1-2-15,0-2 1 16,0 2-1-16,0-2-3 16,0 0-18-16,0 0-10 15,0 0-37-15,-5 0-42 16</inkml:trace>
  <inkml:trace contextRef="#ctx0" brushRef="#br0" timeOffset="60983.4881">23456 14590 114 0,'-15'-16'121'0,"10"11"-108"15,2-1-8-15,3 6 0 16,0 0 2-16,0 0-1 0,0 13 4 16,26 14 12-1,13 11-1-15,12 7 12 0,8 1-18 16,3 5 5-16,4-1-3 15,-4 3-8-15,-5 1-4 16,-11-6 1-16,0-2-4 16,-8-9 3-16,-4-7-2 15,-5-7-1-15,-9-6 1 16,-5-6-3-16,-9-5 2 15,-3-6 0-15,-3 0 4 16,4 0 19-16,1-6 3 16,4-24-4-16,3-13-16 15,3-16-8-15,0-10 5 16,2-8-4-16,5-12-1 0,7-2 1 15,1 0-1-15,-6 14-16 16,-9 15-10-16,-10 22-14 16,-5 25-25-16,-5 15-83 15</inkml:trace>
  <inkml:trace contextRef="#ctx0" brushRef="#br0" timeOffset="65956.7725">25284 15434 51 0,'0'-5'18'0,"0"-4"2"16,0 5-10-16,0 1 11 16,0-2 15-16,0 0-17 15,0-1 4-15,0 4-13 16,0-1 13-16,0 1-10 15,0-3-4-15,0 2-5 16,0 3 0-16,0 0 3 16,0 0 8-16,0 0-7 0,0 0 2 15,0 0-10 1,-6 24 0-16,-6 26 1 0,-6 14 19 15,-3 3-3-15,3-3-11 16,3-11-3-16,4-9-3 16,4-13 1-16,4-3-1 15,3-12 0-15,0-3 1 16,0-3-1-16,0-6 2 15,0-3-2-15,0-1 1 16,0 0 0-16,0 0-1 16,0 0 0-16,0-23 3 15,0-10 12-15,13-6-9 16,-5-4-6-16,7-5-3 15,-2 0-3-15,-5-7 5 16,4 8-3-16,-3 1-8 0,3 15 0 16,-1 9 10-16,-4 12 2 15,-4 7-4-15,-1 3 4 16,1 0-8-16,3 0-1 15,-2 0 5-15,1 13 4 16,-2 4 0-16,0-5-1 16,0-1 1-16,1-4 1 15,-2 2-1-15,-2-6 0 16,0-3-1-16,0 2-7 15,3-2-21-15,-3 7 4 16,0 0-44-16,0 9-16 16</inkml:trace>
  <inkml:trace contextRef="#ctx0" brushRef="#br0" timeOffset="68924.9423">28340 13124 45 0,'-12'-7'13'15,"-2"1"-1"-15,-11 5-12 16,14-3 5-16,-1-1 0 15,6 5-2-15,4 0 13 16,-1 0-3-16,-1 0 0 0,-2 0 1 16,3 0-3-16,-6 0-3 15,6 0-1 1,3 0 0-16,-3 0 2 15,3 0-6-15,0 0 7 0,0 0-6 16,0 0-3-16,0 0 4 16,0 0-4-16,6 0-1 15,9 0 0-15,6 0 0 16,9 3 19-16,14-3-12 15,10 0 10-15,15 0-14 16,11 0 3-16,9 0 1 16,9 0-1-16,-3 0-6 0,-4 7 5 15,-1 6 0 1,-4 1-8-16,-6 7 4 0,-5 1-2 15,-1-1 0 1,3-2 1-16,1-1 1 0,-1-2-1 16,5-7 3-16,-4-1-3 15,-7-3 0-15,-12-3 0 16,-8 1 0-16,-6 1 1 15,-12-4-1-15,-7 0 1 16,-11 0 1-16,-10 0-1 16,-2 0 1-16,-3 0 1 15,0 0 4-15,0 0-7 16,0 0-6-16,0 0 2 15,-8-4-9-15,-15 1-7 16,-11 3-48-16,-14 0-51 0</inkml:trace>
  <inkml:trace contextRef="#ctx0" brushRef="#br0" timeOffset="69492.9748">28222 13170 99 0,'0'-5'44'0,"0"5"-29"16,0 0-8-16,0-3-1 15,0 3-5-15,18-3 4 16,20 3 22-16,19 0-14 15,17 0 3-15,12 0-7 16,11 0-3-16,11 11 1 16,5 2-6-16,3 0 8 15,-3 1-9-15,-3 2 2 0,-12-3-4 16,-6 0 2-16,-12-1 0 15,-12-1 4-15,-9-7-3 16,-8 3 3-16,-10-3-4 16,-8 0 2-16,-9-4-1 15,-9 2 0-15,-6-2 3 16,-6 0-4-16,-3 0 0 15,0 0 3-15,0 0 0 16,0 0-3-16,0 0-5 16,0 0-29-16,0 0-70 15,-9 0-41-15</inkml:trace>
  <inkml:trace contextRef="#ctx0" brushRef="#br0" timeOffset="69977.0025">28373 13245 79 0,'-9'-14'28'0,"3"7"-8"15,6-1 15-15,0 2 1 16,0 1-6-16,0 2-27 16,10 1 13-16,31 2-16 15,18 0 0-15,19 0 7 16,19 0 3-16,14 0-10 15,7 2 0-15,1 9 0 16,-4 2 4-16,-2-1-1 16,-2-5 0-16,-8 0-3 0,5-6-4 15,-11 1 3 1,-7-2-1-16,-16 0 2 0,-20 0 0 15,-28 0-2-15,-17 0 2 16,-9 0 0-16,0 0-27 16,-3 0 27-16,-33 0 0 15,-14 0-20-15,-13 0-54 16,-7 4-23-16</inkml:trace>
  <inkml:trace contextRef="#ctx0" brushRef="#br0" timeOffset="70366.0247">28388 13200 52 0,'-20'0'10'16,"10"0"-8"-16,7 0 0 15,3 0 1-15,0 0 14 16,0 0 1-16,24 10-14 16,14 1 2-16,13 2 1 15,14-8 4-15,15 4 1 16,12-4 2-16,6-3 1 15,7 2-13-15,-4-4-4 16,-9 0 13-16,-7 0-16 16,-6 0 10-16,-9 0-6 0,-11 0 4 15,-10 0-1 1,-13 0 2-16,-13 0-4 0,-5 0 2 15,-13 0-1-15,-2 0 3 16,-3 0-4-16,0 0-20 16,0 0-1-16,0 0-4 15,-14 2 18-15,-1 9-37 16</inkml:trace>
  <inkml:trace contextRef="#ctx0" brushRef="#br0" timeOffset="70675.0424">28373 13269 73 0,'47'0'3'0,"17"0"-3"15,21 0 1-15,22 0 5 16,9 0-6-16,6 10 5 15,-4 1-5-15,-5 0-5 16,0-3 5-16,-5 0 0 16,-8-2 0-16,1-1-10 0,-12-3-3 15,-12 5-6 1,-23-2-22-16</inkml:trace>
  <inkml:trace contextRef="#ctx0" brushRef="#br0" timeOffset="82819.737">26055 16258 287 0,'0'0'7'0,"33"0"-3"15,27-8 1-15,24-2-5 16,32 1 23-16,-8 9 5 15,-44 0-11-15,-15 0-1 16,-3 0-9-16,-12 14 1 16,-1-1-1-16,3-3 0 0,-5-1-4 15,0-1-2-15,2-5 0 16,3-3 0-16,0 0-1 15,-3 0-1-15,-7-6-19 16,-5-12-44-16,-13 2-17 16,-4-1-28-16</inkml:trace>
  <inkml:trace contextRef="#ctx0" brushRef="#br0" timeOffset="83130.7548">26721 16017 220 0,'-26'-18'97'0,"11"4"-55"16,2 8-24-16,10 6 16 15,3 0-18-15,0 0-11 16,0 0-5-16,0 6-6 0,21 22 3 16,18-1 1-1,17-2 2-15,13 1 0 0,11-3 4 16,10-2-2-16,-8-2 0 15,-10 5 0-15,-18 0-2 16,-23 5 0-16,-15 7 0 16,-14 0 3-16,-2 10 7 15,-26 2 12-15,-18-1-7 16,-12 0-5-16,-1-7-2 15,9-6-5-15,6 0 0 16,4-9-3-16,20-6-29 16,6-5-25-16,12-12-111 0</inkml:trace>
  <inkml:trace contextRef="#ctx0" brushRef="#br0" timeOffset="83783.7922">28450 15817 375 0,'-5'-5'43'0,"-10"2"-34"16,-9 3-2-16,-3 0-7 15,-6 14 2-15,-2 20 8 16,2 12-1-16,0 10 2 16,7 11-4-16,5 10-4 0,3 12 10 15,11 1 3-15,7-1-4 16,0-7-8-16,5-7-2 15,18-17-1-15,9-6-1 16,4-15 0-16,6-10-2 16,2-11-3-16,10-9 3 15,5-7 4-15,3 0 9 16,0-9 0-16,-2-26-10 15,-7-12 2-15,-7-8 5 16,-12-12-3-16,-1-8 0 16,-12-15 0-16,-9-9-3 15,-12-5-1-15,0-4-2 16,-12 9 2-16,-29 12 2 15,-6 12-3-15,-4 17-1 16,3 16 0-16,4 18-1 16,2 17 2-16,-2 7-10 0,-4 4-18 15,-3 34-34-15,7 2-53 16,18 3-115-16</inkml:trace>
  <inkml:trace contextRef="#ctx0" brushRef="#br0" timeOffset="85101.8676">29689 16277 341 0,'-27'0'63'16,"16"0"-46"-16,11 0-17 0,0 0 0 16,0 0-8-16,11 0-19 15,40 0 27-15,23-2 36 16,24-13-19-16,10 3-8 15,0-7 5-15,-3 6-8 16,-7 2 1-16,-6 0-4 16,-9 0 7-16,-14 6 3 15,-25-4-12-15,-16 8-1 16,-20 1-1-16,-8 0-2 15,0 0 3-15,0 0 0 16,0 0-20-16,-13 0 4 16,-21 0-26-16,-9 0-53 15,5 0-96-15</inkml:trace>
  <inkml:trace contextRef="#ctx0" brushRef="#br0" timeOffset="85351.8819">30283 15894 278 0,'0'0'83'16,"0"0"-68"-16,0 0-13 16,0 19 4-16,0 22 9 15,0 12 17-15,0 5-6 16,0 11-8-16,0-3-8 15,0 1 2-15,0-6 4 16,0-8-11-16,0-7 1 16,0-9-5-16,0-10 0 0,0-8-1 15,0-9-31-15,0-7-41 16,13-3-62-16,18 0-111 15</inkml:trace>
  <inkml:trace contextRef="#ctx0" brushRef="#br0" timeOffset="85850.9104">31231 16069 381 0,'0'0'18'16,"0"0"-18"-16,0 0 1 16,0 0-1-16,9 0 7 15,6 0 34-15,11-22-10 16,4-2-15-16,3-11-13 15,-4 1 12-15,-2-10 3 16,-3-4-12-16,-3-2-4 16,-6 3 0-16,-7 6 1 15,2 11-2-15,-7 8 0 16,-3 15-1-16,0 7 0 15,0 0 0-15,0 0-4 16,0 13-3-16,0 19 7 0,-7 17 1 16,-7 9 1-16,-1 1 4 15,0 2-4-15,0-1 2 16,6-5-1-16,3-1 0 15,0 2 0-15,3-2-1 16,1-2 1-16,2-3-3 16,0-7 1-16,0-6 0 15,0-4-1-15,0-9-12 16,0-4-11-16,0-5-21 15,-13-1-4-15,-8-1-20 16,-7-3-33-16,3 5-68 16</inkml:trace>
  <inkml:trace contextRef="#ctx0" brushRef="#br0" timeOffset="86043.9215">31109 16571 93 0,'-3'0'194'0,"3"0"-139"16,0 0-26-16,0 0-1 15,0 0-28-15,21 0 3 16,17 0 17-16,24 0-3 15,20 0-8-15,3 0-4 16,-1 0-2-16,-4 0-2 16,-12 0-1-16,-15-10-18 15,-4 1-11-15,-15 1-59 16,-4-5-98-16</inkml:trace>
  <inkml:trace contextRef="#ctx0" brushRef="#br0" timeOffset="87718.0172">24894 13253 139 0,'-39'-22'50'0,"-5"-7"-30"15,-10 10-1-15,0 4 22 16,28 6 7-16,6 4-13 16,11 3 2-16,5-2-7 15,4 4-14-15,0 0-6 16,0 0-10-16,0 0-2 15,15 0-18-15,42 14 20 16,35 10 3-16,39 0 5 16,21-5-4-16,13-3 6 15,-1-2-10-15,-7-7 6 16,-16 2-6-16,-20-7-6 0,-26-2-7 15,-15 0-3 1,-18 0-3-16,-14 0 18 0,-12 0-13 16,-18 0-14-16,-12 0 8 15,-6-5 18-15,0-3-8 16,-21-1-9-16,-23 2-11 15,-20 2-1-15,-13 5 0 16,-8-4-13-16,-10 3 11 16,2-3 0-16,-2 1 4 15,6 1 2-15,3 2 9 16,6 0 5-16,-4 0 9 15,4 0 4-15,9 0 0 16,14 0 12-16,25 0 0 16,23-3 14-16,9-5 23 15,18 0-44-15,44 0 1 0,27-2-5 16,30 1 1-16,24 2 0 15,9 4-2-15,2 3 0 16,-9 0 2-16,-17 0 17 16,-30 0-19-16,-32 8-15 15,-34 7-55-15</inkml:trace>
  <inkml:trace contextRef="#ctx0" brushRef="#br0" timeOffset="88933.0867">35553 14491 4 0,'-36'9'309'16,"10"-6"-265"-16,16-3-44 15,10 0 2-15,0 0-2 0,25 0 5 16,34 0 40-16,30 0-25 15,33 0-12-15,12 0-2 16,5 0-3-16,-8 0-2 16,-5 0 0-16,-8 0 1 15,1 0 0-15,-4 1 2 16,1 3-3-16,-6 1-1 15,-15-3 0-15,-15 3 1 16,-18 1-2-16,-13-4-7 16,-16-2-7-16,-13 0-3 15,-9 0 5-15,-11 0 13 16,0 0-15-16,0 0-10 15,0 0-25-15,-35 0 2 16,-21 0-27-16,-25 0-30 16</inkml:trace>
  <inkml:trace contextRef="#ctx0" brushRef="#br0" timeOffset="89271.106">36368 14551 11 0,'-31'0'102'0,"17"1"-56"16,10-1-11-16,4 0-12 15,0 0-13-15,0 0 0 16,15 0 13-16,30 0 15 15,23 0-31-15,25 0-3 16,5 0-4-16,-1-1 0 16,-10 1-12-16,-22-4-1 15,-14 1 11-15,-22 3 0 0,-17-2 0 16,-9 2-1-16,-3 0-31 15,-36 0 11-15,-41 0 23 16,-23 0 6-16,-26 0-1 16,2 2 0-16,-7 5-2 15,10-6 9-15,16-1-3 16,28 0 4-16,33 0-1 15,32 0 7-15,12 0-19 16,12 0-11-16,53 0-2 16,30 0-1-16,23 0-45 15,2 0-54-15</inkml:trace>
  <inkml:trace contextRef="#ctx0" brushRef="#br0" timeOffset="89900.142">35794 14561 19 0,'54'-3'126'16,"14"3"-112"-16,18 0-14 15,12 0 0-15,3 0-2 16,-1 0-3-16,-10 0 5 16,-7 0 0-16,-9 0 4 0,-11 0 2 15,-6 0 0-15,-13 0-2 16,-8 0-1-16,-13 0 0 15,-13 0-3-15,-10 0 3 16,0 0-3-16,-43 0-4 16,-24 0-3-16,-23-3-5 15,-17 3-3-15,-15-3 4 16,-2 2 11-16,2 1 7 15,18-4 10-15,27 4-10 16,29 0 3-16,33 0-2 16,15 0-8-16,20 0-36 15,47 4 9-15,25-3-14 0</inkml:trace>
  <inkml:trace contextRef="#ctx0" brushRef="#br0" timeOffset="93014.3201">28340 21474 238 0,'-20'4'37'0,"4"-4"-29"16,5 0-6-16,7 0-2 16,4 0 3-16,0 0 15 0,0 0 13 15,0 0-5-15,0 0-10 16,0 0-1-16,0 0-5 15,18 0-6-15,18 4 7 16,15 5-3-16,14-1 3 16,16-5-5-16,4-3-3 15,16 0-2-15,9 0 0 16,6 0-1-16,12 0 1 15,0 0-1-15,9 0 2 16,8 0-1-16,3 0 0 16,1 0-1-16,-12 0-4 15,-12 2 3-15,-12 3-3 16,-4 3 0-16,-2 4 4 15,4-5-1-15,2 1 0 16,11-5 1-16,7-3 0 0,0 0-1 16,5 0-1-16,-5 0 2 15,-13 0-1-15,-10-3 1 16,-20 3 0-16,-14 0-3 15,-5 0 3-15,-9 0 0 16,2 0 0-16,4 0 0 16,4 3 0-16,11 0-1 15,-1-1-5-15,6 1 0 16,-2-3 3-16,-1 0 3 15,3 0 0-15,0 0 0 16,-4 0-3-16,-4 0 3 16,-7 6 0-16,-11-3 0 0,-7 6-1 15,-4-4 1-15,-3 4 0 16,5-4-2-16,6-2-4 15,5-3-2-15,0 0 3 16,1 0 5-16,-3 0 0 16,-4 0-2-16,-6 0 2 15,-5 0 2-15,-4 0-2 16,-5 0 0-16,3 0 0 15,-3 0 0-15,2 0 1 16,4 0 0-16,-1 0 0 16,6 0 1-16,-2 0-2 15,-3 0 1-15,-7 0 4 16,-8 0-2-16,-7 0 1 15,-4 0 0-15,-4 0 1 16,-7 0 2-16,4 0-1 0,-9 0 2 16,4 0-1-1,-4 0 0-15,0 0-1 0,0 0 1 16,0 0-3-16,0 0-1 15,0 0-2-15,0 0-1 16,0 0 0-16,0-3-5 16,0-2-27-16,-10-4-73 15,-16-1-196-15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16:21.883"/>
    </inkml:context>
    <inkml:brush xml:id="br0">
      <inkml:brushProperty name="width" value="0.05292" units="cm"/>
      <inkml:brushProperty name="height" value="0.05292" units="cm"/>
      <inkml:brushProperty name="color" value="#FF0000"/>
    </inkml:brush>
  </inkml:definitions>
  <inkml:trace contextRef="#ctx0" brushRef="#br0">31733 6480 270 0,'6'-15'87'0,"-4"-4"-59"15,-2-2-3-15,4 10 8 16,-4 5-1-16,0 6-6 16,0 0 2-16,0 0-16 15,0 0-12-15,3 0-4 16,-3 33-4-16,0 18 8 15,0 18 16-15,0 11-3 16,0 0-4-16,0 0-9 16,0-4 5-16,-7-8-5 15,2-5 2-15,-3-13-2 0,-2-7-4 16,2-11-32-16,8-8-87 15,0-22-168-15</inkml:trace>
  <inkml:trace contextRef="#ctx0" brushRef="#br0" timeOffset="510.0291">31828 6492 322 0,'-21'-12'71'0,"6"-3"-68"15,3 4-3-15,1-2 11 16,4-3 12-16,4-6 10 16,0-4-6-16,3-5-14 15,0-3-7-15,0-3 2 16,13 2-8-16,13 5-1 15,2 9 1-15,3 6 2 16,0 7 1-16,-2 8 0 16,4 0-3-16,-3 4-2 15,2 29-2-15,1 10 1 16,-13 5 3-16,-4 1 0 15,-16 2 0-15,0-1 0 16,-24-2 0-16,-27-4-3 0,-14 6 3 16,-6-9-7-1,2-5 4-15,16-15-2 0,18-13 3 16,22-6 2-1,10-2 1-15,3 0 4 0,0-2-3 16,9-17 10-16,16 11-6 16,3 8-4-16,3 0 0 15,5 17 1-15,2 26-2 16,4 8 6-16,4 7-4 15,5 3 3-15,-4-4-3 16,-4-9-2-16,-4-11 0 16,-8-5-1-16,-3-7-14 15,1-10-54-15,-2-2-88 16</inkml:trace>
  <inkml:trace contextRef="#ctx0" brushRef="#br0" timeOffset="906.0518">32357 6753 304 0,'14'-11'53'16,"4"-2"-53"-16,7 0 2 15,4-3 0-15,-2-2 0 16,0-5 16-16,-7 3 2 15,-5-2-12-15,-6-2 0 16,-9 0 4-16,0-2 0 0,0 4 0 16,0 9-7-1,0 4 1-15,-9 7-1 0,4 2 1 16,-5 0-6-16,2 0-2 15,-7 16-3-15,-3 21 4 16,0 11 1-16,6 6 0 16,9-1-4-16,3-5 0 15,0-5 3-15,0-5-7 16,20-9 4-16,8-2 4 15,1-8 0-15,10-9 9 16,9-8 3-16,1-2-12 16,2 0-37-16,0-16-20 15,-7-2-63-15,-8-3-76 16</inkml:trace>
  <inkml:trace contextRef="#ctx0" brushRef="#br0" timeOffset="1276.073">33031 6561 26 0,'0'-39'286'0,"0"16"-214"16,0 4-45-16,0 9 6 15,-5 2 6-15,-8 8-14 16,1 0-10-16,-12 0-15 16,-4 23 0-16,-11 20-1 15,-4 12 0-15,12 6 1 16,10-2-1-16,11-6-2 15,7-5 3-15,3-13-4 16,0-8-2-16,0-11 3 0,18-8 2 16,6-8 1-1,9 0-10-15,11-17 10 0,4-20 5 16,-9-9-3-16,-8 2 1 15,-6 6 3-15,-14 12-6 16,-1 9 1-16,-5 11 15 16,-5 6-14-16,0 0-2 15,0 0 0-15,0 14-12 16,3 13 12-16,7 5 7 15,5-1-6-15,-1 2-1 16,4-5-32-16,5-8-23 16,7-5-56-16,6-6-95 15</inkml:trace>
  <inkml:trace contextRef="#ctx0" brushRef="#br0" timeOffset="1726.0987">33563 6526 92 0,'0'-38'271'0,"-15"20"-204"16,-3 7-41-16,0 8 8 16,-5 3-12-16,-8 0-21 15,0 6-1-15,-5 31-6 16,3 17 2-16,9 4 4 15,9 4-6-15,12-6 2 16,3-8 3-16,0-10 0 16,9-14-4-16,16-5 2 15,1-18-7-15,4-1-4 0,4-5 8 16,0-29 6-1,-1-14 0-15,-7-6 3 0,-1-12 0 16,-12-7-3-16,-3-12 4 16,-4-12 7-16,-4-6-9 15,-2-7-2-15,0 11 0 16,0 24 0-16,-11 25 5 15,2 23 14-15,6 15-3 16,0 12-4-16,0 7-12 16,1 45-20-16,-2 29 19 15,1 27 1-15,3 3 9 16,0-4-1-16,0-10-6 15,0-9 0-15,7-14-1 16,9-8 1-16,2-9-2 0,4-16-24 16,-1-12-28-16,8-14-34 15,9-6-46-15</inkml:trace>
  <inkml:trace contextRef="#ctx0" brushRef="#br0" timeOffset="2513.1437">34085 6579 244 0,'0'-29'117'16,"-11"7"-92"-16,-9 7 6 15,2 6 4-15,-3 9-23 16,-4 0-2-16,-1 14-10 16,-4 24 1-16,6 4-2 15,7 4 1-15,11-1-8 16,6-8 2-16,0-7-5 15,0-9-13-15,18-10-10 0,5-11 21 16,1 0-5-16,6 0 7 16,-1-25 9-16,-1-6 4 15,-5-4-1-15,-5 1 2 16,-6 5 14-16,-6 6 5 15,-6 10 3-15,3 13 3 16,-3 0-6-16,0 0-22 16,5 0-4-16,2 13-7 15,4 11 11-15,7 0 5 16,0 1-3-16,9-9-2 15,2-11-5-15,4-5-14 16,6 0-6-16,-3 0-15 0,2-23-7 16,-11-7 18-16,-9-5 10 15,-6-5 12-15,-9-9 6 16,-3-9 1-16,0-11 21 15,0-14 3-15,-10-6 1 16,-4-1-12-16,-1 12 4 16,5 21 12-16,2 20 5 15,5 21 0-15,1 14-3 16,2 2-22-16,0 16-9 15,0 32-15-15,0 21 15 16,0 18 6-16,0-3 2 16,0-3-2-16,11-8-4 15,1-13 2-15,-4-6-3 0,5-14 0 16,-8-14-1-1,5-12 1-15,-2-11-1 0,-2-3-1 16,16 0-9-16,16-17 10 16,15-7 0-16,16 6 2 15,-5 9-3-15,-7 9 1 16,-14 0-5-16,-17 11-3 15,-8 19 6-15,-13 2-2 16,-5 0 4-16,0-3 10 16,0-2 7-16,-23-6-5 15,-10 1-3-15,-9-6-1 16,1-5 1-16,-10-6-6 15,-3-5 2-15,10 0-1 16,3 0-4-16,15 0-5 0,4-13-8 16,13-6-23-16,7 0-26 15,2 3-70-15,23-5-75 16</inkml:trace>
  <inkml:trace contextRef="#ctx0" brushRef="#br0" timeOffset="2797.16">34956 6401 229 0,'0'-8'99'0,"0"4"-40"16,0 4-8-1,0 0-20-15,0 0-14 0,0 18-8 16,0 19-8-16,0 13 19 16,0 12 2-16,0-1-6 15,0-1-8-15,0-11-3 16,0-3-5-16,6-14 2 15,1-8-4-15,1-10-9 16,0-14-49-16,14 0-79 16,7-3-133-16</inkml:trace>
  <inkml:trace contextRef="#ctx0" brushRef="#br0" timeOffset="3030.1733">34938 6047 320 0,'-20'-8'110'0,"5"8"-99"16,2 0-11-16,10 0-18 15,1 19 11-15,2 0-2 16,0-3 9-16,2-4 2 16,16-3 26-16,-2-4-12 15,-4-5 7-15,-9 0-3 16,-3 0-2-16,0 0-1 15,0-1-12-15,0-16-5 16,0 1-34-16,0 8-48 16,0 2-80-16</inkml:trace>
  <inkml:trace contextRef="#ctx0" brushRef="#br0" timeOffset="3464.1981">35339 5825 56 0,'0'-7'363'16,"0"7"-339"-16,0 0-24 15,0 2-11-15,0 31 11 16,13 20 2-16,-5 17 33 16,5 12-7-16,-8 12-8 15,-2 5-4-15,-3-4-5 16,3-6-4-16,-3-9-1 15,2-4-6-15,8-15 1 0,2-10-1 16,-1-17 1-16,7-8-1 16,-3-13-17-16,6-13-32 15,9 0-25-15,5-17-7 16,8-24-1-16,-5-4 20 15,-6-8 50-15,-7-1 12 16,-7 6 35-16,-7 8 3 16,-6 11 20-16,-1 12 4 15,-1 12-15-15,0 5-13 16,0 0-17-16,-1 0-17 15,8 14-11-15,4 18 11 16,1 8 13-16,0 0-2 16,3-2-6-16,0-9-4 15,-3-10 3-15,3-9-4 0,-4-10-41 16,1 0-29-16,6-3-86 15</inkml:trace>
  <inkml:trace contextRef="#ctx0" brushRef="#br0" timeOffset="3641.2082">35651 6018 319 0,'-6'-5'80'16,"6"0"-67"-16,0 5-13 16,0 0 0-16,0 0-4 15,0 0-4-15,6 0-24 16,15 5-8-16,6 0-1 0,-1-5-23 15,-5 0-15-15,-3 0-23 16</inkml:trace>
  <inkml:trace contextRef="#ctx0" brushRef="#br0" timeOffset="3901.2231">35987 5729 48 0,'6'-13'262'0,"-4"10"-196"16,-2 3-24-16,0 0-19 15,0 0-18-15,7 39-5 16,7 21 0-16,4 25 29 16,-3 12-7-16,-2 5-5 15,-8-6 0-15,-5-5-5 16,0-8-7-16,0-14-3 15,0-7 0-15,0-14-2 0,0-14-21 16,0-15-12-16,0-11-42 16,0-8-54-16,13 0-56 15</inkml:trace>
  <inkml:trace contextRef="#ctx0" brushRef="#br0" timeOffset="4490.2568">36097 6342 147 0,'-9'-54'103'16,"9"13"-54"-16,0 18 12 16,0 9-30-16,38 8-31 15,19 6 2-15,9 0 14 16,4 0-9-16,2 0-7 0,-6 0-19 15,-11 0 15-15,-7-1 3 16,-14-10 1-16,-17 3 7 16,-11 3 21-1,-6 2 7-15,0 3 3 0,0 0-16 16,0 3-22-16,0 26-2 15,0 10 2-15,0 5 1 16,0-1-1-16,15-6 0 16,9-11-3-16,-4-7-8 15,6-8 0-15,2-8-2 16,1-3 10-16,7 0 3 15,2-29 7-15,8-12-3 16,-2-7 2-16,-3-5-2 16,-5 4-1-16,-10 15 6 15,-11 10-7-15,-8 13 7 0,-4 11-2 16,-3 0-7-1,0 8-2-15,0 40-16 0,0 25 15 16,-12 17 3-16,6 17 7 16,6 12-1-16,0 13-5 15,0 9 0-15,0 4-1 16,-15-3 0-16,-26 0 6 15,-19-5 7-15,-14-6-7 16,-13-19-5-16,-1-27 1 16,1-29 0-16,7-30 1 15,9-22 11-15,-1-4 5 16,2-27-7-16,6-32 0 0,12-16-12 15,19-23-1-15,27-14-1 16,6-12-3-16,71-9 5 16,44 9-1-16,47 15-14 15,28 23-8-15,3 25-14 16,-18 24-36-16,-36 20-24 15,-40 9-64-15</inkml:trace>
  <inkml:trace contextRef="#ctx0" brushRef="#br0" timeOffset="5452.3118">32031 8280 275 0,'0'19'26'0,"0"5"-12"15,0 24 23-15,0 30 3 16,14 31-12-16,-2-18 9 16,3 5 2-16,-4 6-17 15,-4-6-5-15,-7-2-11 0,0-14-3 16,0-16 1-16,0-13-1 15,0-19-3-15,0-16-27 16,0-7-53-16,0-9-65 16,0-13-97-16</inkml:trace>
  <inkml:trace contextRef="#ctx0" brushRef="#br0" timeOffset="5790.3312">31970 8218 368 0,'-3'-15'61'0,"3"4"-44"0,0 8 4 15,0 3-19-15,0 0-2 16,42 8-17-16,27 30 17 16,23 12 5-16,11 12-4 15,-1 5-1-15,-14 4 0 16,-16 2 0-16,-21 3 0 15,-19-3 0-15,-20 8 0 16,-12-3 6-16,0-6 14 16,-23-10-1-16,-25-13 6 15,-12-8-8-15,-14-6 4 16,-18-6-11-16,-6-10 1 15,0-6-8-15,15-8-1 16,20-5-2-16,24 0-6 16,19 0-21-16,17-1-36 15,3-16-58-15,41-2-180 16</inkml:trace>
  <inkml:trace contextRef="#ctx0" brushRef="#br0" timeOffset="6526.3733">32695 9010 198 0,'28'-9'57'15,"5"-12"-45"-15,13-9 18 16,11-6-8-16,-3-10 4 15,-5 2 8-15,-10-3-1 16,-14 2-9-16,-14 2 4 16,-11 3 0-16,0 5-3 15,0 5-9-15,-21 15-9 16,0 4-6-16,-2 11-1 15,-5 0-4-15,2 0 1 16,0 26 3-16,1 12-1 16,14 5 2-16,11 5-2 15,0-1-4-15,0 0-6 0,24-2 10 16,11-7-7-16,4-7-9 15,5-9 12-15,2-12-3 16,-2-6-11-16,0-4 19 16,-6-4 5-16,-2-22-4 15,-5-9 10-15,-5-5 2 16,-8-5 10-16,0-3-10 15,-3-4-7-15,-10-1 0 16,1 3 1-16,-2 4 0 16,-4 6-6-16,0 5 3 15,0 11 1-15,0 7-5 16,0 7-3-16,0 8 1 15,-4 2 1-15,4 0-2 0,-3 0 0 16,3 26-5-16,0 22 4 16,0 11 3-16,3 9-6 15,30 1-5-15,3 0 9 16,-3-4 3-16,-4-7-3 15,-5-10 2-15,-13-8 0 16,-5-15-4-16,-6-4 1 16,0-8 0-16,-11-4 4 15,-30 4 3-15,-8-8 7 16,-2-2-4-16,7-3-6 15,11 0-16-15,13 0-40 16,17-6-75-16</inkml:trace>
  <inkml:trace contextRef="#ctx0" brushRef="#br0" timeOffset="6833.3908">33952 8547 168 0,'0'-19'226'16,"-11"6"-204"-16,-17 11-20 16,-1 2 9-16,-7 0-9 15,1 20-2-15,2 23-2 16,6 12 2-16,9 6 2 15,9 6 3-15,6-1 5 16,3-1 0-16,0-6-4 0,15-8 7 16,18-9-12-16,3-10-1 15,5-14 0-15,9-10-2 16,7-8-13-16,9 0-24 15,-4-15-63-15,0-14-135 16</inkml:trace>
  <inkml:trace contextRef="#ctx0" brushRef="#br0" timeOffset="7393.4228">34131 8609 42 0,'0'-11'249'0,"0"6"-212"0,0 3-34 16,14-1 12-16,19 3-4 16,5 0-8-16,6 0 7 15,5 0-8-15,-5 13 3 16,-3 3-1-16,-2 6-4 15,-6 4 0-15,-6 3 0 16,-6 9 10-16,-3-1 16 16,-10 5-12-16,-5 2 2 15,-3-2-4-15,0-4 6 16,0-4-8-16,0-6-4 15,0-7-1-15,0-7 0 16,0-7-1-16,0-4-1 0,-11-3 2 16,1 0 2-16,-1 0-5 15,-1-8 0-15,2-21 0 16,5-10-2-16,5-16-17 15,0-4-13-15,12-3 12 16,17 7-5-16,10 12 4 16,-1 10-3-16,-2 13 22 15,0 8-3-15,-9 10 3 16,0 2 0-16,-7 0-2 15,1 10-3-15,-3 20 4 16,-3 10-1-16,0 3 2 16,-1 8 7-16,-4-6 9 15,-2 1-2-15,-1-4-3 0,-2-8-4 16,-2-7-1-16,3-6-5 15,-2-14 3-15,-2-5-4 16,1-2-63-16,3 0-135 16</inkml:trace>
  <inkml:trace contextRef="#ctx0" brushRef="#br0" timeOffset="7651.4376">34722 8251 378 0,'-4'0'49'0,"1"0"-49"15,-2 19-7 1,2 10 6-16,3 6 1 0,0-6-1 16,15-8-15-16,9-5 13 15,-4-8 3-15,-7-8 0 16,-8 0 20-16,-5 0 16 15,0-17-6-15,0-6-30 16,0-2 0-16,0 5-9 16,-3 4-33-16,-4 8-31 15,7 8-66-15</inkml:trace>
  <inkml:trace contextRef="#ctx0" brushRef="#br0" timeOffset="8114.4641">34972 8087 348 0,'0'0'69'0,"2"0"-69"0,4 27-7 16,9 26 7-16,3 22 12 16,3 17 21-16,-4-1-8 15,1-6-8-15,-9-7-11 16,-2-9 3-16,-7-8-6 15,0-6 0-15,0-17-1 16,0-13 1-16,0-12-2 16,0-10 0-16,0-3 4 15,0 0 1-15,0-5 0 16,2-22-2-16,7-16-4 0,3-9 2 15,9-3-4 1,2 10-5-16,5 11-2 0,1 12-8 16,-2 16 7-16,-1 6 4 15,1 0 5-15,0 28 0 16,-1 16-3-16,-5 10 4 15,-6 2 0-15,-7-2 1 16,-4-6-1-16,-1-8 4 16,-3-13-1-16,0-6 3 15,0-11 5-15,-20-5 4 16,-16-2-6-16,-12-3-1 15,1 0-8-15,5 0 0 16,15-3-11-16,16-7-13 16,4 0-30-16,7-1-59 15,0-2-151-15</inkml:trace>
  <inkml:trace contextRef="#ctx0" brushRef="#br0" timeOffset="8343.4772">35702 8515 274 0,'0'0'130'15,"0"0"-107"-15,0 0-14 16,0 17-9-16,3 20 0 16,-1 11 21-16,1 8 15 15,1-3-20-15,-1-2-5 16,0-3-3-16,2-10-6 0,2-6 3 15,2-11-4 1,-1-10-1-16,4-11-56 0,1 0-32 16,7 0-63-16</inkml:trace>
  <inkml:trace contextRef="#ctx0" brushRef="#br0" timeOffset="8552.4891">35663 8210 346 0,'-9'-2'66'15,"3"2"-61"-15,3 0-5 16,1 0 0-16,2 2-5 16,0 15 5-16,0 1-15 15,0-2 7-15,18-2 3 0,2-4-2 16,1-7-22-16,-3-3-21 15,3 2-37-15,-1 2-73 16</inkml:trace>
  <inkml:trace contextRef="#ctx0" brushRef="#br0" timeOffset="9513.5441">36013 8462 139 0,'0'37'62'0,"0"9"-18"15,0 6 13-15,0-5-26 16,3 1 1-16,1-5-6 0,-1-5-10 15,3-7-2 1,-1-7-9-16,2-10-2 0,-4-7-1 16,2-7-1-16,2 0 1 15,4 0 1-15,4-32-2 16,14-8 9-16,7-11-10 15,10 3 1-15,3 5-1 16,-3 12-8-16,-2 10 2 16,-8 14 5-16,-3 7-4 15,-10 0 3-15,-2 17-3 16,-3 15 3-16,-7 8 1 15,4 2 1-15,-3 2 0 16,3-7 2-16,9-5 2 16,5-14-3-16,13-4-2 15,8-11-3-15,1-3-16 0,3 0-14 16,0-24 4-1,-10-11 26-15,-9-8 4 16,-6-5 4-16,-11-3 22 0,-5-5 0 16,-11-2 3-16,-2 1-12 15,0 6-4-15,-2 10 7 16,-19 16 0-16,-2 11-8 15,-2 14-9-15,-4 0-3 16,-1 19-3-16,-6 24 3 16,10 8-1-16,10-1-14 15,11-7-15-15,5-8 12 16,0-8-14-16,5-8 6 0,13-12 1 15,-3-1 9 1,1-6-13-16,-3 0 29 0,3 0 0 16,-1 0 0-16,3 0 9 15,-7 0-7-15,1 0 5 16,0 0-7-16,4 2-4 15,-5 26 4-15,4 16 3 16,0 13 0-16,-4 12 4 16,7 14-1-16,3 3 0 15,-1 4-5-15,11-1 0 16,-5 0 3-16,1 2 2 15,-3-5 2-15,-12 5 2 16,-6 1-2-16,-6-6 3 16,0-1-3-16,-6-9-3 15,-21-7-1-15,3-13-1 0,1-14 0 16,2-15 7-16,6-17-3 15,5-4 2-15,2-6 21 16,2 0 10-16,-9 0 0 16,-3-21-15-16,-12-25-19 15,-2-10-5-15,-6-16-1 16,-5-11 1-16,9-10-1 15,3-4 1-15,16 6-2 16,15 3-8-16,15 12 0 16,60 0-2-16,25 3-14 15,23 9-42-15,-2 11 27 16,-8 5 13-16,-12 11 8 0,-21 6 16 15,-17 10-12 1,-16 7-24-16,-17-2 13 0,-12 9-23 16,-12 7-74-16</inkml:trace>
  <inkml:trace contextRef="#ctx0" brushRef="#br0" timeOffset="11311.647">38334 7849 301 0,'0'-24'39'0,"0"13"-29"15,0 11-10-15,0 21-5 16,0 31 5-16,0 15 40 16,-5 13 4-16,-5 5-19 15,2-1-6-15,-2-2 0 0,4-1-4 16,4-6-5-16,2-6-3 15,0-5-6-15,0-13-1 16,0-8 0-16,15-14-68 16,8-8-57-16,3-21-171 15</inkml:trace>
  <inkml:trace contextRef="#ctx0" brushRef="#br0" timeOffset="11820.6761">38185 8189 338 0,'0'-2'10'0,"0"-2"-10"0,18 4-46 15,30-2 24 1,23 2 19-16,18-3-13 0,9 1 13 16,-14-7 2-1,-16-5-3-15,-27-4 4 0,-20-11 11 16,-12-5 28-16,-9-6-27 15,0-2 36-15,0 1-15 16,-9 6-2-16,-5 4-10 16,4 16-7-16,5 10 2 15,2 5-3-15,3 0-13 16,-4 3 0-16,-7 39-14 15,-2 19 14-15,-2 20 0 16,4 2 0-16,8 1 2 16,3-11 6-16,0-4 2 15,0-17-10-15,0-8 1 16,9-14-1-16,0-11-2 0,2-10-3 15,-1-7 2-15,1-2 1 16,7 0 2-16,12-18 17 16,17-20-5-16,10-10-7 15,-1 3-5-15,-2 7 2 16,-10 14-1-16,-16 14-1 15,-10 10 0-15,-7 0-2 16,1 10-6-16,0 28-8 16,2 7 10-16,1 5 6 15,0-2 7-15,6-1-2 16,0-13-5-16,2-3-20 0,8-6-53 15,4-8-96 1</inkml:trace>
  <inkml:trace contextRef="#ctx0" brushRef="#br0" timeOffset="12168.696">39395 8407 267 0,'0'0'77'15,"0"-4"-73"-15,0-5 12 16,8 2 0-16,16-7-9 15,1 0 0-15,-2-2 7 16,-5-4-3-16,-7 1-4 16,-8-5-6-16,-3 0 11 15,0 3 4-15,0 4-8 0,-6 9-4 16,-9 8-1-16,-6 0-3 15,-5 8-6-15,-4 26 6 16,1 13 1-16,11 1-1 16,13 3-3-16,5-3-1 15,0-5 2-15,11-9 0 16,19-5-4-16,6-9 1 15,2-8-11-15,6-8 5 16,1-4-13-16,0 0 0 16,-1 0-89-16,-5-14-78 15</inkml:trace>
  <inkml:trace contextRef="#ctx0" brushRef="#br0" timeOffset="13620.779">40357 8002 294 0,'0'0'105'15,"-8"0"-83"-15,-17 0-20 16,-4 13-2-16,-10 28 0 15,1 14 9-15,8 8 8 16,9 3-10-16,13-5-7 16,8-6-4-16,0-8-1 15,11-8 2-15,22-8 3 0,8-12 0 16,7-9 0-16,2-10-8 15,4 0 3-15,-3 0 5 16,-4-22 0-16,-2-9 6 16,-11-4-3-16,-3 0 2 15,-13 6-1-15,-7 7 9 16,-7 12 9-16,-4 4-16 15,0 6 0-15,0 0-6 16,0 0-1-16,0 27-9 16,0 7 10-16,0 7 3 15,0 0 1-15,3-11-4 16,12-2 0-16,5-13-16 0,1-7-1 15,-3-8-1 1,0 0 8-16,0 0 10 0,-4-13 0 16,-5-13 0-16,-3-12 0 15,-6-5 0-15,0-2 12 16,-6-8-2-16,-17-4-8 15,-5 10 0-15,2 7-1 16,8 10-1-16,3 14 1 16,10 11-1-16,5 5-2 15,0 0 2-15,0 0-1 16,0 0 1-16,0 0-9 15,2 0-13-15,24 0-17 16,10 0 13-16,8 5 18 16,5 0 8-16,-5 3 1 15,-2 3 3-15,-3 7-2 0,-7 6 11 16,-2 6-8-16,-7 4-2 15,-7 7-3-15,-1-4 4 16,-10 0 8-16,1-2 2 16,-3-6-7-16,-3-7-2 15,0-8-5-15,0-9 4 16,0-3-1-16,0-2-3 15,0 0 2-15,0 0 6 16,0-5-8-16,0-19 1 16,6-8-1-16,8-8-13 15,8-8-1-15,10 2 2 16,1 3 0-16,3 9-5 0,2 15 16 15,-4 17-5 1,-3 2 5-16,0 0-2 0,-11 23 1 16,1 12-2-16,-3 3-5 15,-3-3 7-15,3-1 2 16,-4-7 3-16,4-3-3 15,-3-11-1-15,0-4-1 16,0-9-1-16,0 0 3 16,2-4 23-16,5-23-4 15,-2-8-6-15,1-6-8 16,-6-7 24-16,-9-12-7 15,-3-6-5-15,-1-10-9 16,-2-8-4-16,0-3 5 16,3-1-4-16,0 6-2 15,1 13-3-15,1 14 3 0,1 21-3 16,-6 15 7-16,0 14-2 15,0 5 3-15,0 0-8 16,0 0-6-16,0 22-7 16,0 18 7-16,-15 21 6 15,-2 7 0-15,5 14 2 16,6 1 2-16,2 0-4 15,4-4 0-15,0-7 1 16,0-4 1-16,0-10-2 16,0-7 0-16,0-4 0 15,18-8 0-15,7-7-6 16,7-11 4-16,3-5 2 0,7-8 3 15,1-8-2 1,1 0-1-16,-3 0 0 0,-2-24 7 16,-9-6-1-16,-7-7-3 15,1-8-3-15,-12-9-5 16,-4 1 1-16,-5-1 4 15,-3 9 2-15,0 16 1 16,0 10 0-16,0 14-3 16,0 5-2-16,-5 0-2 15,-4 10-6-15,-3 23 10 16,0 11 1-16,6 6 2 15,3-1-3-15,3 3 4 16,0-10-4-16,6-4-3 16,15-11-1-16,-1-6 1 15,5-8-11-15,1-5-14 0,4-8 9 16,5 0-22-16,1 0-14 15,-6-2-19-15,-6-8-75 16</inkml:trace>
  <inkml:trace contextRef="#ctx0" brushRef="#br0" timeOffset="13831.7911">42311 8176 155 0,'7'-9'86'16,"-4"8"-38"-16,2 1-13 16,11 0-34-16,7 23 0 15,10 20 15-15,14 8 17 16,1 2-17-16,-4 1-3 0,2-9-1 15,-5-5-11 1,-5-11 3-16,-4-5 0 0,-5-7-4 16,-6-10-3-1,-6-7-19-15,-7 0-39 0,-2 0-22 16,-6-12-103-16</inkml:trace>
  <inkml:trace contextRef="#ctx0" brushRef="#br0" timeOffset="14027.8023">42645 8252 172 0,'-6'-10'93'16,"-1"8"-36"-16,5 2-4 15,-9 0-39-15,-7 16-12 16,-13 27 10-16,-5 14 14 16,3-2 0-16,7 4-2 15,11-6-13-15,7-10-5 0,5-5-6 16,3-11 0-16,0-6-4 15,0-8-7-15,0-8-45 16,11 0-42-16,14-5-72 16</inkml:trace>
  <inkml:trace contextRef="#ctx0" brushRef="#br0" timeOffset="14406.824">42825 7757 183 0,'0'-12'86'16,"0"9"-50"-16,0 3 8 15,0 0-17-15,0 0-16 16,0 0-5-16,0 17-6 15,0 20 0-15,0 15 16 16,0 6 6-16,0 5 3 16,0 5-5-16,0 1-5 15,0 1 3-15,0-4 1 16,0-7-7-16,0-4 1 15,0-11-5-15,7-3 0 16,8-7-6-16,-1-5-1 16,7-5-1-16,-1-7 0 15,2-6-5-15,7-6 4 0,2-5 1 16,0 0-11-16,8-3-26 15,-9-27-41-15,-9-4-22 16,-18-5-56-16</inkml:trace>
  <inkml:trace contextRef="#ctx0" brushRef="#br0" timeOffset="14575.8337">42918 7991 243 0,'0'-7'34'0,"23"-1"-34"16,13 1 0-16,7 3 20 15,9 4 16-15,7 0-6 16,-5 0-16-16,-6 0-14 0,-16 0 0 15,-14 0-4 1,-11 0-25-16,-7 0-32 0,-13 0-108 16</inkml:trace>
  <inkml:trace contextRef="#ctx0" brushRef="#br0" timeOffset="14815.8474">41673 7855 281 0,'54'-3'30'0,"13"0"-8"0,8 2 2 16,2-5 15-16,-11-1-23 15,-12 3 6-15,-20-4-16 16,-12 5-6-16,-22 1-5 16,-12-2-102-16</inkml:trace>
  <inkml:trace contextRef="#ctx0" brushRef="#br0" timeOffset="16214.9274">33216 10325 352 0,'5'-21'61'0,"-5"10"-61"16,0 11-3-16,-23 20-2 15,-13 49 5-15,18-9 2 16,9 5 11-16,9-3-8 0,0-7-4 16,12-9-1-16,21-11-4 15,11-10-9-15,10-15 12 16,5-10-3-16,-2 0 4 15,-6-19 6-15,-16-20-6 16,-21-12-1-16,-14-11-1 16,0-4 2-16,-23-13 5 15,-19 2-5-15,-2 5 1 16,9 12-1-16,7 21 0 15,17 17 3-15,11 14-2 16,0 8-1-16,0 0-18 16,32 0 3-16,24 0 15 15,13 3 1-15,11 0-1 0,0-3-2 16,0 0-3-1,-6-3 5-15,-5-22 0 0,-15-3 10 16,-16-7 1-16,-11-2 10 16,-12-6-4-16,-10-3-9 15,-5-2 7-15,0 2-9 16,0 3 2-16,0 14-2 15,-2 9 0-15,-7 8-2 16,7 10-2-16,-3 2 3 16,3 0-3-16,-7 0-2 15,-9 37-8-15,-9 25 8 16,-5 15 4-16,2 14 0 15,6 7-4-15,9 3 2 16,3 7 0-16,6-1 10 0,1 3-3 16,5-4-5-16,0 2 1 15,0-4-5-15,0-5 3 16,0 3-3-16,-10-9 1 15,-4-10-2-15,-3-10-4 16,-8-23-42-16,7-13-46 16,1-21-99-16</inkml:trace>
  <inkml:trace contextRef="#ctx0" brushRef="#br0" timeOffset="16388.9374">33715 10673 369 0,'56'-42'20'0,"12"1"-18"0,9 6 0 16,4 3-1-16,2 3-1 16,7 2-14-16,-5 8-56 15,-1 6-119-15</inkml:trace>
  <inkml:trace contextRef="#ctx0" brushRef="#br0" timeOffset="17076.9767">35289 10159 31 0,'0'-5'363'0,"0"5"-328"15,0 0-32-15,0 33-1 0,0 25-2 16,0 17 18-1,0 13 11-15,0 8-8 0,0 4-14 16,0-7 2-16,2-5 3 16,2-8-7-16,-4-13 0 15,3-16-5-15,-3-13 1 16,0-17 1-16,0-10-1 15,0-6-1-15,0-5 4 16,0 0 5-16,0-16 20 16,0-25-13-16,0-11-14 15,-18-11-1-15,0-9 3 16,3-7-4-16,7-17-4 15,8-10 3-15,0-6 1 16,11 0-7-16,30 17-11 0,5 16 9 16,1 26-7-16,-2 23 15 15,-6 16-3-15,-8 8 4 16,0 6-7-16,-1 6 0 15,-4 28 6-15,-5 10 0 16,-9 11-1-16,-12 1 2 16,0-6 0-16,-4-4-2 15,-22-12 2-15,-7-7 2 16,-8-4 8-16,-4-9-8 15,-6 0 4-15,2-7-6 16,1-7-14-16,12 0-41 16,10 0-72-16,23-3-203 15</inkml:trace>
  <inkml:trace contextRef="#ctx0" brushRef="#br0" timeOffset="17872.0222">35583 10442 76 0,'16'9'50'0,"-3"-1"-38"16,8-2 25-16,7-6 9 15,7 0-23-15,7-23 2 16,2-7 0-16,-6-9-11 15,-4-3 6-15,-14-6 12 16,-5-8-11-16,-9-4-3 0,-6-1-8 16,0 0-2-16,0 7 2 15,-24 12-1-15,4 14-4 16,-4 13 7-16,0 9-7 15,0 6-5-15,-2 0-2 16,5 16-2-16,3 13 4 16,11 7-2-16,7-4-5 15,3-3-11-15,40-5-14 16,13-3 9-16,9-4 12 15,4-1 0-15,-10-3 9 16,-15 3-16-16,-10-3 18 16,-17 3 5-16,-8 3-3 15,-7 6 5-15,-2 4-1 0,0 0 15 16,0 9-2-1,-8-4-3-15,-7-2-4 0,7 0-8 16,4-6 2-16,4-6-6 16,0-4 0-16,4-9 0 15,19-7-9-15,10 0-1 16,9 0 8-16,-1-23 4 15,-2-12 2-15,-1-8-3 16,-2-8 6-16,-3-2-5 16,-10 4 4-16,-2 15-3 15,-8 15 2-15,-11 12 14 16,-2 7 2-16,0 0-21 15,0 18-15-15,0 22 13 16,-9 8 2-16,3 6 2 0,6-3 3 16,0-12-3-16,8-5-2 15,25-11-8-15,3-16 1 16,3-7-4-16,2 0 10 15,1 0-2-15,-4-20 3 16,-10-10 2-16,-13-5 5 16,-12-5 4-16,-3-6 13 15,0-6-9-15,-28-3-8 16,-13 0-2-16,-3 7-5 15,-2 10 0-15,8 14-4 16,9 14 0-16,5 10-3 16,-1 0-31-16,12 10-44 15,3 21-35-15</inkml:trace>
  <inkml:trace contextRef="#ctx0" brushRef="#br0" timeOffset="18435.0544">36920 10176 47 0,'0'-22'331'0,"0"12"-272"16,-9 1-34-16,-15 7-8 16,-5 2-17-16,-4 0 0 15,3 29-2-15,6 10-1 16,12 11 2-16,12-5 1 15,0-3-21-15,10-7-12 16,19-8 0-16,4-11 8 0,2-11-13 16,-2-5 7-16,-4 0 23 15,-1 0 8-15,-7-23 20 16,-3-2-2-16,-7-6 6 15,-5-2-5-15,0 1 0 16,-6 3-7-16,0 8 4 16,0 8-6-16,3 9-1 15,-3 4-6-15,3 0-3 16,-1 14-11-16,-2 32-4 15,7 20 14-15,-1 19 1 16,6 12 1-16,6 5 0 16,3 1-1-16,-1 3 0 15,-5 0 0-15,-9 1-2 0,-6-5 2 16,0-7-3-1,0-11 3-15,-33-17 0 0,-8-19 1 16,-6-14-1-16,-4-17 2 16,7-17-1-16,-2 0 10 15,8-17 6-15,5-23 20 16,12-11 0-16,7-7-6 15,10-12-1-15,4-10-15 16,10-3-6-16,31-2-9 16,15 4-4-16,6 12-9 15,5 7-1-15,-5 4-35 16,-9 12-39-16,-6 11-74 15</inkml:trace>
  <inkml:trace contextRef="#ctx0" brushRef="#br0" timeOffset="18818.0763">37339 10242 44 0,'8'-37'325'16,"10"19"-298"-16,-3 4-5 15,3 7-1-15,3 3-19 16,12 4 0-16,3 0 5 15,11 19-5-15,7 18-2 16,-1 10 1-16,-6 2 3 16,-11 3-4-16,-18-4-1 15,-15-6 1-15,-3-8 1 0,0-3 11 16,-16-7 4-1,-7-11-8-15,5-5 2 0,0-5-3 16,10-3 3-16,-2 0 6 16,5-3-1-16,-1-18-7 15,6-9-3-15,0-5-2 16,0-7 5-16,9-6-8 15,18-4-5-15,5 4 5 16,4 9-13-16,5 10-9 16,0 8-14-16,5 14-13 15,-2 7-9-15,-8 0-56 16,0 0-102-16</inkml:trace>
  <inkml:trace contextRef="#ctx0" brushRef="#br0" timeOffset="19217.0991">38334 10130 335 0,'0'-21'75'15,"0"2"-47"-15,-18 5 11 16,-3 6-8-16,-5 6-14 16,-4 2-4-16,-11 16-10 15,-8 30-2-15,5 9 0 16,8 4 1-16,16-2-2 15,17-4-1-15,3-5-3 16,0-10 1-16,21-9 3 16,2-13-7-16,1-2-6 15,0-12-8-15,3-2-6 0,-4 0 27 16,2-14 5-16,-2-12 0 15,-5-6 1-15,-3 0-6 16,-1-3 2-16,1 8 9 16,0 8-4-16,-6 11 4 15,0 8-3-15,-3 0-8 16,3 0 0-16,2 19-3 15,5 8-2-15,2 8 5 16,2-1 2-16,4 1-2 16,-1-6 4-16,7-4-4 15,3-9-26-15,-1-5-26 16,-2-3-79-16,-3-8-133 15</inkml:trace>
  <inkml:trace contextRef="#ctx0" brushRef="#br0" timeOffset="19981.1428">38658 10200 173 0,'3'-17'121'0,"-1"15"-87"16,1 2 6-16,1 0-21 16,5 0-18-16,6 26 2 15,5 15 9-15,7 7 5 16,-3-2-5-16,0-4-1 15,-6-7-4-15,-7-8 2 16,-2-8-3-16,-6-9-2 16,-3-7 0-16,0-3-1 15,0 0 0-15,0 0 6 0,0 0 7 16,0 0 4-1,0 0-10-15,0 0-5 0,0 0-2 16,0 0-3-16,0 0 0 16,3 0-1-16,2 0 0 15,5-9-2-15,5-4-8 16,6-5 5-16,2-1 6 15,4-2 0-15,0 2 2 16,-3 6-2-16,-4-1 2 16,-2 4 0-16,-5 4 0 15,-5 3 0-15,1 1 5 16,-3 2-7-16,2 0-1 15,7 0-2-15,3 12 3 16,0 7 1-16,3 1-1 16,-6-4 1-16,-7-2-1 0,2-5 0 15,-7-3-1-15,-3-1 1 16,2-2 2-16,-2 0 0 15,0-3 0-15,0 0 3 16,0 0 1-16,0 0-1 16,0 0 0-16,0 0 0 15,0 0 0-15,0 0 2 16,0 0 4-16,3 0 0 15,-3-6-4-15,0-5-4 16,0 2-3-16,0-12-1 16,0 6 0-16,10-6 0 15,1-3-5-15,4-1-1 0,8 2-1 16,2-4 1-1,-1 6 2-15,-1 0-2 0,5 4 5 16,1 3-4-16,1 7 6 16,2 7-2-16,-2 0 1 15,-7 2 1-15,5 34-1 16,-5 12 0-16,-2 8-1 15,-3 2 1-15,-6 1 1 16,-3-5 3-16,-1-10-1 16,-1-6-1-16,1-5-1 15,-5-6-45-15,6-6-94 16</inkml:trace>
  <inkml:trace contextRef="#ctx0" brushRef="#br0" timeOffset="37527.1464">23516 10670 43 0,'0'-18'42'0,"0"-3"-8"0,6 1 3 16,-6 6-10-16,0-3-5 16,0 3 10-16,0 6 5 15,0 0-6-15,0 0 9 16,0 3-13-16,0 1 0 15,0 2-9-15,0 2 1 16,0 0-6-16,0 0-2 16,0 0 2-16,0 0-7 15,0 0-6-15,0 9-2 16,-4 27 0-16,-14 19 2 15,-8 16 9-15,0 12-3 16,-2 11 0-16,2 7 5 16,-4-1-5-16,4-10 1 15,-2-7-5-15,5-16 0 16,2-8-1-16,6-7 0 0,7-17 2 15,2-8-3-15,6-7 0 16,0-12 0-16,0-8 1 16,0 0-1-16,0 0-4 15,0 0-31-15,0-12-19 16,6-18-60-16,30-18-104 15</inkml:trace>
  <inkml:trace contextRef="#ctx0" brushRef="#br0" timeOffset="37922.169">23965 10624 68 0,'0'-4'208'0,"0"4"-186"16,0 0-19-16,0 0-2 15,-7 8 0-15,-4 21 20 16,-4 11 16-16,-6 5-14 15,-5 12-5-15,-2 3 9 16,-5 11-6-16,2 0-4 16,0 8 0-16,2-5-10 15,-1-1 1-15,7-11 1 16,2-13-6-16,6-6-1 0,0-9-1 15,4-6 1-15,4-9-1 16,1-6 0-16,3-8-1 16,1-2 3-16,2-3-1 15,0 0-2-15,0 0-1 16,0 0-24-16,-5 0-38 15,5-4-72-15,0-27-164 16</inkml:trace>
  <inkml:trace contextRef="#ctx0" brushRef="#br0" timeOffset="38597.2076">22986 10927 89 0,'-5'-6'74'0,"5"6"-42"16,-3-1-7-16,3 1 10 15,0 0-7-15,0 0 0 16,0 0-2-16,0-4-2 16,0-5 2-16,13-3-10 0,39-6-10 15,29-7-6-15,20 2-1 16,20-2 0-16,4 4 2 15,6 4-1-15,-7 4 0 16,-8 2 0-16,-21 6 0 16,-20-1 0-16,-22 5 0 15,-17 1 2-15,-18 0-2 16,-10 0 0-16,-5 0-1 15,-3 0 0-15,0 0 0 16,0 0-2-16,0 0-9 16,0 0 3-16,0 0-30 0,-11 0-45 15,-12 0 1 1,-13 10-76-16</inkml:trace>
  <inkml:trace contextRef="#ctx0" brushRef="#br0" timeOffset="38889.2243">22913 11218 282 0,'0'0'16'0,"9"0"2"0,44-7-2 16,30-14-10-16,30-4 5 16,15 0 5-16,9 2-6 15,-4-2-6-15,-5 7 1 16,-19 2 0-16,-16 6-1 15,-22 4-3-15,-20 3 1 16,-22 3-2-16,-11 0-41 16,-8 0-63-16,-5 0-80 15</inkml:trace>
  <inkml:trace contextRef="#ctx0" brushRef="#br0" timeOffset="45962.6289">25066 10580 49 0,'10'-11'28'0,"-2"0"-12"15,4 3 16-15,1 5 3 16,5-2-3-16,-5 0-2 15,0 1 3-15,-1 2-6 16,-4-1 1-16,-5-2 2 16,0 3 1-16,-3 2-9 0,0 0-3 15,0 0 0 1,0-6-1-16,0 1-8 0,0-2-6 15,-18-6-3 1,-3 6-1-16,-5-1-1 0,-7 8 0 16,-3 0-2-16,-8 0 1 15,-7 14 1-15,-1 18 1 16,-5 5 0-16,4 5-2 15,11 4 2-15,17-3 0 16,17-6 0-16,8-4-1 16,6 1 0-16,35-5-12 15,25 7 5-15,6-4 7 16,2-1 1-16,-4 2 0 15,-13-1-1-15,-16-1 2 0,-16 1-2 16,-17 1-3-16,-8-1 4 16,0 1-2-16,0-4 1 15,-26 0 1-15,-19-5 4 16,-5-2 4-16,-13-7-7 15,1 1 5-15,-3-8-2 16,2-4 1-16,7-4-2 16,5 0 0-16,13 0 1 15,5-4-4-15,12-6 2 16,6-9-4-16,12-4-14 15,3-10-36-15,13-4-96 16,43-3-49-16</inkml:trace>
  <inkml:trace contextRef="#ctx0" brushRef="#br0" timeOffset="46196.6423">25471 10812 242 0,'0'26'13'15,"0"13"20"-15,3 5 13 16,-3 4-3-16,3 0-28 16,-1 1 13-16,1-4-13 15,-3-4-9-15,3-7-2 16,-3-7 0-16,0-11-4 15,0-7-33-15,0-9-63 0,0 0-34 16</inkml:trace>
  <inkml:trace contextRef="#ctx0" brushRef="#br0" timeOffset="46460.6574">25387 10584 202 0,'-6'0'73'0,"1"0"-63"16,2 0-10-16,3 4-2 15,0 5-1-15,0-6-8 16,0 1-10-16,0-4 21 16,8 0 5-16,10 0 33 0,0 0 11 15,3-11-24 1,-3-6-5-16,-6 2-9 0,-3 4-10 15,-7 6 3 1,-2 5-4-16,0 0-42 0,3 0-46 16,7 16 0-16,5 13-20 15</inkml:trace>
  <inkml:trace contextRef="#ctx0" brushRef="#br0" timeOffset="47153.697">25718 10895 146 0,'8'32'56'15,"-2"3"-24"-15,0-4 14 16,0-1-11-16,-1-5-9 15,2-7-4-15,-4-4-8 16,0-7-12-16,-3-4 2 16,3-3-2-16,-1 0 0 0,5 0 7 15,-1-8-9-15,9-25 11 16,8-15 7-16,10-10-18 15,2-3 0-15,1 10-6 16,-3 13-1-16,-7 14 5 16,-8 19 1-16,0 5-3 15,-6 0-2-15,3 17 1 16,3 10 5-16,0 12 3 15,-4 0-1-15,4-4 2 16,0-2-3-16,2-7 0 16,1-5-1-16,1-5 0 15,7-10 3-15,4-6-3 16,6 0 9-16,5-8-6 0,-3-18 2 15,-5-9-3 1,-8-5 0-16,-15-1 0 0,-6-3 2 16,-7 0 1-16,0 10-5 15,0 4 5-15,-20 11-5 16,-5 11 0-16,1 8-4 15,1 0 3-15,-5 0 1 16,8 11 3-16,6 14-3 16,4-2-3-16,10 5-30 15,0-5-7-15,13 6 1 16,16 1 13-16,6 2 16 15,-1 13 10-15,-6 16 2 0,0 18 3 16,-10 11 9-16,-15 12 7 16,-3-1 13-16,0-4-11 15,-3-3-9-15,-20-6-1 16,-2-5-1-16,-7-9-3 15,-11-7-1-15,-4-13-2 16,-12-17 3-16,0-16 2 16,2-18-5-16,9-3 16 15,10-13 0-15,11-34-6 16,12-13-14-16,13-21-2 15,2-6-7-15,11-12-23 16,37-1-25-16,14 7-29 16,7 10-13-16,-10 16-77 15</inkml:trace>
  <inkml:trace contextRef="#ctx0" brushRef="#br0" timeOffset="47728.7299">26474 11221 249 0,'3'0'36'16,"4"3"-34"-16,-4-3 5 15,2 0 19-15,8 0 1 16,10-22 6-16,7-15-20 16,2-11-5-16,-2-11-6 15,-3-10 3-15,-3-6-3 16,-3-8 9-16,0-11-11 15,-6-4-1-15,-4-1 1 0,-1 1 0 16,-8 22-15 0,-2 19 13-16,0 25-1 0,0 17 3 15,0 11 5-15,0 4-5 16,-9 7-6-16,-12 34 6 15,0 19 3-15,6 12-2 16,4 13 0-16,8-2 2 16,3 3 1-16,0-4 6 15,3-7-2-15,18-3-1 16,5-10-3-16,2-8-4 15,-2-11 0-15,4-12-2 16,2-9 2-16,4-15 0 16,5-7 5-16,2 0 2 15,-5-20-3-15,-6-18-4 16,-5-7 0-16,-13-9-1 0,-4-2-2 15,-10 1-4-15,0 8 3 16,0 12-5-16,-15 19 9 16,4 11 7-16,1 5 1 15,2 0-8-15,-5 24 0 16,1 19-2-16,6 7 0 15,6 4 1-15,0-3-1 16,0-3 1-16,16-7 1 16,10-10-6-16,12-14 2 15,8-10-43-15,6-7-49 16,20 0-127-16</inkml:trace>
  <inkml:trace contextRef="#ctx0" brushRef="#br0" timeOffset="48338.7648">27684 10991 225 0,'0'10'0'15,"9"4"-3"-15,6-6 3 16,0-5 9-16,8-3 13 15,10 0 10-15,3-28-6 16,-1-6-13-16,-5-14-2 16,-7-5 17-16,-5-9-6 15,-5-9 2-15,-8-10-23 16,5-10 8-16,-5-8-6 0,4-5-4 15,3 2 1-15,-6 15-2 16,-4 17-1-16,-2 26-16 16,0 24 14-16,0 13 5 15,0 7 0-15,0 7 0 16,-11 33 0-16,-9 18 0 15,-1 19 1-15,0 12-1 16,9 5 0-16,2 5 3 16,7-4-2-16,3 0 4 15,0-10 1-15,0-11-4 16,0-5-2-16,16-12 1 15,4-7-2-15,8-16 0 0,4-13-5 16,9-14 6-16,10-7 13 16,0-5-12-16,-2-32-1 15,-3-6-1-15,-7-8-2 16,-13-3 3-16,-6 4-1 15,-7 2 1-15,-8 19 6 16,-2 12-2-16,-3 10 3 16,0 7 5-16,0 0-12 15,0 20-12-15,0 24 10 16,0 6 2-16,7 1 5 15,4-2-1-15,4-7-2 16,6-10-1-16,2-10-1 16,2-11 0-16,1-11-16 15,5 0-28-15,0-7-71 16</inkml:trace>
  <inkml:trace contextRef="#ctx0" brushRef="#br0" timeOffset="48566.7778">28194 10398 305 0,'-21'-3'70'0,"4"3"-70"16,3 0-16-16,7 3 6 16,7 13 5-16,0-3-11 15,0 2 14-15,7-2 2 16,13-3 15-16,1-2 5 15,0-6 3-15,2-2-15 0,1 0-8 16,6 0-5-16,0 0-35 16,-1-2-43-16,-1 2-61 15</inkml:trace>
  <inkml:trace contextRef="#ctx0" brushRef="#br0" timeOffset="48924.7983">28652 10687 153 0,'12'43'61'16,"-6"8"0"-16,-6 4-6 15,0-1-12-15,0-4-16 16,0-1-11-16,0-10-2 16,0-5 3-16,0-11-12 15,0-11 0-15,0-5-5 16,0-7 3-16,0 0 7 0,0-4 0 15,0-27-3-15,4-12-7 16,7-8-7-16,9-8 3 16,13-2 4-16,9 5-20 15,6 12 2-15,-1 15 9 16,-6 16 9-16,-10 13-2 15,-8 0 1-15,-2 13 1 16,-6 22 1-16,-3 5 7 16,-1 3-2-16,-1 3 3 15,-2-1-5-15,5-5-3 16,2-4 4-16,3-5-5 15,2-7-24-15,7-3-115 0,6-8-154 16</inkml:trace>
  <inkml:trace contextRef="#ctx0" brushRef="#br0" timeOffset="49292.8194">29265 10897 324 0,'0'0'24'15,"0"0"-24"-15,0-7 0 16,14-4 25-16,6-5-14 16,5-3-1-16,-1-4-2 15,-9-5-3-15,-7 1-1 16,-8-2 3-16,0-1-7 0,0 10 0 15,-15 1 11-15,-3 8-2 16,-3 11-9-16,-5 0-2 16,0 22 2-16,-4 20-2 15,-1 18 0-15,11 1 1 16,9 3 1-16,8-6 7 15,3-5-2-15,0-8-4 16,23-7-1-16,13-10 1 16,8-9 6-16,7-9-1 15,6-10-6-15,-1 0-57 16,-3 0-54-16,-8-19-94 15</inkml:trace>
  <inkml:trace contextRef="#ctx0" brushRef="#br0" timeOffset="51871.9669">23219 12424 82 0,'-4'-10'61'0,"1"-4"-16"15,1 4-8-15,-1 4 8 16,3 1-10-16,-3 5 1 15,3-3-5-15,0 3-12 16,0 0-5-16,0 0-3 16,0 0-1-16,0 0-6 15,0 0-2-15,0 0-2 16,0 14-2-16,0 10 2 15,0 1 11-15,0 3-5 16,0-5-3-16,0 0 0 16,-3-3-2-16,3-2 2 15,0 0-3-15,0-6-12 16,0 0-53-16,0-2-48 0,0-7-65 15</inkml:trace>
  <inkml:trace contextRef="#ctx0" brushRef="#br0" timeOffset="52057.9775">23219 12424 225 0,'142'-114'94'0,"-142"110"-56"15,0 4-20-15,0 0-15 16,0 12-1-16,0 17 4 15,0 8 1-15,-5 3-3 0,-2 0-4 16,4-5-60-16,3-3-65 16</inkml:trace>
  <inkml:trace contextRef="#ctx0" brushRef="#br0" timeOffset="53184.0419">24155 12231 172 0,'0'0'99'0,"0"0"-60"16,0 0-29-16,0 0-7 15,0 14 4-15,0 16 22 16,0 1-4-16,-12 4-6 15,3-3-10-15,-3 0-3 16,4-5-4-16,-2 1-1 16,2-5-1-16,-2-3 0 15,5-6-52-15,2-3-57 16,3-6-90-16</inkml:trace>
  <inkml:trace contextRef="#ctx0" brushRef="#br0" timeOffset="53349.0514">24374 12310 248 0,'0'0'132'0,"0"0"-113"16,0 0-19-16,0 26-3 16,-5 6 3-16,-11 10 5 15,1 4-4-15,4 2-1 16,2 0-70-16,3-10-160 15</inkml:trace>
  <inkml:trace contextRef="#ctx0" brushRef="#br0" timeOffset="55160.1549">25284 12727 136 0,'-10'0'62'0,"-1"0"-49"16,1 0 3-16,5 0 14 15,5 0-2-15,0 0-1 16,0 0-6-16,0 0-8 0,0 0-5 15,0 0 3-15,-3 0 7 16,0 0-5-16,-9 0-1 16,-3 0-1-16,1 0-4 15,2 0 1-15,6 0 1 16,2 0 0-16,4 0-4 15,0 0 0-15,0 0-3 16,0 0 0-16,0 0-1 16,0 0 0-16,0 0 0 15,0 0-1-15,0 0 0 16,0 0-3-16,0 0 2 15,0 0-2-15,0 0-2 16,0 0 0-16,0 0 2 16,0 0 3-16,0 0 1 0,0 0-1 15,0 0 4-15,0 0 0 16,0 0 2-16,0 0-1 15,0 0-1-15,0 0-3 16,0 0 1-16,0 0-1 16,0 0 2-16,0 0-3 15,0 0 1-15,0 0 1 16,0 0-2-16,0 0 1 15,0 0-1-15,0 0 0 16,0 0 0-16,0 0 0 16,0 0 1-16,0 0-1 15,0 0 0-15,0 0 0 16,0 0 1-16,0 0-1 0,0 0 0 15,0 0 2-15,0 0-2 16,0 0 0-16,0 0 0 16,0 0 0-16,0 0 0 15,0 0 1-15,0 0-1 16,0 0 0-16,0 0-1 15,0 0 1-15,0 0-3 16,0 0 3-16,0 0 2 16,0 0-2-16,0 0 0 15,0 0-1-15,0 0 0 0,0 0-17 16,0 0-10-1,0 0-94-15,18-9-190 0</inkml:trace>
  <inkml:trace contextRef="#ctx0" brushRef="#br0" timeOffset="57887.3109">23772 12814 52 0,'0'-7'33'16,"0"-1"-19"-16,0 5 4 15,0 3 2-15,0 0 2 16,0 0 7-16,0 0-6 15,0 0-9-15,0 0-6 0,0 0 1 16,0 0-3-16,0 0 0 16,-4 13-2-16,-5 9 2 15,1 2 6-15,-1 3 2 16,0 4-3-16,5 1-7 15,1 3-3-15,3 0 1 16,0-5 0-16,0-4-4 16,0 0 2-16,21-3-3 15,0-3 3-15,6-3-1 16,6-4 7-16,6-5-12 15,8-3 14-15,7-5 4 16,8 0-11-16,12 0-1 16,13 0 1-16,4-7-1 15,8-4-3-15,-1-2-2 0,0-4 4 16,2 4-7-16,8 1-13 15,5-5 20-15,3-2-4 16,-3 0-10-16,0 1 12 16,-2-2-6-16,2 1-6 15,3 4 6-15,-3 0 9 16,-8-2 4-16,-20 6-4 15,-19 3 0-15,-22 3 5 16,-20 3-5-16,-21-2 0 16,-3 3-2-16,0-3 8 15,0 4 5-15,0 0-2 16,-14 0-9-16,-7 0 0 15,-6 0-27-15,6 0-59 0</inkml:trace>
  <inkml:trace contextRef="#ctx0" brushRef="#br0" timeOffset="58352.3375">25590 12731 76 0,'-10'-8'172'16,"4"6"-143"-16,6 2-23 16,0 0-6-16,0 0-2 15,0 0 2-15,0 0 1 16,3 19 2-16,27 2 0 15,17 1 7-15,10-4 4 16,15-2-9-16,-1-2-2 16,1-1 2-16,-13-2 2 15,-9 3 0-15,-17 1 0 0,-13 1-6 16,-10 4-1-1,-10 0 0-15,0 4 6 0,-10 5 8 16,-19 6-2-16,-6 0-2 16,-1 3-5-16,3 1-3 15,4-3 2-15,1-2-4 16,5 1-13-16,8-5-77 15,12-4-50-15</inkml:trace>
  <inkml:trace contextRef="#ctx0" brushRef="#br0" timeOffset="59259.3894">26882 12555 3 0,'0'-27'295'15,"0"2"-236"-15,0 8-37 16,0 17 2-16,0 0-10 16,0 13-9-16,0 30 2 15,0 15 27-15,0 12-10 16,0-3-9-16,0-3-6 15,0-3-2-15,0-10-4 16,0-2 0-16,0-8-2 16,0-5-1-16,0-8-55 0,0-10-30 15,0-7-112 1</inkml:trace>
  <inkml:trace contextRef="#ctx0" brushRef="#br0" timeOffset="59738.4168">26932 12354 261 0,'9'-18'44'0,"0"13"-33"15,0 5-9-15,2 0 8 16,5 0 0-16,7 31 16 15,2 12 2-15,4 8-9 0,-6 6-1 16,2-7-3-16,-7-2-3 16,-4-7-8-16,-2-9 1 15,-4-9-4-15,-4-9 1 16,-4-5-1-16,0-9 0 15,0 0 3-15,0 0 5 16,3 0 3-16,0-33 2 16,3-12-14-16,6-14-1 15,6-11 0-15,14-10 1 16,13-2-6-16,5 0 3 15,6 17 1-15,-10 15-5 16,-15 24 5-16,-6 16 4 16,-14 10-4-16,2 0 2 0,-1 34-6 15,-4 25 6 1,2 16 5-16,-7 8 4 0,-3 2 6 15,0-4-10-15,0-4-2 16,2-5 1-16,-2-7-3 16,3-7-2-16,3-6-34 15,3-14-29-15,2-13-89 16,17-17-95-16</inkml:trace>
  <inkml:trace contextRef="#ctx0" brushRef="#br0" timeOffset="60635.4681">27790 12595 240 0,'0'-26'65'15,"0"9"-13"-15,0 12-8 0,0 5-15 16,0 0-14-16,0 5-15 16,0 33-1-16,0 13 1 15,0 5 11-15,0-5-6 16,0-3-5-16,16-11 0 15,10-8 0-15,7-9 0 16,0-12-11-16,-4-6 9 16,1-2-4-16,-4-6 6 15,-1-20 11-15,-4-5-4 16,-3-10-7-16,-7-7-1 15,-2 1 1-15,-6 0 9 16,3 12-8-16,-6 14 5 16,2 12 5-16,-2 9-1 15,0 0-10-15,0 17-12 16,0 23 5-16,0 15 7 0,0 3 5 15,16-5 0-15,4-8-4 16,11-4-1-16,4-15 0 16,1-12-2-16,6-9-13 15,-1-5-2-15,3 0-11 16,-5-24 11-16,-9-14 16 15,-12-9-2-15,-10-8 3 16,-8-6 0-16,0-11 4 16,0-5 8-16,-5-4-7 15,-11 1-1-15,5 8-3 16,4 7 3-16,5 23 1 15,-1 15 4-15,0 16 2 0,0 11 3 16,3 0-14 0,-6 17-13-16,3 28 9 0,-3 20 4 15,4 11 0-15,2 13 3 16,0-3 4-16,0-9 2 15,0-5-4-15,11-16-1 16,6-10-4-16,1-9 3 16,3-13-3-16,2-7-3 15,2-10-2-15,7-7-11 16,4 0-4-16,5-5-10 15,-1-27 10-15,-11-6 2 16,-3-6-2-16,-8-13 17 16,0-10-4-16,-6-6-4 0,-3-5 11 15,-2-1-1 1,-7 7 2-16,0 8-1 0,0 18 13 15,0 11 15-15,0 20-1 16,0 9-6-16,0 6-9 16,0 0-12-16,0 0-5 15,-3 35-6-15,-12 21 11 16,0 15 3-16,2 16 12 15,5-1-7-15,5-1 10 16,3-4 6-16,0-7-14 16,0-6 0-16,0-11-5 15,15-5 0-15,6-10-5 16,2-12 0-16,6-9-6 15,4-13-58-15,6-8-10 0,-6 0-62 16,-9-13-101 0</inkml:trace>
  <inkml:trace contextRef="#ctx0" brushRef="#br0" timeOffset="60879.4821">28777 12665 271 0,'0'-20'46'16,"3"3"-46"-16,30 9 7 16,8 5-6-16,7 3 4 15,2 0-1-15,-2 0-4 16,-6 19 0-16,-9-1 0 15,-13 7 0-15,-2-2 3 16,-9 10 14-16,-4 1 4 16,-1 6 6-16,-4 3-8 0,0 2 8 15,0 1-8 1,0 0-3-16,6-4-8 0,2-6-3 15,2-10-5-15,-2-8-26 16,7-9-60-16,6-9-110 16</inkml:trace>
  <inkml:trace contextRef="#ctx0" brushRef="#br0" timeOffset="61130.4964">29122 12352 353 0,'-6'0'63'0,"6"0"-49"15,0 0-14-15,0 0-1 0,0 0-7 16,0 0 3 0,0 0 2-16,3 0 2 0,2 0 1 15,5 0 31-15,-4 0-7 16,-6 0 0-16,0 0-14 15,0 0-1-15,0 0-8 16,0 0-1-16,8 0-31 16,10 0-48-16,2 14-44 15,5 6-99-15</inkml:trace>
  <inkml:trace contextRef="#ctx0" brushRef="#br0" timeOffset="61337.5083">29574 12673 271 0,'11'0'37'0,"9"0"-27"0,8 0 47 16,5 0-25-1,-1 0-9-15,-2 3 4 0,3-3-7 16,-4 0-12-16,4 0-6 15,0 0-2-15,-1 0-24 16,1 0-53-16,3 0-68 16</inkml:trace>
  <inkml:trace contextRef="#ctx0" brushRef="#br0" timeOffset="61988.5455">30185 12809 224 0,'0'3'24'16,"0"2"-19"-16,9-1 25 16,16-4-7-16,6 0 10 15,8 0 3-15,6-20-12 16,-3-12-14-16,-7-7-1 15,-6-12 2-15,-8-8-2 16,-6-9 10-16,-2-6-13 16,-8-9-6-16,-5-11 5 0,0-7-11 15,0-6 2 1,0 0 4-16,-8 17 2 0,-7 17-2 15,5 27 0-15,2 24-1 16,2 14-2-16,2 8 1 16,-7 0-6-16,-7 36 8 15,-5 17 2-15,1 14-1 16,5 13-1-16,5 10 1 15,2 5-1-15,10-1 2 16,0-8-2-16,0 1 0 16,4-7 4-16,17-5 2 15,5-8-1-15,4-14 4 16,6-10-8-16,6-11 5 15,-1-10-9-15,6-12 6 0,7-6-2 16,-3-4-1-16,-5 0-3 16,0-17-2-16,-8-13-8 15,-6-4 3-15,-7-6 10 16,-7-1-4-16,-7 2 2 15,-1 7 2-15,-8 10 0 16,1 14 3-16,-3 8 12 16,0 0-12-16,0 0-3 15,3 18-13-15,7 17 13 16,3 6 5-16,2-4 2 15,3-3 1-15,3-6-7 16,2-13 0-16,2-2-2 16,1-13-5-16,1 0-19 0,3 0-53 15,-7-8-157 1</inkml:trace>
  <inkml:trace contextRef="#ctx0" brushRef="#br0" timeOffset="62206.558">30854 12272 325 0,'-18'-9'42'15,"-3"9"-37"-15,6 0-1 16,3 0 1-16,6 0-1 16,6 0-4-16,0 12-10 15,0-4 8-15,21 2 4 16,6-2 1-16,2-3 12 15,2-5-15-15,-5 0-17 0,-8 0-60 16,-3 0-10-16,-4 4-73 16</inkml:trace>
  <inkml:trace contextRef="#ctx0" brushRef="#br0" timeOffset="62558.5781">31132 12486 6 0,'10'31'139'0,"-10"10"-74"15,0-1-11-15,0 0-2 16,0-2-20-16,0-7-1 15,0-3-9-15,0-10-3 16,0-5-8-16,3-1-2 16,-3-11-5-16,0-1 0 0,0 0 1 15,0 0 8 1,5 0 7-16,5-15-11 15,5-14-7-15,6-9 1 16,8-5-3-16,1 3-2 0,6 5-4 16,-5 11-3-16,-6 11 9 15,-4 13-6-15,-3 0 7 16,0 0-2-16,2 29 2 15,1 6 4-15,-3 5 1 16,0 3 1-16,-4-5-2 16,-5-4-3-16,4-5 0 15,-5-2 0-15,-5-3-2 16,4-3-15-16,-5-1-65 15,4-5-157-15</inkml:trace>
  <inkml:trace contextRef="#ctx0" brushRef="#br0" timeOffset="62914.5985">31584 12742 188 0,'13'-15'89'16,"5"1"-84"-16,-5-2 3 15,12-1 17-15,-1-4-2 16,2 3 4-16,4-3 7 15,-4-6-17-15,2 0-1 16,-8-8 0-16,-11 3-4 16,-2-3 1-16,-7 6 4 0,0 2 5 15,-25 9-10 1,-1 7-1-16,-5 11-11 0,0 0 4 15,-2 42-4-15,-1 17 0 16,11 13 0-16,11 5 0 16,12-1-3-16,12-3 3 15,32-13 0-15,20-6 1 16,10-14 4-16,9-10-1 15,2-14-4-15,-1-11-17 16,-9-5-21-16,-11 0-24 16,-20-5-41-16,-13-14-143 15</inkml:trace>
  <inkml:trace contextRef="#ctx0" brushRef="#br0" timeOffset="86146.9273">21493 11323 39 0,'-27'-19'30'16,"4"4"9"-16,-2-2-4 16,10 6 18-16,-2 1-16 15,8 5 8-15,6 1-6 16,0 4-4-16,3 0-9 15,0 0-12-15,0 0-5 16,0-3-9-16,0 3-7 16,0 0 0-16,6 0-1 0,20 0 8 15,22 0 13-15,21 0 0 16,19 0-9-16,10 9 7 15,-3-2-1-15,-2-1-4 16,-16-1-6-16,-6 1 4 16,-11-3-1-16,-7 2-2 15,-9-3-1-15,-8-2 0 16,-5 0 0-16,-11 0 0 15,-5 0 0-15,-9 0 0 16,-6 0-6-16,0 0 3 16,0 0-13-16,0 0-16 15,0 0-46-15,0 0-24 16,-6 0-54-16</inkml:trace>
  <inkml:trace contextRef="#ctx0" brushRef="#br0" timeOffset="86467.9456">22161 10930 224 0,'-6'-6'29'0,"6"6"-24"16,0 0-5-16,0 0-3 15,0 6 2-15,21 18 1 16,12 5 4-16,8 3 14 16,4 6-14-16,3 1 0 0,-4 7-1 15,-5-1 1-15,-6 1 7 16,-16 0-7-16,-14 3 6 15,-3 6 2-15,-18 9 12 16,-35 6 0-16,-15 2-15 16,-4-1-6-16,1 4 1 15,14-1-4-15,16-6-38 16,20-1-52-16,16-21-169 15</inkml:trace>
  <inkml:trace contextRef="#ctx0" brushRef="#br0" timeOffset="93551.3508">21659 12943 132 0,'0'-16'59'15,"-2"0"-43"-15,-5 0 10 16,4 11 2-16,3 1 1 15,0 2 9-15,-3 0-3 16,3-1-5-16,-3 3-4 16,3 0 0-16,-2 0-4 15,2 0-8-15,0 0-6 16,0 0-6-16,0 0 2 15,0 0-4-15,0 0-4 16,0 0-1-16,23 0-11 16,25 11 16-16,23 2 0 0,13-5 4 15,7-3-4-15,-2-5 0 16,-6 4 10-16,-9-4-10 15,-8 0 4-15,-12 0-4 16,-10 0 2-16,-20 0 3 16,-6 0-5-16,-16-4 0 15,-2 4 5-15,0 0-1 16,0-3-3-16,0 3 3 15,0-2-4-15,0-3-6 16,0 2-23-16,-2-3-26 16,-14 4-11-16,3 2-30 15,-3 0-55-15</inkml:trace>
  <inkml:trace contextRef="#ctx0" brushRef="#br0" timeOffset="93850.3679">22235 12727 120 0,'-12'-25'108'16,"1"7"-88"-16,5 4 8 15,2 6 11-15,4 3-4 16,0 5-5-16,0 0-22 16,0 0-8-16,0 0-9 15,31 0 9-15,15 0 8 16,15 16-7-16,4 11 3 15,0 0 3-15,-9 5-5 16,-10 2 4-16,-11-1-1 16,-21 1-1-16,-7 1-4 0,-7 0 6 15,-7 4 11-15,-31 7 1 16,-22 8 0-16,-7 1-8 15,-5 2-9-15,3 1 4 16,20 2-5-16,13-7-31 16,21 1-64-16,15-22-134 15</inkml:trace>
  <inkml:trace contextRef="#ctx0" brushRef="#br0" timeOffset="99752.7055">30607 6777 140 0,'0'0'46'15,"0"0"-27"-15,0 0-1 16,0 0 1-16,0 0 4 16,0 0 10-16,0 0-5 15,-3 0-14-15,3 0 19 16,0 0-13-16,0 0-17 15,0 0-3-15,0 0 1 0,0 0-2 16,0 0 1-16,0 0-3 16,0 0-1-16,0 3-2 15,11 11 3-15,20 3 3 16,10 3 1-16,10-4 9 15,-1-4-7-15,1 2-3 16,-7-3 3-16,-6 0 1 16,-7-4-3-16,-11 0 0 15,-7-5-1-15,-10 2 4 16,-3-4-2-16,0 0-1 15,0 0 1-15,0 0-2 16,0 1-3-16,0 2-17 16,0 3-51-16,-6 1-18 15,-4-1-17-15</inkml:trace>
  <inkml:trace contextRef="#ctx0" brushRef="#br0" timeOffset="100085.7245">30993 6630 227 0,'0'-15'16'0,"0"6"6"16,0 7 5-16,0 2-2 16,0 0-11-16,0 0-14 15,0 0-7-15,0 0-7 16,6 0 1-16,21 18 13 15,17 6 8-15,10 3-2 16,11 0-1-16,1-1 2 0,-1-4-4 16,-14-1 3-16,-16-2 0 15,-14 0 0-15,-15-2-4 16,-6-2-2-16,0 9 0 15,0 3 4-15,-24 8 9 16,-12 7 4-16,-8 1-3 16,-7 5-6-16,0-2-3 15,4 0-5-15,3 2-32 16,14-5-87-16</inkml:trace>
  <inkml:trace contextRef="#ctx0" brushRef="#br0" timeOffset="101200.7883">30702 8817 216 0,'0'-29'38'0,"-3"15"-21"16,1 13 0-16,2 1 6 16,0 0-2-16,0 0 1 15,0 0-6-15,0 0-8 16,0 0-8-16,0 0-3 15,0 0-2-15,18 0 4 16,26 12 1-16,27-1 9 16,20-3 4-16,14-1-7 15,5-3-1-15,-9-4-2 16,-11 0-1-16,-20 0-2 15,-19 0 2-15,-18 0-1 16,-22 0-1-16,-8 0 3 0,-3 0 3 16,0 0-2-16,0 0-1 15,0 0-3-15,-11 0-19 16,-17 0-2-16,-4 0-78 15,-6 5-32-15</inkml:trace>
  <inkml:trace contextRef="#ctx0" brushRef="#br0" timeOffset="101564.8091">31270 8507 202 0,'0'-10'31'0,"0"7"-11"15,0 3 9-15,0 0-7 16,0 0-13-16,0 0-9 16,0 3-5-16,8 23 3 15,10 7 2-15,8 9 6 16,7 1 6-16,12-1-10 15,0 1 5-15,-1-5-5 16,2-1 0-16,-8-7 0 16,-6-3 4-16,-11-3 1 15,-9-5 4-15,-9 1-1 16,-3 4 0-16,0 6 8 15,-36 5 16-15,-21 4-10 0,-13 4-14 16,-11 7 0-16,4-2-10 16,9 3 0-16,14-2-19 15,21 3-42-15,22-2-74 16,11-11-128-16</inkml:trace>
  <inkml:trace contextRef="#ctx0" brushRef="#br0" timeOffset="118693.7889">30770 21018 99 0,'-44'-14'7'0,"0"1"-7"16,5 2 1-16,6 2 12 16,12 1 14-16,16 6 9 15,-5-1-8-15,7-1-4 16,-5 1-6-16,1 3-7 15,2-3 0-15,-1 0-5 16,2 3-3-16,4 0 5 16,0-2 9-16,0 2 1 15,0-3 3-15,0-3-1 16,0 6 3-16,0-2-7 15,0-1-3-15,0 3 1 0,0-2-4 16,0 2 1-16,-3 0-4 16,3 0 4-16,0 0-7 15,0 0-4-15,0 2-2 16,0 25-7-16,0 13 3 15,0 11 6-15,15 0 2 16,6 2 4-16,7-5-5 16,1-5 3-16,6-6-2 15,7-13-2-15,3-4 0 16,5-16 0-16,4-4 0 15,8 0 1-15,7-18-1 16,-2-20 1-16,2-13 5 16,0-6-6-16,-4-14 4 15,6-12-4-15,4-4 4 16,2-5 0-16,0 9-1 0,-3 11-1 15,-3 11-4-15,-5 15 4 16,-12 14-1-16,-8 11-1 16,-12 8 2-16,-17 9-2 15,-5 2 0-15,-12 2-1 16,0 0-1-16,0 0-9 15,0 0-12-15,0 0-7 16,-21 0-18-16,-15 0-57 16,-8 9-93-16</inkml:trace>
  <inkml:trace contextRef="#ctx0" brushRef="#br0" timeOffset="125599.1838">37939 12814 188 0,'0'-15'54'15,"0"4"-35"-15,0 6 2 16,0 1 8-16,0 3 17 16,0 1-7-16,0 0-8 0,0 0-4 15,0 0-4-15,0 0-4 16,0 0-4-16,0 1-11 15,0 34-4-15,-3 13 0 16,-15 20 2-16,-3 9 9 16,3 12-6-16,3 7-2 15,4-2 1-15,4-9-1 16,2-11 2-16,2-12-3 15,0-14-1-15,0-10 0 16,3-9 2-16,0-16-2 16,0-4-1-16,-4-7 0 15,4-2 0-15,-2 0-12 0,-1-8-24 16,3-25-35-16,0-20-63 15</inkml:trace>
  <inkml:trace contextRef="#ctx0" brushRef="#br0" timeOffset="126258.2215">37984 12790 172 0,'0'-19'32'15,"0"-1"-18"-15,0 0-3 16,11-1 16-16,10 5-9 15,4 1-1-15,-2 6-9 16,6 4-4-16,1 5-1 16,-1 0 0-16,1 3 3 15,-3 26-1-15,-5 11-5 16,-14 6 6-16,-5 2 10 15,-3 0-9-15,0-2-6 16,-29-3 16-16,-7-8-16 16,-10-4 10-16,-10-2 14 0,-3-7 3 15,-1-6-8-15,7-7-8 16,11-5-3-16,13-4-6 16,9 0-3-16,7 0 0 15,8 0-27-15,5-4-57 16,26-19-66-16</inkml:trace>
  <inkml:trace contextRef="#ctx0" brushRef="#br0" timeOffset="127011.2646">38385 13170 155 0,'0'0'31'0,"0"0"-27"16,21 0 9-16,8-16 17 16,-2-10-1-16,-1-5-10 15,-2-3 1-15,-9-6-8 16,-5-3-1-16,-8-5 6 15,-2-7 3-15,0 0-20 16,-6 7 2-16,-12 9-2 16,-3 14 2-16,3 12-2 15,-3 9-2-15,3 4 0 16,-2 0 2-16,2 9 9 0,0 19-9 15,10-3 0-15,8-1-1 16,0-2-3 0,2-2 4-16,31-8-1 0,9-9 0 15,12-1 1-15,2-2-9 16,-2 0 4-16,-10 0 2 15,-18 0 1-15,-8 0 0 16,-6 6 1-16,-6 8-2 16,-6 7 0-16,0 11 3 15,0 2 3-15,0 7 19 16,0 1-10-16,0-1-3 15,0-6-3-15,0-6-1 16,0-5-4-16,0-5 0 0,0-3 1 16,3-6-2-16,9-7 0 15,9-3 0-15,5 0 0 16,7-19-10-16,0-10 2 15,-7-8 1-15,-1-7 0 16,-4-4-7-16,-3-2 12 16,-5 4 0-16,-6 14 1 15,-4 14 1-15,-3 9 8 16,0 9 18-16,0 0 3 15,0 0-17-15,0 33-12 16,-12 12-4-16,3 2 4 16,0 4 13-16,9-10-6 15,0-3-6-15,0-9 0 16,0-8-1-16,3-4 0 15,14-10 0-15,4-7 1 0,12 0-1 16,6-6-20-16,-1-17-31 16,-5-12-69-16</inkml:trace>
  <inkml:trace contextRef="#ctx0" brushRef="#br0" timeOffset="127223.2767">38961 12538 323 0,'-12'0'22'0,"1"0"-22"15,4 7-11-15,4 3 7 16,3-4-4-16,0 2-2 16,0-1 10-16,3-2 0 15,12 2 5-15,3-7-5 16,3 0-4-16,2 0-21 15,2 0-36-15,6 0-80 16</inkml:trace>
  <inkml:trace contextRef="#ctx0" brushRef="#br0" timeOffset="127780.3086">39347 12804 108 0,'0'51'74'16,"0"-3"-29"-16,0-8-16 0,0-3-2 15,0-10-7-15,0-3 0 16,0-10-2-16,0-6-6 15,0-8-8-15,0 0-1 16,0 0 0-16,0-8 7 16,18-27 3-16,23-13 18 15,7-8-30-15,-6 10-1 16,-9 15 0-16,-10 14-2 15,-12 17 2-15,-4 0-3 16,1 17 3-16,2 16 0 16,-2 12 5-16,2 3 8 15,-2-1-4-15,2-8-3 16,1-6-4-16,1-14-1 0,-1-8 0 15,-1-5 1-15,2-6-1 16,5-4 1-16,11-23 3 16,-2-15 1-16,-3-9-3 15,-1-8 1-15,-1-13-1 16,-3-12-3-16,-4-7 0 15,1 4-1-15,-3 7 0 16,-1 22-3-16,-4 19 3 16,-4 20 1-16,-3 13 0 15,0 6 0-15,0 0 0 16,0 25-12-16,-6 26-16 15,-16 15 28-15,-1 12 3 0,5 8 3 16,4-4-3 0,7-3 5-16,7-7-1 15,0-9-5-15,0-7-1 16,0-8 2-16,24-12-2 0,9-10-1 15,8-15-3-15,7-11-39 16,-1 0-56-16,-1-37-118 16</inkml:trace>
  <inkml:trace contextRef="#ctx0" brushRef="#br0" timeOffset="127909.316">40033 12679 209 0,'0'-27'101'0,"0"11"-76"16,24 0-22-16,14 7-3 15,8 7-8-15,6 2 6 16,2 0-7-16,0 0-61 0,-1 2-106 15</inkml:trace>
  <inkml:trace contextRef="#ctx0" brushRef="#br0" timeOffset="128148.3296">40746 12362 234 0,'0'0'41'16,"0"0"-4"-16,0 0-29 15,0 14-8-15,0 15-7 0,0 9 7 16,0-1 22 0,0 0-8-16,0-3-10 15,0-6 2-15,0-7-4 16,0-4-2-16,0-5-52 0,0 0-17 15,15-12-105-15</inkml:trace>
  <inkml:trace contextRef="#ctx0" brushRef="#br0" timeOffset="128337.3404">40990 12352 74 0,'0'-5'234'0,"0"5"-169"16,0 0-20-16,0 0-33 15,0 15-12-15,0 20-8 16,0 7 8-16,0 5 3 0,0-2-1 15,0-5-2 1,0-5 0-16,0-3-23 0,0-5-68 16,5-12-72-16</inkml:trace>
  <inkml:trace contextRef="#ctx0" brushRef="#br0" timeOffset="128872.371">41358 12496 217 0,'-14'78'12'15,"-1"5"42"-15,9 2-12 0,-1-5-4 16,7-7-13-16,0-6-3 15,0-14-1-15,0-13-15 16,0-16 4-16,0-16-5 16,-8-8-1-16,2 0-1 15,-6-13 7-15,0-22 29 16,3-7-27-16,0-7-9 15,9 1-6-15,0 0-2 16,18 5-13-16,23 5 14 16,4 12-9-16,9-1-3 15,-1 6 6-15,3-6 9 16,-5 2 2-16,-3-6 0 15,-16-2-1-15,-9 3 2 16,-10-4 0-16,-10 6 3 0,-3 1-2 16,0 4 10-16,0 8-1 15,0 10 3-15,0 5-1 16,0 0 4-16,0 0-8 15,0 0-10-15,-6 37-1 16,-12 17-5-16,-3 12 5 16,1 10 1-16,5-1 3 15,2-3-1-15,8-9-2 16,5 0 2-16,0-8-2 15,0-12 0-15,15-11-61 16,18-13-77-16,8-19-100 16</inkml:trace>
  <inkml:trace contextRef="#ctx0" brushRef="#br0" timeOffset="129589.4121">41894 12959 20 0,'2'-21'220'0,"7"-1"-136"15,-4 3-19-15,8-1-28 16,2-2-24-16,5 0-2 16,7 1 1-16,-3-1-8 15,-6-2-2-15,-7 6-1 16,-5 0 3-16,-6 4-2 15,0 3-1-15,0 6 14 16,-8 5-2-16,-16 0-8 16,-3 5-5-16,3 27-4 15,3 9 1-15,9 3-1 16,9 3 4-16,3-5 0 0,0-5 1 15,18-7-1-15,13-10 0 16,4-3 0-16,4-15-2 16,2-2-20-16,6 0 11 15,1-28 4-15,-3-10 3 16,-10-13 4-16,-11-13 2 15,-9-11-2-15,-12-10 3 16,-3-12-3-16,0-2 5 16,0-5-4-16,0 11 0 15,0 24-1-15,0 26 0 16,0 26 0-16,0 17 14 15,0 0-1-15,0 46-13 16,-15 29-15-16,-6 23 11 16,0 7 4-16,6 2 6 15,7-8 3-15,8-12-6 0,0-9-2 16,0-16 0-16,5-14 1 15,13-10-2-15,6-14 2 16,3-14-1-16,9-10-1 16,8 0-12-16,7-28-12 15,3-16 3-15,-7-15 10 16,-9-12-2-16,-5-18-5 15,-9-10 10-15,-6-9 4 16,-10-4 4-16,-8 9 1 16,0 11-1-16,0 28-4 15,0 23 4-15,0 29 26 16,-6 12-1-16,-2 2 0 0,-7 51-25 15,-6 28-12 1,-6 22 12-16,3 11 2 0,4 0 0 16,2 3 9-16,3-14-7 15,4-4 4-15,4-14-4 16,7-10-4-16,0-8 1 15,0-11 2-15,25-16-3 16,9-15-36-16,11-25-30 16,9 0-44-16,3-25-116 15</inkml:trace>
  <inkml:trace contextRef="#ctx0" brushRef="#br0" timeOffset="129838.4263">42915 12833 215 0,'0'-7'118'16,"0"7"-43"-16,0 0-19 15,0 15-45-15,0 26-11 0,-8 9 0 16,1 1 0-16,7 0 0 15,0-9-6-15,20-7-1 16,16-11 7-16,3-15 0 16,2-9 2-16,-5 0 2 15,-6-16 4-15,-6-15 1 16,-15-4-5-16,-9-12 16 15,0-4-5-15,-27-6-15 16,-15 5 1-16,-4 9-5 16,10 9-19-16,5 11-19 15,19 10-46-15,12 1-198 16</inkml:trace>
  <inkml:trace contextRef="#ctx0" brushRef="#br0" timeOffset="130107.4417">43480 12159 241 0,'0'12'39'16,"0"19"-37"-16,-3 4-2 16,-7 3 13-16,8-3 8 0,2-4 7 15,0-4-15-15,0-9-9 16,0-7 2-16,0-3-6 15,0-8-41-15,0 0-84 16</inkml:trace>
  <inkml:trace contextRef="#ctx0" brushRef="#br0" timeOffset="130240.4493">43755 12172 248 0,'0'0'111'16,"0"0"-73"-16,0 6-30 16,0 26-4-16,-5 13-4 15,-10 10 3-15,0 1-3 16,1-6-33-16,1-6-235 0</inkml:trace>
  <inkml:trace contextRef="#ctx0" brushRef="#br0" timeOffset="131550.5242">37294 11436 205 0,'-3'-55'56'0,"-3"2"-46"16,-2 19 10-16,1 12 5 15,2 16 13-15,5 6 4 16,0 0-15-16,-3 0-20 16,3 11-7-16,0 26-8 15,-3 16 3-15,-1 11 5 0,1 2 9 16,1 16-3-16,-1 17 3 15,0 20 0-15,3 14 8 16,-3 14-5-16,3 13 1 16,0 11-3-16,-7 14-3 15,5 10-1-15,-7 15 1 16,0 10-3-16,3 2 0 15,1 7-3-15,5-12 1 16,0-8 0-16,0-5-2 16,8-17 2-16,2-3 0 15,-8 3-2-15,-2 19 1 16,0 18 0-16,-9 16 1 0,-2 2 7 15,7 2 10 1,4-9-7-16,0-5-12 0,24-6 1 16,0-9 2-16,-1-15-3 15,-2-18 0-15,-6-17 1 16,-12-29 1-16,-3-28-2 15,0-39 1-15,0-33-1 16,-6-36-3-16,-9-25-14 16,4-67-9-16,11-52-50 15,0-51-152-15</inkml:trace>
  <inkml:trace contextRef="#ctx0" brushRef="#br0" timeOffset="133025.6086">37199 11178 203 0,'0'-8'31'16,"0"6"-31"-16,0-4 26 15,0-2-12-15,38-2 32 0,46-1-22 16,50 2-23-1,59 9 4-15,48 0 4 0,35 0-4 16,17 0 4-16,10 0-2 16,7 9-6-16,-8-2 3 15,11-3-2-15,-4-4-2 16,2 0 0-16,7 0 1 15,-9-4 0-15,0-14-1 16,-12 0 2-16,-14 1-1 16,-13 4 1-16,-18 2-2 15,-11 6-2-15,-9 0 2 16,-18 1 1-16,-19 0-1 0,-16-2 0 15,-16-2 1 1,-9-2 1-16,-5-4-1 0,-8 4-1 16,-12-1 2-16,-18-2-2 15,-16 2 0-15,-11-6 0 16,-11 4 0-16,-7 1-2 15,-17-1 2-15,-10 3 0 16,-17 3 3-16,-4 1-3 16,-12 4 0-16,-4 2 0 15,1 0 2-15,-3 0 12 16,0 0-1-16,0 0-2 15,0 0-3-15,0 0-8 16,0 0-5-16,0 4 0 16,0 24-4-16,0 8 9 0,0 12 1 15,0 12 0-15,-5 10-1 16,-11 9-2-16,-4 3 2 15,-1 10 10-15,0 13 5 16,3 4-7-16,9 17-1 16,9 6-1-16,0 1 0 15,15-3-3-15,15-4 3 16,2-2 3-16,1-7-8 15,-3-2 6-15,-6 3-4 16,-6-3 0-16,-3-1 1 16,-4 4 0-16,1 5-2 15,1 5-1-15,-2 1 8 16,7-3-7-16,-6-12 0 15,6 1 0-15,-7-3 0 16,-4 4 1-16,-4-4-1 0,-3 1 2 16,0-3-4-16,0-7 2 15,0 2-2-15,2-6 0 16,14-1 1-16,1-2-1 15,1-4 0-15,-1-5 1 16,-5-6 0-16,-9-7-1 16,0 2 1-16,-3-4-1 15,0 0 0-15,0 8 0 16,0-5 1-16,-3 2-1 15,-8 1 0-15,-1-2 1 16,-1-5-1-16,2-2 1 16,2 2-1-16,3-2 2 0,-2-5-2 15,4 0 0-15,-5-7 0 16,-6-4 0-16,-3 3 0 15,-2 0-2-15,-4 5 2 16,6 4 2-16,0-4-2 16,6-5 0-16,1-3 0 15,1 2 0-15,-1-5 0 16,-1 6 0-16,-1 0 1 15,2 2-1-15,2 3 0 16,1-6 2-16,-2-6-2 16,7-10 0-16,0-12 0 15,3-8 0-15,0-8 1 16,0-3-1-16,0-5 0 0,0-1 0 15,0-2 0 1,0 0-3-16,-2 0-17 0,-37 0-56 16,-20-22-81-16,-25-9-152 15</inkml:trace>
  <inkml:trace contextRef="#ctx0" brushRef="#br0" timeOffset="134276.6802">37396 17653 255 0,'0'-7'56'16,"0"2"-56"-16,0 2-7 16,2 0 0-16,14 1-14 15,19-4 20-15,30-2 1 0,33-5 41 16,33-6-32-16,20 0-8 15,12 3 22-15,22 5-9 16,8 7-4-16,6 1-2 16,10 3 7-16,4 0-8 15,1 0 2-15,2 0-5 16,7 10-2-16,-6 1-2 15,6 0 0-15,0 3 0 16,-6 1 0-16,-7 0 1 16,-14 2 0-16,-6-1-1 15,0-1 1-15,-10-2 0 16,-8-3 0-16,-15-2-1 0,-21-8 2 15,-5 3-4 1,-15-3 2-16,-11 0-1 0,-10 0 1 16,-10 0 0-1,-7 0 1-15,-1 0-1 0,-6 0 2 16,4 0-2-16,-8 0 0 15,2-6 1-15,0-2-2 16,-10 2 1-16,1-1 0 16,-7-1 0-16,0-1 0 15,-2-1 1-15,0 2 0 16,-2-3 1-16,2 2-2 15,3 5 0-15,0-4 0 16,5 2 0-16,3 1 0 16,-8 3 0-16,2 2 0 15,-2 0 0-15,-7 0 0 0,4 0 1 16,-10-3-1-16,-5 3 0 15,-4 0 0-15,-2 0 0 16,-4 0 0-16,7 0 0 16,0 0-1-16,1 0 1 15,-11 0 0-15,-8 0 0 16,-7 0 0-16,-8 0 1 15,0-2 1-15,0 2 10 16,0 0 3-16,0 0-1 16,9-4-8-16,15 3-4 15,5-6-2-15,17 0 2 16,1 1-2-16,-6 1 0 0,-5 2-2 15,-13 0 4 1,-10 0-5-16,-13 3 6 0,0-2-3 16,0 2 1-1,0 0-1-15,0 0-14 0,0 0 11 16,0 0 1-16,0 0 2 15,0 0 0-15,0 0-9 16,0 0-16-16,0 0-18 16,0 0-22-16,0 0-14 15,-6-7-89-15</inkml:trace>
  <inkml:trace contextRef="#ctx0" brushRef="#br0" timeOffset="134540.6953">44603 17149 220 0,'0'-5'117'0,"0"5"-109"15,-4 0-4-15,4 15-4 16,-6 23-21-16,1 13 21 15,2 2 44-15,3 6-9 16,0-6-17-16,0-2 2 16,0 0-10-16,0-8-5 15,0-9-2-15,0-2-1 16,0-10-2-16,0-10-73 0,0-8-71 15</inkml:trace>
  <inkml:trace contextRef="#ctx0" brushRef="#br0" timeOffset="145030.2952">37404 12766 138 0,'-3'-15'34'0,"3"6"-8"0,0 4-7 15,0 5 7-15,0 0 1 16,0-2-5-16,0 2-4 16,0 0-9-16,0 0-1 15,0 0 9-15,0 0 2 16,0 0-9-16,-3 0 4 15,1 0 3-15,2 0-1 16,-3 0-7-16,-1 0 0 16,1 7-8-16,-3 20-1 15,-2 8 0-15,-4 10 4 16,-1 1 3-16,5 2 0 15,-4 6-1-15,3-2 1 16,0 5 0-16,3-1 1 16,4-2-1-16,-1-6-1 0,3-5-2 15,0-3-2-15,0-11 4 16,0-2-6-16,0-1 3 15,0-7-3-15,-4 0 2 16,1-6 1-16,0-4 0 16,0-2 0-16,3-4-1 15,0-3-2 1,-2 0 2-16,2 0-1 0,0 0 0 15,0 0 0-15,0 0-1 16,-3 0-26-16,3-6-27 16,0-17-16-16,0-11-123 15</inkml:trace>
  <inkml:trace contextRef="#ctx0" brushRef="#br0" timeOffset="145518.3231">37606 12751 114 0,'0'0'69'0,"0"0"-42"15,0 0 8-15,0 0-2 0,0 0 1 16,0 0-8-16,0 4-19 16,0 20-7-16,-15 9 2 15,0 4 8-15,4 6 4 16,-4 5-1-16,0 3 0 15,0 3 0-15,4-3 7 16,-2-3-6-16,8-4-4 16,-2-3 2-16,1-1-3 15,4-8-4-15,-1-3-1 16,0-10 0-16,-1-3-3 15,1-3 2-15,0-5-3 16,1 1 1-16,-1-4 1 0,0 1-2 16,-4-6-31-16,2 0-31 15,-1 0-43-15,6 0-30 16</inkml:trace>
  <inkml:trace contextRef="#ctx0" brushRef="#br0" timeOffset="145955.3481">37137 13037 119 0,'0'-3'85'16,"0"0"-69"-16,0-2-15 15,12-4 42-15,17-5-16 16,9 2-20-16,11-1 0 16,2 3-1-16,5 1 1 15,-1-2-2-15,-1 1 5 16,-6 2-3-16,-6-1 1 0,-9 1-1 15,-10 2-1 1,-8 5-4-16,-6-2 2 0,-9 0-4 16,0 3 1-16,0 0 3 15,0 0-4-15,0 0 0 16,0 0 0-16,0 0-3 15,0 0-21-15,0 0-30 16,-18 0-25-16,-11 6-19 16</inkml:trace>
  <inkml:trace contextRef="#ctx0" brushRef="#br0" timeOffset="146338.37">37021 13296 159 0,'0'3'0'0,"0"-1"9"16,12 1 17-16,17-3 25 15,17 0 10-15,10 0-8 16,9-10-28-16,7-7-15 16,-1 4-2-16,6-6 0 15,-4 3 2-15,-1-3-5 16,-10 5-1-16,-16 4-2 15,-20 2 2-15,-14 3-3 16,-9 2 2-16,-3 3 4 0,0 0 3 16,0 0 3-16,0 0-13 15,0 0-10-15,0 0 9 16,-15 0-4-16,-3 0-25 15,-3 0-36-15,-5 13-71 16</inkml:trace>
  <inkml:trace contextRef="#ctx0" brushRef="#br0" timeOffset="150905.6313">35550 14125 241 0,'-5'9'28'0,"5"-9"-28"15,0 0-5-15,5 0 5 16,34 0 4-16,0 1 9 16,12 2 25-16,5 3-25 15,1-4-1-15,10-2-4 16,10 0 1-16,18 0 0 15,13 0-6-15,8-12 8 16,2-11-4-16,7-2 2 16,-1-3-9-16,-5 1 0 15,-14 0 1-15,-20 6 7 0,-21 0-6 16,-15 3-1-16,-10-2 0 15,-9 4 3-15,-6 1-3 16,-9 1 0-16,-3 3 0 16,-6 5 2-16,-6 4 0 15,0-1 0-15,0 3 4 16,0 0-2-16,0 0 1 15,0 0-5-15,-13 0-1 16,-10 0-2-16,-13 0-15 16,0 0-31-16,10 11-25 15,5 3-21-15,3-3-87 16</inkml:trace>
  <inkml:trace contextRef="#ctx0" brushRef="#br0" timeOffset="151221.6493">36964 13713 99 0,'-5'-16'173'0,"2"8"-135"16,0 5-17-16,3 3-5 16,0 0-6-16,0 0-4 15,0 0-6-15,11 3-4 16,28 16-8-16,12-1 12 15,14-2 0-15,3-3 0 16,4-2 0-16,-13 0 1 16,-12-3 6-16,-19 0 7 15,-20-6-6-15,-8 1-6 0,0 1 3 16,0 3-3-16,0 7 14 15,-18 8 1-15,-15 9-7 16,-8 3 1-16,-3 10-3 16,2 1-4-16,-3 6-4 15,4 2-18-15,7 1-36 16,0-11-82-16</inkml:trace>
  <inkml:trace contextRef="#ctx0" brushRef="#br0" timeOffset="152824.741">33789 14456 30 0,'6'-8'234'15,"-6"-1"-185"-15,0 9-39 0,2 0 1 16,1 39-5-16,0-2 25 15,1 6 2-15,-4 5-8 16,0-3-11-16,0-2-7 16,0-2 2-16,0-5 0 15,0 0-2-15,0-10-2 16,0-4-2-16,0-8-2 15,0-6-2-15,0-8-23 16,0 0-31-16,0 0-37 16,8 0-82-16</inkml:trace>
  <inkml:trace contextRef="#ctx0" brushRef="#br0" timeOffset="153070.7551">33584 14409 305 0,'0'-14'49'0,"0"3"-49"15,8 0 6-15,17 0-2 16,11 7 2-16,11 0 7 16,4 4-8-16,1 0-2 15,-4 0-2-15,-12 4-1 16,-10 9 2-16,-11 2-2 15,-9 4-7-15,-6 6-39 16,0 5-13-16,-21 6 12 16,-17 6-33-16,-9 6 4 15,-4 4 7-15</inkml:trace>
  <inkml:trace contextRef="#ctx0" brushRef="#br0" timeOffset="153230.7643">33658 14817 51 0,'0'38'50'0,"0"-7"14"16,3-4-18-16,30-6-15 16,8-4 10-16,4-7-6 15,5-7-28-15,7-3 6 16,-7 0-5-16,-2 0-4 15,-4-5 13-15,-14-11-16 16,-9-6-1-16,-9 4-56 16,-1-1-12-16,-1 4-25 15,1-7-55-15</inkml:trace>
  <inkml:trace contextRef="#ctx0" brushRef="#br0" timeOffset="153572.7838">34247 14672 76 0,'0'0'189'15,"0"0"-143"-15,0 33-42 16,0 10 3-16,0 8 8 15,0-3 20-15,0-3-14 16,0-5-11-16,0-11-4 16,2-7 1-16,4-9-6 15,-3-7 1-15,-1-6-1 16,-2 0 2-16,7 0-1 15,2-3-4-15,6-27-2 16,15-9 4-16,5-9 8 16,7-1-8-16,0 6-1 15,-4 14-3-15,-12 10 3 16,-10 14 1-16,-8 5 0 0,-1 0-11 15,8 14 11-15,-1 14-8 16,4 7 8-16,-3 0 6 16,-3-2-3-16,2-2 3 15,-4-6-4-15,-2-4-2 16,4-5-19-16,1 0-57 15,7-5-71-15</inkml:trace>
  <inkml:trace contextRef="#ctx0" brushRef="#br0" timeOffset="154018.8093">35007 14641 47 0,'-22'-8'316'15,"-9"2"-271"-15,-2 6-34 16,-6 0-5-16,0 24 0 16,6 14-6-16,10 5 5 15,8 4-4-15,15 0-1 16,0-8-3-16,0-4 0 15,27-10-6-15,9-10-2 16,5-12 4-16,4-3 6 16,3 0-1-16,1-22 0 15,-3-7-19-15,-5-3 13 0,-9-1 8 16,-7 7 6-16,-11 8 9 15,-5 6 7-15,-6 10-1 16,-3 2 10-16,0 0-11 16,0 0-20-16,0 0-5 15,0 21 5-15,0 3 1 16,5 0 7-16,8 0-2 15,2-7-3-15,-4-4 0 16,7-5-2-16,0-5-1 16,3-3-25-16,6 0-25 15,2 0-47-15,4 0-97 16</inkml:trace>
  <inkml:trace contextRef="#ctx0" brushRef="#br0" timeOffset="154261.8232">35553 14624 209 0,'-18'-7'101'15,"-8"7"-59"-15,-13 0-18 16,-5 7-6-16,-4 26-10 16,7 10-3-16,13 2 0 15,17 0-1-15,11 3-4 16,0-4-4-16,36-8 0 15,8-6-3-15,7-9 0 16,6-4 7-16,-5-15 2 16,9-2 2-16,-6 0-4 15,1-13-8-15,-8-8-21 16,-9-3-70-16,-9 2-54 0</inkml:trace>
  <inkml:trace contextRef="#ctx0" brushRef="#br0" timeOffset="154731.8501">35922 14347 155 0,'-6'-6'93'0,"-3"6"-53"15,0 0-8-15,0 25-14 16,-6 19-14-16,3 18-4 0,6 8 17 15,6 2 3 1,0-2-5-16,0-3-1 0,0-11-1 16,0-3-4-16,0-10-3 15,0-8-2-15,0-12 0 16,0-9-1-16,0-9-3 15,-18-5 5-15,0 0-3 16,3 0 7-16,7 0-6 16,8-12 1-16,0-18 1 15,0-2-5-15,33-5-18 16,11 1-10-16,0 10 24 15,2 7-5-15,-10 10 13 16,-7 8-4-16,-12 1 3 16,-1 0-1-16,-1 1-2 15,-7 29 0-15,2 5 0 0,-5 10 16 16,-2 0 1-16,2 1-2 15,2-6-4-15,-1-5-6 16,-1-5-2-16,2-8 1 16,-1-12-3-16,-3-5-1 15,6-5-38-15,-1 0-43 16,-5-11-163-16</inkml:trace>
  <inkml:trace contextRef="#ctx0" brushRef="#br0" timeOffset="154978.8642">36082 14534 265 0,'0'-3'107'16,"0"3"-85"-16,0 0-20 0,0 0-2 16,0 0-3-16,0 0-7 15,13 0-1-15,3-3 11 16,2 1 12-16,-5-1 30 15,-11 0-9-15,-2 3-4 16,0 0-9-16,0 0-4 16,0 0-14-16,0 0-2 15,0 0-29-15,3 0-37 16,9 3-30-16,6 25-25 15,3-5-62-15</inkml:trace>
  <inkml:trace contextRef="#ctx0" brushRef="#br0" timeOffset="155239.8792">36391 14755 189 0,'3'48'62'0,"-3"4"-5"0,2-1-11 16,5-3-23-16,-1-6-7 16,6-10-4-16,-3-5 1 15,0-13-4-15,-1-9-5 16,-2-5 13-16,-2 0-2 15,2 0 9-15,-1-16 9 16,10-19 2-16,0-13-10 16,3-6-18-16,-4 3-6 15,-4 0 1-15,-2 11 2 16,2 6-4-16,-8 13 0 0,-2 4-6 15,3 12-11 1,-3 5-23-16,0 0-36 0,0 19-67 16</inkml:trace>
  <inkml:trace contextRef="#ctx0" brushRef="#br0" timeOffset="155542.8965">36738 14991 52 0,'21'-16'190'0,"6"-8"-171"16,0-2-13-16,3-10 35 15,-9 2-23-15,-10-7 26 16,-11 2-6-16,0-1-23 16,0 2 0-16,-24 9-1 15,-5 7 4-15,-4 14-3 0,7 8-13 16,4 7-2-16,11 28-2 15,5 17 1-15,2 6 1 16,4 1 1-16,0-2-1 16,31-8 1-16,13-5-1 15,7-15-1-15,2-11-4 16,4-13 0-16,-7-5-8 15,-12 0-38-15,-13-5-27 16,-25-15-35-16,-15-3-82 16</inkml:trace>
  <inkml:trace contextRef="#ctx0" brushRef="#br0" timeOffset="156161.9319">35080 14659 170 0,'13'0'63'0,"2"0"-52"16,6-2 5-16,-1 2 11 15,-2-3-2-15,-9 3 15 16,-3 0-11-16,-3 0-18 16,-3 8-6-16,0 19 2 15,0 8 18-15,0 7-5 16,0 1-16-16,0 3-4 15,21 2-36-15,26-11-84 16,13-9-177-16</inkml:trace>
  <inkml:trace contextRef="#ctx0" brushRef="#br0" timeOffset="158458.0632">38269 11742 153 0,'26'-21'41'0,"-13"3"-32"16,-13 9 16-16,0 9 8 15,0 0 1-15,0 0-5 16,-7 9-12-16,-34 30-13 15,-24 21-4-15,-12 11 5 16,-10 7 9-16,4 2 3 16,3-7-7-16,9-6-5 15,11-9-2-15,9-10 5 0,13-7-7 16,12-15 4-16,13-9-5 15,8-10 6-15,5-4-6 16,0-3 1-16,0 0-1 16,0 0-1-16,0 0 1 15,0 0-2-15,2-17-34 16,7-4-25-16,-2 6-8 15,-7-2-57-15</inkml:trace>
  <inkml:trace contextRef="#ctx0" brushRef="#br0" timeOffset="158810.0834">37558 12130 181 0,'0'-2'24'0,"0"2"13"16,-5 0-8-16,-8 2-15 15,0 25-2-15,-8 8 0 16,-4 2 16-16,4 4-11 16,3-5-7-16,3 5-2 15,7-4 6-15,0-2-4 16,8 1-2-16,0-5 1 15,0-7-2-15,0-6-1 16,0-8-3-16,0-3-2 16,5-7-2-16,4 0-3 15,0 0-1-15,9 0 5 0,18 0 2 16,16-14-1-16,12-10 30 15,0-3-28-15,-2-7-3 16,-2-7-20-16,6-2-72 16,8-5-52-16,-9 4-57 15</inkml:trace>
  <inkml:trace contextRef="#ctx0" brushRef="#br0" timeOffset="159433.119">38670 11605 249 0,'6'17'13'0,"5"17"-7"15,7 9-6-15,9 3 24 16,0 2 7-16,8 5 7 15,7-2-21-15,3-3 1 0,2-2-5 16,4-8 7 0,-10-6-6-16,-2-6-9 0,-3-7-3 15,-13-5 1-15,-2-4-2 16,-6-5 1-16,-9-2 0 15,0-3-2-15,-3 0-11 16,-3 0-33-16,6 0-18 16,-4-14-15-16,1-10-66 15</inkml:trace>
  <inkml:trace contextRef="#ctx0" brushRef="#br0" timeOffset="159662.1321">39201 11681 216 0,'-3'0'48'0,"-29"11"15"15,-21 37-48-15,-16 17-15 16,-8 12 18-16,2 5 7 16,10-1-5-16,9-6-5 15,8-9 9-15,6-10-12 16,7-2-8-16,-1-6 0 15,7-8 0-15,8-8-3 16,14-9-1-16,7-19-86 16,33-4-185-16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19:30.687"/>
    </inkml:context>
    <inkml:brush xml:id="br0">
      <inkml:brushProperty name="width" value="0.05292" units="cm"/>
      <inkml:brushProperty name="height" value="0.05292" units="cm"/>
      <inkml:brushProperty name="color" value="#FF0000"/>
    </inkml:brush>
  </inkml:definitions>
  <inkml:trace contextRef="#ctx0" brushRef="#br0">33821 1683 92 0,'54'-27'106'0,"-21"-7"-82"15,-25 3-4-15,-1 7 9 16,-4 14 1-16,-1 1 2 0,-2 9-1 15,3-3-6-15,-3 3-10 16,0 0-1-16,0 0-3 16,0 0-6-16,0 0-5 15,0 0 0-15,0 0 0 16,-29 5-7-16,-27 17 7 15,-28 7 2-15,-23 3 0 16,-12 3-1-16,-8-3-1 16,-4 2 3-16,-3-1-2 15,3 1-1-15,7-2-2 16,2 2 2-16,11 2 1 16,11-1 0-16,10-3-1 0,13-3 2 15,12-2-2-15,14-3 0 16,4-1 2-16,6-3-2 15,2-5 0-15,1 3 0 16,2-8 0-16,9-5 1 16,6 0-1-16,13-1 2 15,1-4-1-15,4 0 0 16,3 0-1-16,0 0 0 15,0 0-7-15,-8 0-18 16,-10 0-62-16,-3 0 12 16,0-6-83-16</inkml:trace>
  <inkml:trace contextRef="#ctx0" brushRef="#br0" timeOffset="382.0219">32224 1810 202 0,'-46'0'35'0,"-13"0"-35"15,-13 32-2-15,-5 7 2 16,7 11 2-16,1 3 15 15,-3 8-4-15,5 6-3 16,-8-3-2-16,4-3-2 16,9-12-3-16,11-12 0 15,18-12-2-15,19-13 3 0,7-6-1 16,7-4 8-16,0-2 15 15,0 0-11-15,0 9-4 16,15 3-4-16,26 7 4 16,23 9 0-16,10 1 5 15,12 3-7-15,3-3-4 16,12 3-3-16,-1 1-1 15,2-4 3-15,-7 3-4 16,-17 0-21-16,-16-1-51 16,-15-3-68-16</inkml:trace>
  <inkml:trace contextRef="#ctx0" brushRef="#br0" timeOffset="2022.1157">23798 8678 245 0,'0'5'46'15,"0"-5"-46"-15,0 0-4 16,6 4-2-16,18-4-1 15,11 0 7-15,16-35 0 16,18-16 6-16,11-8 16 16,9-3 11-16,-1 1-11 0,-1 5-7 15,-1 2-8-15,-2 10 0 16,1-3-5-16,13 5-2 15,10 5 3-15,10-1-2 16,10 3 0-16,6-6-1 16,11 0 1-16,13-4 1 15,14-7 5-15,3 0-7 16,-5 4 9-16,-21 6-3 15,-28 10-2-15,-31 8 0 16,-34 11-3-16,-24 2 1 16,-17 9-1-16,-12-2 1 15,-3 4 0-15,0 0-2 0,0 0-5 16,0 0-8-1,-9 0 9-15,-36 0-8 0,-20 19-39 16,-24 14-22-16,-18 6-84 16</inkml:trace>
  <inkml:trace contextRef="#ctx0" brushRef="#br0" timeOffset="2564.1467">24122 8242 282 0,'-6'0'72'0,"0"0"-59"16,-3 0-9-16,-6 0 5 15,-14 14-3-15,-14 20-3 16,-6 12 1-16,-2 2 2 15,4 0-3-15,-1 0 2 0,9-2 0 16,1-3 2-16,4-3-4 16,11-5 4-16,2-6-1 15,6-5-2-15,7-5-4 16,5-5-1-16,3-7 0 15,0-2-5-15,0 4-2 16,8 4 8-16,28 4 27 16,18-4-10-16,20-3-5 15,12-6-6-15,6 3-6 16,-2-7 0-16,-7 2-25 15,-9 1 3-15,-9 1-27 16,-9 0-36-16,-5 10-60 16</inkml:trace>
  <inkml:trace contextRef="#ctx0" brushRef="#br0" timeOffset="3705.2119">26291 13862 302 0,'-12'-7'47'15,"-4"-2"-41"-15,8 8 2 16,8 1-3-16,0-4 5 15,0-1-10-15,15-11-7 16,35-11 7-16,27-15 5 16,21-15-1-16,27-4 7 15,17-3-1-15,25 5-4 16,8 11-1-16,1 10 2 15,-13 14-7-15,-14 10 0 0,-13 9 0 16,-14 5 0-16,-9 0 0 16,-16 0 0-16,-7 0 1 15,-16 0-1-15,-9 0 1 16,-8 0-1-16,-9 0 0 15,-7 0 0-15,-15-9 0 16,-8-1-4-16,-11 0-11 16,-7-4 5-16,0-1-2 15,-15 1-26-15,-23 6-26 16,-7 8-5-16,-23 0-71 15</inkml:trace>
  <inkml:trace contextRef="#ctx0" brushRef="#br0" timeOffset="4224.2416">26273 13555 295 0,'-7'-3'77'15,"4"3"-58"-15,1 0-6 16,-11 0 8-16,0 24-7 15,-8 12-8-15,-4-2-1 16,4 1 1-16,1 1-5 16,-1-6-1-16,-2 11 5 15,-1-1-3-15,-3 0-1 16,6 6-1-16,3-9 4 15,3 0-4-15,9-8 0 16,6-5-2-16,0-2 1 16,0-2-5-16,33-3 4 0,21 3 2 15,19-5 12 1,20-6 1-16,17-5-5 0,8-4-4 15,-7 0 1-15,-11 0-5 16,-16 0 0-16,-16 0-32 16,-12 0-13-16,-2 0-33 15,-3 0-56-15</inkml:trace>
  <inkml:trace contextRef="#ctx0" brushRef="#br0" timeOffset="6085.3481">18148 21749 202 0,'-33'5'20'0,"-3"-5"-18"16,7 7 5-16,2 2 20 16,11-8 12-16,11 5 9 15,-1-4-14-15,4-2-5 16,-1 3-5-16,3-3 0 15,0 0-2-15,0 0-13 16,0 0-4-16,0 0-5 0,0 0 6 16,3 0-6-16,35 0-12 15,24-15 12-15,36-15 0 16,27-8 3-16,12 1-1 15,5 3-2-15,-11 6 0 16,-18 10 0-16,-18 6 0 16,-18 6-10-16,-11 3 3 15,-7-3-1-15,-9-2 4 16,-9 2-2-16,-8 4-1 15,-12-1-1-15,-11 1-12 16,-10-2-17-16,0 0-2 16,-21 0-42-16,-30 4-122 0</inkml:trace>
  <inkml:trace contextRef="#ctx0" brushRef="#br0" timeOffset="6488.3711">18261 21461 183 0,'0'0'164'16,"-12"0"-132"-1,-12 0-32-15,-9 17-2 16,-14 17 2-16,-7 6 9 0,3 6 5 16,5-6-2-1,7-2-7-15,3-2-4 0,6-1 4 16,1 0 1-16,4 1 0 15,-1 0-2-15,5-4 0 16,9-2-2-16,6-7 0 16,6-1-2-16,0-3-2 15,31-4 2-15,18 5 8 16,20-7 1-16,17 1-5 15,11-6-2-15,14-3-1 16,2 3 0-16,0-8-1 16,-9 2-23-16,-13 1-17 0,-4 0-77 15,-12-3-159-15</inkml:trace>
  <inkml:trace contextRef="#ctx0" brushRef="#br0" timeOffset="8911.5097">31664 4776 260 0,'0'-34'55'0,"0"-3"-52"16,0-4 11-16,0 13 11 16,-11 7 2-16,-7 10-1 15,0 8-1-15,-2 3-23 16,-11 0 0-16,2 19-2 15,-6 21-3-15,-4 15-3 16,3 15 3-16,3 12 3 16,10 7-1-16,5-6 4 15,15 0-3-15,3-7 0 16,0-15-7-16,11-8 4 15,22-10 3-15,6-11 12 0,2-11-11 16,7-9 6 0,-1-10 0-16,-1-2 1 0,-11 0-3 15,-8-19-2 1,-4-14 0-16,-5-2 1 0,-3-9 1 15,-3-5-2-15,-6 7 5 16,-6 10-1-16,0 10 9 16,0 18-4-16,0 0-1 15,0 4-11-15,0 0-7 16,0 7 0-16,0 24 7 15,0 9 3-15,0 5-1 16,0 4-2-16,18-12 0 16,8-1-10-16,7-13-10 15,6-9 16-15,5-9-5 0,1-5-2 16,-3 0 2-16,-9-3 6 15,-10-18 3-15,-8-3 2 16,-9-9 3-16,-6-7-2 16,0-8 4-16,-3-5-7 15,-27 2-5-15,-3 3 5 16,-6 13 5-16,-2 13-5 15,-3 14 2-15,-5 8-9 16,5 0 8-16,6 8-2 16,12 17 1-16,10-2-3 15,14-1 2-15,2-6-27 16,0-4-9-16,20-11 10 15,19-1 19-15,8 0-1 0,6-4 9 16,4-18 5 0,-6 0-2-16,-10 4 2 0,-12 10 11 15,-7 5-4-15,-8 3-4 16,1 0-8-16,3 11 0 15,3 20 0-15,0 10 14 16,-1 0-11-16,-2-5 6 16,-6-1-8-16,-6-8 6 15,0-6-2-15,-6-7-5 16,0-9-2-16,0-1 2 15,0-4 0-15,0 0 6 16,0 0 1-16,0-4-2 16,4-23-5-16,7-16-10 15,4-5 4-15,8-5-8 16,5 8-3-16,-2 10 17 0,-3 16-1 15,-5 16 1-15,3 3-4 16,-3 0-1-16,0 27 4 16,0 8-3-16,-3 2 4 15,-3-1 11-15,-3-6-2 16,-4-2-7-16,2-9 4 15,-4-5-2-15,-3-7-4 16,0-7 0-16,0 0 0 16,0 0 9-16,0 0 1 15,3-20-10-15,2-11-4 16,10-16-6-16,0-4 1 15,6-1 4-15,2 8 1 16,-5 16-7-16,-5 13 9 16,-2 15 1-16,4 0 1 0,3 1-3 15,5 32 3-15,2 4 1 16,1 6 4-16,-5-3 8 15,2 1-5-15,-2-7-3 16,-3-7-5-16,-3-6 1 16,-9-5-1-16,1-5-3 15,-5-4-81-15,-2-2-90 16</inkml:trace>
  <inkml:trace contextRef="#ctx0" brushRef="#br0" timeOffset="9474.5419">32794 4918 272 0,'0'25'3'0,"0"18"-3"15,0 0 8-15,11 0 10 16,10-9-1-16,0-2 6 15,-4-5-7-15,-4-8-14 16,-8-9 0-16,-2-4 0 16,-3-6 0-16,0 0 4 15,0 0 3-15,0 0 11 16,0-21-2-16,7-16-18 15,1-11-1-15,10-4-5 0,0 6 3 16,0 15-9 0,-6 7 12-16,-3 15-4 0,-4 7 14 15,2 2-3-15,1 6-7 16,8 25-5-16,-1 12 5 15,-2 5 15-15,0 0-5 16,-8-4-5-16,5-10 0 16,-7-5-1-16,0-10-1 15,-3-5-2-15,0-9 1 16,0-5-1-16,0 0 3 15,0 0 5-15,0-9 1 16,0-20-10-16,0-14-4 16,15-10 3-16,3-1-1 15,5 1 0-15,0 16-7 0,2 16 7 16,-7 17-10-16,-4 4 12 15,1 12-2-15,3 24 4 16,-3 10 0-16,0 7 8 16,-4-3-4-16,-1-2-1 15,1-6-2-15,1-7-3 16,4-4-40-16,-3-1-83 15</inkml:trace>
  <inkml:trace contextRef="#ctx0" brushRef="#br0" timeOffset="10578.6051">33522 5077 58 0,'0'-21'272'0,"0"16"-224"0,0-4-48 15,0-1-8 1,18-4 8-16,0-1 8 0,2-8 2 15,-6 3-4-15,-4-4-4 16,-5 2 3-16,-5-5-4 16,0 7 19-16,-3-3-15 15,-17 8-5-15,2 4-5 16,3 8-1-16,4 3 3 15,-2 0 0-15,5 32 1 16,1 11-4-16,4 3-2 16,3-2-6-16,0-3 13 15,21-9 1-15,7-5-6 16,3-9 2-16,5-7-4 0,-6-5 1 15,2-6 0-15,-2 0 7 16,-3-9 2-16,-3-17 3 16,-3-3 1-16,-7-7 2 15,-4-1 8-15,-2 0 4 16,-1 8-1-16,-5 7 3 15,1 9 6-15,-3 13-5 16,0 0-7-16,0 0-16 16,3 13-3-16,4 19-1 15,4 11 4-15,-1 7 20 16,3-7-8-16,-3-3-7 15,-2-9-2-15,2-8 0 0,-2-7-1 16,-5-8-2 0,1-5 2-16,-4-3-1 0,0 0 3 15,3 0 0-15,5-16 1 16,10-22-1-16,10-18-2 15,1-10-2-15,6 4-5 16,-6 8-3-16,-1 20 3 16,-10 17 4-16,-3 17-1 15,-4 0-3-15,4 8-2 16,0 25 5-16,6 8-4 15,0 3 6-15,2-2 5 16,10 0-5-16,3-11 2 16,0-10-2-16,-7-8 0 15,-2-7 2-15,-1-6 0 16,1 0 1-16,0-22-2 0,-1-15 4 15,-2-13-3 1,-6-13 0-16,-6-11-2 0,-12-9 0 16,0-5 0-16,0-3-1 15,-8-5 0-15,-17-6 1 16,-1 6-3-16,5 8 3 15,3 23-1-15,13 24 1 16,-2 21 2-16,7 20-2 16,-3 0 0-16,3 8-8 15,0 39-1-15,0 24 5 16,0 20 4-16,18 2 1 15,-3-2 2-15,-4-6 1 0,4-4-2 16,-2-3 1 0,-2-9 5-16,1-7-7 0,1-9 4 15,-5-10-4 1,-1-12-1-16,-4-9-15 0,-1-14-42 15,-2-8-54-15,0-2 6 16,0-34 21-16,0-15-2 16,0-10 86-16,-2 2 55 15,2 4 21-15,0 9 15 16,0 11-17-16,28 3-31 15,11 5-33-15,12 6-9 16,8 3-1-16,3 6 0 16,2 5 0-16,-9 2 0 15,-4 1 0-15,-10 4-15 16,-2 0-17-16,-9 0-45 0,-9 0-18 15,-3 0-78-15</inkml:trace>
  <inkml:trace contextRef="#ctx0" brushRef="#br0" timeOffset="10860.6212">35211 4535 37 0,'0'-20'240'0,"0"13"-165"16,0 1-50-16,-2 6 5 15,-1 0-19-15,3 0-11 16,-3 8-13-16,-7 30-12 15,8 12 23-15,2 12-4 16,0 6 6-16,18-2 3 16,12-3 7-16,-1-6-4 0,-11-9-6 15,-3-10 0 1,-7-12 12-16,-8-5 10 0,0-7 0 15,0-1-7-15,-5-2-2 16,-34 5-9-16,-17-2 0 16,-19 0-4-16,-8 2-30 15,4-1-62-15,4 4-137 16</inkml:trace>
  <inkml:trace contextRef="#ctx0" brushRef="#br0" timeOffset="11558.6611">32164 5818 260 0,'0'0'34'0,"35"0"-13"16,37 0-21-16,28-6 3 0,34-5-1 15,33-3 1 1,28-3-3-16,31-5 0 0,21-4-10 16,12-4-1-16,6-2-2 15,-2-3-12-15,-17 3 1 16,-25 6 11-16,-36 1 11 15,-38 6 2-15,-27 8-2 16,-19 1 2-16,-19 2 11 16,-10 3 13-16,-16 0 8 15,-17 1 3-15,-16 2 7 16,-16 2-6-16,-7 0-5 15,0 0 4-15,0 0-13 16,0-3-16-16,0 3 4 16,-18 0-10-16,-20 0-51 0,-19 0-42 15,-20 3-188-15</inkml:trace>
  <inkml:trace contextRef="#ctx0" brushRef="#br0" timeOffset="30699.7559">11136 3555 125 0,'0'-10'34'16,"0"-9"-34"-16,0 7 14 15,0-4 9-15,0 9-7 16,0 5 0-16,0-3 6 15,0 2-1-15,0 0-5 16,0 3-5-16,0 0-4 16,0 0 1-16,0 0 1 15,-2 0 0-15,-10 0-7 16,-3 0-2-16,-5 0-1 15,-5 0 0-15,1 0 0 0,-2 20-2 16,-7 5 2 0,-3 7 1-16,1 6 0 0,-4 5-1 15,10 0-4-15,-1 5 3 16,12 0 2-16,12 2-6 15,6 5 3-15,0-3-3 16,3 2 1-16,20-3 2 16,8-1 3-16,2-1 0 15,1 2 8-15,2-1-6 16,0 3 4-16,0 3-6 15,-6 6 1-15,-4 8 2 16,-2 5-3-16,-6 8 0 16,-9 10-2-16,-6 7 2 15,-3 7 0-15,0-4 2 16,-6 0-1-16,-16-13 0 0,-1-8 0 15,-3-9 0-15,-4-14-1 16,-2-7 0-16,-4-8 0 16,3-9 0-16,-3-6-1 15,0-7 8-15,-2-6-7 16,-4-6 3-16,-2-1 2 15,-7-7-3-15,4-2 2 16,-4 0-4-16,0-7 1 16,10-18 1-16,5-2 1 15,10-5-1-15,11-5-4 16,7-6 1-16,8-5-2 15,0-6 6-15,13-3-2 0,23-3-1 16,10 12-3 0,-2 7 2-16,-3 15 1 0,-8 12 12 15,-9 10-8-15,-6 4-4 16,-1 0-11-16,1 4 2 15,3 23-1-15,2 11 10 16,-2 10 8-16,0 5-4 16,-6 5 3-16,3 7-4 15,-6 4 2-15,-1 9-2 16,-4 3 0-16,-4 1-2 15,0 2 1-15,-3-5 0 16,0-7 0-16,0-2-2 16,0-6 0-16,0-4 1 15,0-5-1-15,0 1 0 16,0 1 1-16,0 2 0 0,0-1-1 15,0 4 0-15,2 0 0 16,4-1-1-16,-2-8 1 16,7-4 1-16,-1-5-1 15,1-6 1-15,1-7-2 16,6 2 1-16,6-10 0 15,-1-3 0-15,5-3-2 16,1-7 2-16,4-2 7 16,5-3-5-16,1-5 6 15,2 0-1-15,0 0 2 16,2 0-1-16,-8 0 8 15,-2 0-12-15,-6-5-2 16,-3-3-2-16,-4-5 4 16,-4-1-1-16,-5-2-1 0,-2-6-2 15,-6-4-10-15,-3-9-18 16,0-5-30-16,0-5-33 15,-6-3-91-15</inkml:trace>
  <inkml:trace contextRef="#ctx0" brushRef="#br0" timeOffset="36944.1131">15454 4109 203 0,'-28'0'32'15,"5"0"-26"-15,10 0-4 0,11 0 11 16,2 0 1-16,0 0-3 15,0 0 0-15,0 0 3 16,0 0-7-16,12 0 0 16,17 0 7-16,22 0-7 15,23 0 0-15,21 0-2 16,21 0 5-16,15 0-8 15,14-8 2-15,11-2-2 16,3 1 2-16,4-2-3 16,-4 6 1-16,-2 0-2 15,-6 1 0-15,-9 4-1 16,-1 0-12-16,-2 0 12 0,-5 0-3 15,5 0 0 1,-1 0-2-16,-9-4 3 0,-3-1 3 16,-11-4 0-16,-2 4 0 15,-2 0-5-15,-11 3 5 16,-8 2 3-16,-17 0-3 15,-19 0 0-15,-12 0-2 16,-10 0 1-16,-11 0-1 16,0 0 2-16,-7 2 1 15,-1 1 0-15,-4-1-1 16,1 1 0-16,3 3 0 15,-4-4 0-15,7 1 3 16,3-1-3-16,6 4 3 0,9-5 3 16,3 5 2-1,11 1-2-15,6-6-5 0,7-1 0 16,-1 3 1-16,-2-3 2 15,-4 0-3-15,-2 0-1 16,-4 3 0-16,1-3 0 16,0 0-1-16,-2 0 2 15,2 0-2-15,3 0-1 16,-7 0 1-16,-2 0 1 15,-13 0-4-15,-14 0 4 16,-9 0-3-16,-9 0-2 16,0 0-21-16,0 0 26 15,0 0 21-15,-6 0-5 16,-5-3-10-16,-2 3-4 0,2 0-1 15,7-3-2-15,4 3 1 16,0 0-44-16,-3 0-43 16,-15-1-126-16</inkml:trace>
  <inkml:trace contextRef="#ctx0" brushRef="#br0" timeOffset="42667.4405">16549 5008 69 0,'-5'-4'21'0,"2"4"-16"15,3 0 0-15,0-1 20 16,0-2 15-16,0 3-6 16,0-4-6-16,0 4-6 15,0 0-7-15,0 0-8 16,0 0-2-16,0-2 1 15,0 2-3-15,0 0-3 16,14-3 0-16,19 3 2 16,18-5 1-16,8 3 1 15,9-2 4-15,6 4-4 16,3 0-1-16,7 0 0 0,2 0 3 15,3 0-5-15,1 0 0 16,1-2 5-16,4 2-6 16,0-3 5-16,0 1-5 15,0 2 0-15,-2 0 2 16,-1 0-2-16,-7 0 1 15,-1 0-1-15,-6 0 0 16,-4 2 0-16,6 1 0 16,3-3-1-16,6 0 1 15,6 0 0-15,0 0-1 16,-2 0 1-16,-11 0 0 15,-7 0 0-15,-6 0 0 16,-7 0-2-16,-6 0-6 16,4 0 8-16,2 0-3 0,4 0 2 15,4 0 2-15,7 0 0 16,4 0-1-16,2 0 0 15,4 0 0-15,-2-5 2 16,5 2-2-16,2 0 0 16,-1 3 0-16,-7 0 0 15,-7 0 0-15,-9 0 1 16,-2 0-1-16,-4 0 0 15,0 0 0-15,7 0-1 16,3 0 1-16,2 0 1 16,6 0-1-16,3 0 0 15,4 0-1-15,-2 0 1 0,-1 0 0 16,-4 0 0-16,-6 0 0 15,-6 0 0-15,-2 3 0 16,-1-3 1-16,-3 0-1 16,4 3-1-16,2-3-1 15,0 0 2-15,7 5 0 16,2-3 0-16,0-2 0 15,3 6 0-15,0-6-2 16,1 0 0-16,-1 3 1 16,3-1 1-16,4 1 0 15,8-1 0-15,0-2 0 16,-7 0-2-16,-1 0 1 15,-7 4 1-15,0-1-1 16,-3-2 1-16,3 8 0 16,4-4-7-16,-1 0 7 0,6 1 1 15,-1-3 0-15,-3-3-1 16,-6 2 0-16,-7-2 0 15,-10 0 0-15,-8 0 2 16,-16 0-1-16,-9 0 0 16,-13 0-1-16,-7 0 1 15,-9 0-1-15,0 0-37 16,-15 0 11-16,-41 0-45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0:55.022"/>
    </inkml:context>
    <inkml:brush xml:id="br0">
      <inkml:brushProperty name="width" value="0.05292" units="cm"/>
      <inkml:brushProperty name="height" value="0.05292" units="cm"/>
      <inkml:brushProperty name="color" value="#FF0000"/>
    </inkml:brush>
  </inkml:definitions>
  <inkml:trace contextRef="#ctx0" brushRef="#br0">8630 12186 66 0,'0'-3'33'15,"0"-2"-27"-15,-3 3-5 16,0 2 5-16,-1 0 15 15,4 0-4-15,0 0 2 16,0 0 2-16,0 0-7 16,0 0 5-16,0-4 5 15,0 4-1-15,0 0-15 0,0 0-1 16,0 0-2-16,0 0 0 15,0 0-5-15,0 0-3 16,0 0-9-16,0 0 2 16,18 0 10-16,15 0 18 15,11 0 12-15,12 6-13 16,13-6-5-16,3 0-9 15,-4 0-3-15,-5 0 4 16,-8 0-3-16,-4 0 3 16,-10-2-3-16,-8-3 0 15,-12 2 1-15,-6-1-2 16,-12 4 0-16,-3-2 1 15,0 2 0-15,0 0-1 16,0 0 5-16,0 0 2 16,0 0-7-16,0 0 0 0,-5 0-1 15,-23 0 1-15,-8 0 0 16,-13 16-9-16,-5 0-21 15,0-3-17-15,0-1-1 16,2-5 4-16,-5-2-8 16,-6 4-6-16,1-4 43 15,6 1 2-15,9-2 13 16,4 3 3-16,17-6 4 15,11 2 3-15,6-3 16 16,9 0 8-16,0 0-4 16,0 0-6-16,0 0-9 15,0 0-14-15,16 0-1 0,12 0 2 16,14 0 2-1,9-4 1-15,5-3 19 0,4 3-16 16,4-5-8-16,0 4 0 16,-5-1 3-16,-5-1-2 15,-10 2-1-15,-11 0 1 16,-10-2 1-16,-10 7-2 15,-13-2-10-15,0-1 5 16,0 1-22-16,-7 2-5 16,-22 0-8-16,-12 0-43 15</inkml:trace>
  <inkml:trace contextRef="#ctx0" brushRef="#br0" timeOffset="3249.1858">13971 12408 171 0,'-21'-11'37'15,"1"-2"-29"-15,10 0 0 16,7 10 2-16,3 1 12 15,0 2-3-15,0 0 4 16,0 0-3-16,0 0-6 16,0-4-14-16,0 3 0 15,10-3 0-15,16-1 7 16,7 0 4-16,11 2-1 15,7-3-3-15,-1 6-6 16,6 0 2-16,4 0-2 16,8 0 3-16,4 0-4 15,8 0 1-15,0 0 0 0,0 0 0 16,7 0-1-16,-7 0 0 15,0 0 2-15,-6 0-2 16,0 0 3-16,-2 0-3 16,3 0 0-16,2 0 1 15,3 0-1-15,0-2 1 16,-1-3 0-16,-1-1-1 15,-7 4-1-15,-2-3 1 16,-1 1 1-16,-2 0-1 16,-4 0 0-16,3 4-2 15,-2 0 0-15,2 0 2 16,0 0-3-16,4 0 3 0,2 0 0 15,6 0 0 1,-2 0 0-16,2-2 0 16,0 2 0-16,-5 0 0 0,-5 0-1 15,-7 0 1-15,-4 0 0 16,-5 6 0-16,-4-2 0 15,4 2 0-15,-3 2 0 16,4-3 0-16,5 0 0 16,-1-2 0-16,1 0 0 15,-1 0 1-15,4-2 0 16,-7 5 1-16,4 1-2 15,2-2 0-15,-2 0 0 16,9-3 2-16,-1 1-1 16,4 0 0-16,-2-3-1 15,-8 0 0-15,1 0 1 0,-9 0-1 16,-5 0 0-16,0 0 0 15,-5 0-1-15,1 0 2 16,-1 0-1-16,-2 0 0 16,-4-6 0-16,1 6 0 15,-3-2 0-15,9-1 0 16,-1-3 0-16,7 5 0 15,2-8 0-15,6 1 1 16,-2 0-1-16,0 0 0 16,-10 3 0-16,4-4 0 15,-9 5 0-15,-3 0-1 16,2 2 2-16,-2 2-2 15,5-3 2-15,3 1-1 16,7-4 0-16,-1 1 0 16,4-4 0-16,2 2 2 15,-2-2-2-15,0 1-2 0,-2 1 2 16,2 1 0-16,-6 1 2 15,-1 3-2-15,-6-2 0 16,-5 4 0-16,-3 0 0 16,3 0 0-16,0 0 0 15,5 0 0-15,3 0 0 16,7 0 1-16,3 0-1 15,3 0 0-15,2 0 1 16,-3 0-1-16,-6 0 0 16,1 0-1-16,-13 0 1 15,-2 0 0-15,0 0 0 0,3 0 0 16,8 0-1-16,1 0 1 15,1 4 0-15,5-4 0 16,0 0 0-16,0 0-2 16,2 0 1-16,-2 0 1 15,2 0-1-15,1 0 0 16,2 0 2-16,0 0-2 15,6 0 2-15,4 0-2 16,3-4 2-16,-2 2-1 16,2-3 0-16,-1 0-2 15,-3 0 2-15,4-2 0 16,-4 2 0-16,-6 0 0 15,-5 2 0-15,-10-2 0 16,-17 2 0-16,-12 3 0 16,-10-3 2-16,-8 3-2 0,0-2-4 15,0-1 0-15,-5 1-3 16,-31 2-25-16,-21 0-6 15,-14 0-13-15,-20 0-133 16</inkml:trace>
  <inkml:trace contextRef="#ctx0" brushRef="#br0" timeOffset="5086.2909">13930 12542 41 0,'-3'-4'35'0,"-4"-1"-16"0,7 5-3 15,0 0 7-15,0 0 8 16,0 0-11-16,0 0-6 16,0 0-8-16,0 0-4 15,15 0 0-15,18 0 20 16,17 0 5-16,16 0-16 15,14 0 0-15,15 0-11 16,6 0 10-16,3 0-8 16,2 0 3-16,-1 5-5 15,-4 2 0-15,-1-5 1 0,0 2-1 16,3-3 0-16,10-1 4 15,3 0-3-15,2 0-1 16,-2 0 0-16,-9 0 0 16,-3 0 1-16,-6 0-1 15,-3 0 0-15,7 0 0 16,-7-1 0-16,0-5 0 15,-7-1 0-15,2 0 0 16,-3 2 0-16,-2 2 0 16,-2-3 1-16,3 4-1 15,0 0 0-15,3-1 1 16,1 0-1-16,2 0 0 15,-3 2 0-15,-3 1 0 16,-8 0 2-16,-11 0-4 16,-10 0 4-16,-4 0-2 15,-4 0 0-15,0 0 0 0,-1 4-3 16,9 4 3-16,-1 0 0 15,1 0 0-15,5-2 0 16,0-1 0-16,10 0 3 16,-3-1-5-16,4-4 4 15,1 0-2-15,3 0 1 16,4 0-1-16,-3 0 0 15,-8 0 1-15,-1 0-1 16,-4 0 2-16,3 0-2 16,1-4 1-16,2 2-1 15,-2-1 3-15,-2-1-2 0,2 4 5 16,-4-1-5-16,1 1 3 15,-4 0 1-15,0-4-3 16,1 2 2-16,-3-1 2 16,-4 3-6-16,-6-2 2 15,1-1-1-15,-3-3 0 16,-4 2 2-16,3-2-2 15,4-5 1-15,0 5 0 16,-2-1 2-16,2 4-1 16,-4 1-3-16,-1-1 0 15,-2 0 4-15,0 3-4 16,-1 0 0-16,-5 0 1 15,1-3-1-15,-1 1 0 16,-2-1 1-16,6-1-1 16,2 0-1-16,4 3 1 15,-4-2 0-15,0-1 1 0,-2-1-1 16,0 1 1-16,2 0-1 15,0 1-2-15,5-2 2 16,-2-1 0-16,4-1 0 16,-1-2 1-16,0 1-1 15,1 1 0-15,-4-1 0 16,1-1 0-16,3 2-1 15,-4-2 0-15,1 0 0 16,-4 2 1-16,-2-1 1 16,-6 3-1-16,-1 0 0 15,-3 0 1-15,4 1-1 16,-3 3 0-16,6-6 0 0,-6 2 0 15,0 3 0-15,-4-4 0 16,-6 6 0 0,-2 0 1-16,-6 0-1 0,-5 0 0 15,-5 0 0-15,-5 0 0 16,0 0 1-16,0-3 0 15,0 3 2-15,0 0-1 16,0 0 0-16,0-2 2 16,0-3-3-16,0-6-1 15,0 2-53-15,0-1-141 16</inkml:trace>
  <inkml:trace contextRef="#ctx0" brushRef="#br0" timeOffset="7081.405">21076 10029 61 0,'-11'-12'47'0,"2"5"-23"16,6 4-13-16,3 3 18 16,0-3 3-16,0 3-2 15,0 0 11-15,0 0-15 0,0 0-26 16,0 0 1-1,23 0-1-15,16 0 8 0,12 0 1 16,8 0-9-16,10 0 0 16,8 0 0-16,3 0 0 15,3 0 4-15,4 3-1 16,-7 0-3-16,0 2 0 15,-9 1 1-15,1-2 4 16,-7 3-7-16,-3-1 5 16,4-5-6-16,-1 2 6 15,1 0-3-15,-2 2 0 16,5-3 1-16,2-2-1 15,3 4 1-15,-2-2 3 16,-3 1-3-16,-10 2-2 16,-9-3 1-16,-2 2 0 0,-4-3 0 15,1 6 0-15,-1-7 0 16,1 2-1-16,6 1 1 15,0-3 0-15,1 0 0 16,2 0-1-16,-6 0 1 16,1 0 0-16,-3 0-3 15,-5-3 9-15,1-3-6 16,-7 2 0-16,-1 0 0 15,-3-1 0-15,-3 3 1 16,-2-3-1-16,2-1-2 16,0 3 2-16,6 1 1 15,1-1 7-15,-3 0-8 0,4 3 0 16,-6-1 2-1,-4 1 0-15,-2 0 0 0,1 0-2 16,-5 0 3-16,6 0 0 16,2 0-2-16,-5 0-1 15,4 0 3-15,-7 0 2 16,-2 0-5-16,-3 0 0 15,1 0 0-15,-1 0 4 16,-4 0-1-16,1 0 0 16,-4 1 1-16,-1 2 0 15,-1-3 5-15,-1 3-6 16,-5-3-1-16,3 0 1 15,-3 0-2-15,0 0 1 16,0 0-1-16,0 0 3 16,0 0 1-16,0 0-2 15,0 0 3-15,0 0 0 0,0 2 1 16,0-2 0-16,0 0-1 15,0 0-5-15,0 0-1 16,0 0 1-16,0 0-1 16,0 0 1-16,0 0 0 15,0 0-1-15,4 0 0 16,5 0 0-16,3 3 3 15,2-3-3-15,1 2 3 16,3-2 1-16,0 0-1 16,-6 0 1-16,-4 0-2 15,-5 0 2-15,0 0-3 0,-3 0 2 16,0 0 1-1,0 0-1-15,0 0-2 0,0 4-1 16,0-4 1-16,0 2-1 16,0-2 0-16,0 0 0 15,0 0 0-15,0 0 0 16,0 0 0-16,0 0 0 15,4 0-1-15,-1 3 0 16,0-1 1-16,-3 1 0 16,2-3 0-16,1 0 0 15,-3 0 2-15,0 0-1 16,0 0-1-16,0 0 0 15,0 0-1-15,0 0-18 16,-41 0-86-16,-49 0-193 16</inkml:trace>
  <inkml:trace contextRef="#ctx0" brushRef="#br0" timeOffset="15900.9095">8840 14325 138 0,'6'0'19'16,"-6"0"-16"-16,3 0-1 16,-3 0 1-16,0 0 15 15,0 0-5-15,0 0-7 16,0 0-5-16,0 0 4 15,0 0-5-15,0 0 3 16,0 0-2-16,4 0-1 16,-4 0-1-16,0 0 1 15,0 0 0-15,0 0 0 16,0 0 3-16,0 0-2 15,0 0 1-15,0 0-1 16,0 0 2-16,0 0-2 16,0 0-1-16,0 0-4 15,0 0 4-15,0 0 2 16,0 0-2-16,-4 0 2 0,1 0-1 15,3 0 1-15,-3 0-2 16,0 0 6-16,3 0-4 16,0 0 0-16,0 0 3 15,0 0 0-15,0 0 0 16,0 0-1-16,0 0-4 15,0 0-5-15,3 0-4 16,23 0 9-16,17-5 2 16,7-1 9-16,3 2-3 15,4 0-8-15,-6 1 3 16,-4-1-2-16,-2 4 1 15,-13 0-1-15,-7 0-1 0,-14 0 1 16,-8 0-2 0,-3 0-3-16,0 0 2 0,0 0 2 15,0 0 3-15,-9 0 7 16,-18 0 12-16,-12 0-17 15,-2 0-4-15,-3 0 1 16,0 0-2-16,-5 0-1 16,2 2 1-16,-1-2-5 15,1 0 5-15,5 0 0 16,3 0 0-16,5 0 0 15,6 0-1-15,5 0-2 16,7 0 3-16,11 0 0 16,2 0 0-16,3 0 0 0,0 0-1 15,0 0-8 1,0 0-11-16,8 0 6 0,23 0 0 15,5-2 28 1,5 2-10-16,-2-3-4 0,-4 3 2 16,0 0-1-16,-5 0 2 15,-4 0-2-15,-8 0 1 16,-8 0-2-16,-7 0-2 15,-3 0-7-15,0 0-16 16,0 0 25-16,-10 0 0 16,-22 5 3-16,-9 12 1 15,-7-4-1-15,4-3-1 16,2-2-2-16,4 1 0 15,2-6-6-15,8 2-1 0,8-5 5 16,4 0 2-16,11 0 2 16,2 0-2-16,3 0 0 15,0 0-5-15,0 0-6 16,0 0-15-16,33 0 26 15,14-5 4-15,7-2-3 16,2 5-2-16,-2 2-3 16,-10 0 4-16,-5 0 0 15,-9 0 7-15,-9 0-4 16,-10 0-2-16,-4 0-1 15,-7 0 0-15,0 0-15 16,0 0 15-16,-21 0 14 16,-18 0-14-16,-6 2 0 0,-2 5 1 15,6-6 1 1,2-1 1-16,9 0-3 0,6 0 0 15,9 0-6 1,6 0 2-16,9 0 4 0,0 0-1 16,0 0-14-16,0 0-23 15,22 0 27-15,12 0 11 16,9-1 0-16,-5-2 0 15,-6 3-1-15,-2 0-1 16,-6 0-4-16,-12 0-2 16,-6 0 8-16,-6 0 0 15,0-4 0-15,0 2 23 16,-18 2-15-16,-6 0-8 15,-6 0 6-15,4 0-2 16,-4 0-3-16,6 0-1 0,-2 0 0 16,-2 0-10-16,5 0 2 15,2 0-7-15,6 0 3 16,7 0 7-16,5 0 4 15,3 0 1-15,0 0 0 16,0 0-4-16,0 0-11 16,14 0 8-16,19 0 7 15,3 0 6-15,5 0 8 16,-5 0-12-16,-3 0 4 15,-4 0-1-15,-4 0 1 16,-14 2 0-16,-6-2-5 16,-5 0-1-16,0 0 1 0,0 0 10 15,0 0 3 1,0 0 12-16,-13 0-14 0,-15 0-8 15,-4 0-4 1,-6 0 2-16,-5 0-1 0,9 0-1 16,1 0 0-16,12 0 0 15,8 0-2-15,8 0 1 16,2 0 1-16,3 0 0 15,0 0-3-15,0 0-17 16,24 0 10-16,17-2 10 16,7 2 0-16,5 0 2 15,0 0-2-15,-9 0 1 16,-1 0 1-16,-11 0-2 15,-7 6 0-15,-12-2-3 16,0 0-3-16,-10-2-4 0,-1 1-3 16,-2-3 2-16,0 0-2 15,0 0 1-15,0 0-13 16</inkml:trace>
  <inkml:trace contextRef="#ctx0" brushRef="#br0" timeOffset="22267.2736">14491 14629 41 0,'-9'-7'58'16,"-3"-4"-38"-16,-3 0-7 15,0 6-11-15,1 0 35 16,1 1-18-16,5 4 6 16,-2-1-9-16,2 1-4 15,-4 0-5-15,-1 0-2 16,5 0-3-16,-4 0 1 0,3 0 2 15,0 0 0-15,-2 0-1 16,-2 0-4-16,2 0 1 16,2 1-1-16,0 8 1 15,3-4-1-15,3-2 0 16,3 0-1-16,0 0-4 15,0 2-4-15,23 3-3 16,10 3 7-16,9-3 5 16,11-3 0-16,7-3 5 15,11-2-9-15,9 0 14 16,10 0-20-16,10 0 20 15,13-12 0-15,13-5-1 0,10 1-5 16,1 6-1-16,-6 3 0 16,-10 2-3-16,-14 3-2 15,-12-1 2-15,-2 1-2 16,-5-1 5-16,2-5-4 15,-5 3 8-15,5-2-11 16,2 0 7-16,0 0-6 16,6 1 2-16,0-2 1 15,5 0 8-15,-1 1-8 16,-7 2 0-16,-12 5 0 15,-6-3 0-15,-15 3 0 16,-1 0 0-16,-2 0 6 16,0-4-6-16,6 2 0 15,15-5 0-15,10 3-3 16,10-1-2-16,8-4 5 0,-1 2 2 15,-6 1 1-15,-9 1-3 16,-12-1 0-16,-12 4-7 16,-8 2 2-16,-10 0 3 15,-5 0 2-15,-3 0 1 16,-1 0-1-16,3-4 3 15,2 4-7-15,0-1 10 16,5 1-13-16,3-3 11 16,1 3-6-16,-1 0 2 15,-6 0 0-15,-4 0 0 16,-5 0-2-16,-3 0-3 15,0 0 5-15,-3 4 0 0,1 2-4 16,5-3 4-16,1 0 5 16,1-1-5-16,-2 1-2 15,2 3 2-15,0-4 2 16,-2 6 2-16,-1 0-3 15,1-1-2-15,-3 2 2 16,2 3-1-16,1-5 0 16,2 1 0-16,1-3-4 15,0 1 5-15,3-2-1 16,1 0 0-16,5 1 0 15,-2-1 0-15,0-3 0 16,-1 2-7-16,-3 3 7 16,3-4 7-16,-4 1-7 15,3 0-1-15,4-1 1 16,2 1 0-16,1-1 1 0,-1 1-1 15,-2-3 2-15,2 0-6 16,-2 0 5-16,2 0-1 16,-2 0 0-16,5 0 0 15,1 0-9-15,5 0 9 16,4 0 3-16,-4-3-3 15,3 1-1-15,4-1 1 16,5 1 0-16,3-4-2 16,3 4 2-16,0 2-3 15,-3 0 3-15,-5 0 0 16,-1 0 3-16,-6 0-2 15,-3 0 0-15,2 0-1 16,-2 0-2-16,0 0 2 0,-3 0 6 16,-3 0-5-16,-5 0-2 15,0 2 3-15,-1-2-4 16,4 0 5-16,-1 0-5 15,4 0 2-15,-1 0 0 16,1 0 1-16,-3 0 0 16,-2 0 0-16,2 0-1 15,-6 0 2-15,-1 0 1 16,-3 0-3-16,2 0-2 15,-2 3 2-15,-3-3-1 16,2 0 1-16,-2 0 0 16,0 0 0-16,6 0 1 15,7 0 0-15,2 0-1 16,4 0-1-16,-4 0-3 0,1 0 2 15,-4-3 2-15,-2 1 0 16,-4-1 0-16,-3 0 0 16,5-1-1-16,-5 0 1 15,4 1 0-15,2 3 2 16,1 0-2-16,-3 0 0 15,1 0 6-15,2 0-4 16,-4 0-1-16,-1 0 2 16,-2 0-3-16,7 0-4 15,-2 0 4-15,2 0 6 16,0 0-2-16,-1 0-4 15,-2 0 4-15,-1 0-4 0,1 3 3 16,-4 1-5-16,1 0 4 16,0-1-4-16,-6 0 1 15,-1-1 1-15,1-2 7 16,-3 0-7-16,2 0 3 15,-2 0-3-15,5 0 0 16,-2 0-3-16,5 3 3 16,0-3 1-16,4 3-1 15,-1-3 0-15,1 2 0 16,-6 1 2-16,2-1-2 15,-8 1 0-15,0-1-7 16,-3-2 5-16,-4 4 2 16,4-4 3-16,2 0-2 15,4 0 5-15,0 0-7 16,2 0 1-16,-2 0-2 0,2 0 2 15,4 0 0-15,-3 0-1 16,-1 0-5-16,-2 0 6 16,-3 0 2-16,-1 0-2 15,-6 0 2-15,2 0-2 16,-1 0 1-16,-1 0 0 15,-2 0-1-15,0 0 0 16,-4 0 0-16,5 0 1 16,-5 0 2-16,0 0-3 15,-2 0 0-15,-3 0-1 16,0 0 1-16,0 0 2 15,-3 0 0-15,0 0 1 0,-1 0-1 16,1 1 3-16,0-1 0 16,0 0-2-16,3 4-1 15,-1-4 1-15,-2 0 0 16,0 0-3-16,-2 0 3 15,-5 0-3-15,2 0 3 16,-5 0-1-16,-2 0 0 16,0 0 0-16,-3 0 5 15,0 0-4-15,0 0-3 16,0 0-3-16,0 0 0 15,-9 0 3-15,-6 0-55 16,-3-4-39-16,-5-1-74 16</inkml:trace>
  <inkml:trace contextRef="#ctx0" brushRef="#br0" timeOffset="29123.6658">39290 11376 158 0,'0'-10'54'0,"-2"-1"-31"0,2 11-7 16,0 0 5 0,0 0 13-16,0 0 2 0,0 0-8 15,0 0-17-15,0 0-4 16,0 0-4-16,0 7-2 15,-6 26 8-15,-3 8 6 16,-7 3 0-16,-2 7 2 16,-5-3-13-16,-3-3-1 15,-4 1 1-15,-6-5-3 16,-6-2 2-16,-7-4-1 15,-17 0-2-15,-2-9 3 16,-10-1 2-16,-5-9-4 16,-3-6-1-16,-6-1 0 0,-10-7 1 15,1-2-1-15,-2 0 0 16,-2 0 0-16,-8 0-2 15,-8 0-1-15,-13-7 2 16,4-5 1-16,8-1 0 16,18 3 0-16,6-1 1 15,-3 2-1-15,-6 4 0 16,-12 5 3-16,12-3-3 15,6 3 0-15,9 0 0 16,17 0 0-16,8 0 0 16,10 0-4-16,9 3 3 15,7 1 0-15,2-3-1 16,6-1 0-16,4 3 2 15,-4-3-3-15,7 0 2 0,-2 0-2 16,8 0 3-16,2 0-1 16,4 0 1-16,-1 0 0 15,5 0 1-15,2 0-1 16,5 0 0-16,0 0 1 15,3 0 0-15,0 0-1 16,-4 0 0-16,4 0 0 16,0 0 0-16,-3 0 0 15,-2 0-1-15,-8 0 0 16,-4 0 1-16,-4 4 1 15,0-2-1-15,1-2 1 16,-4 3-1-16,3-3 0 16,1 0 1-16,5 0-1 0,-1 0 0 15,1 0 0-15,2 0 0 16,-12 0 0-16,4 0 0 15,-2 0 0-15,-1 0 0 16,4 0-1-16,4 0-1 16,7 0 2-16,6 0 2 15,3 0-2-15,-3 0 0 16,-2 0 0-16,-5 0 0 15,2 0 0-15,-7 0-1 16,-1 0 1-16,-1 0 0 16,3 0-1-16,4 0 1 15,5 0 0-15,5 0-1 16,0 0 1-16,0 0-18 15,0 0-7-15,0-3-16 0,0-3-45 16,8-2-33-16</inkml:trace>
  <inkml:trace contextRef="#ctx0" brushRef="#br0" timeOffset="29534.6893">36013 11537 12 0,'0'-6'182'0,"0"3"-143"15,0 3-8-15,-2 0-27 16,-31 0 2-16,-9 11 15 16,-5 2-5-16,-9 4 0 0,2 1-8 15,-2-1-2 1,5 0-1-16,4-5 2 0,3 3 0 15,1 2 0-15,4-4-2 16,13-2 2-16,11-8-5 16,9 2 0-16,6-5-2 15,0 0 1-15,0 0-1 16,0 0 0-16,0 0 0 15,0 9-4-15,0 3-4 16,0 12 8-16,6 6 6 16,22 7 9-16,16 3-11 15,12 0 10-15,12 6-13 16,10-7 9-16,-1 0-3 15,-4-5-7-15,-6-1 2 0,-8-7-2 16,-5-4-9-16,-8-2-42 16,0-4-63-16,-10-8-99 15</inkml:trace>
  <inkml:trace contextRef="#ctx0" brushRef="#br0" timeOffset="47371.7095">38251 13983 17 0,'-12'0'113'0,"4"0"-88"16,4-5-14-16,4 5 5 16,0-3 1-16,0 3 11 15,-3 0 0-15,3 0-3 16,0 0-3-16,0 0-7 15,0 0 1-15,0 0-1 16,0 0-8-16,0 0 1 16,0 0-7-16,0 0-1 15,7 0-7-15,22 0 7 16,12 0 16-16,10 0-16 15,-4 0 5-15,-4 0-5 16,-9 0 3-16,-4 0 1 0,-3 0-4 16,-3 0 1-16,0 0-1 15,-9 0 1-15,-4 0-1 16,-8 0 0-16,-3 0-2 15,0 0-3-15,0 0 2 16,0 0-6-16,-24 0 9 16,-12 0-5-16,-5 0-4 15,-6 0 9-15,2 0 0 16,3 0 1-16,4 0-1 15,5-3 2-15,12 0 0 0,7 1-2 16,10-1 1 0,4 3-1-16,0 0 0 0,0 0-3 15,0 0 1 1,0 0-5-16,0 0-10 0,0 0-1 15,15 0-11-15,13 0 29 16,4 0 4-16,3 0-3 16,-4 0 7-16,-11 0-8 15,-4 0 0-15,-14 0 0 16,-2 0 0-16,0 0 0 15,0 0 2-15,0 0 2 16,-12 0 6-16,-17-2-8 16,-14-4-1-16,-1 4-1 15,6-1 0-15,7 1-1 16,11 2 2-16,6 0-1 15,7-4 1-15,4 4-1 16,3 0 0-16,0 0 0 0,0 0-2 16,0 0-12-16,10 0-25 15,19 0 18-15,15 0 7 16,7 0 14-16,0 4 7 15,-7-2-7-15,-11-2-1 16,-10 3 1-16,-10-3 0 16,-10 0 1-16,-3 0-1 15,0 0 0-15,0 0 10 16,-28 0 6-16,-11 0-16 15,-2 0 0-15,5 0 4 0,10 0-4 16,11 0 0 0,12 0 0-16,3 0 0 0,0 0-2 15,0 0-2-15,0 0-17 16,13 0-24-16,15 0 22 15,8 0 23-15,0 0 0 16,-7 0-23-16,-7 0 23 16,-11 0 4-16,-8 0-3 15,-3 0 1-15,0 0 23 16,0 0-8-16,-24 0 8 15,-9 0-25-15,-11 0 0 16,6 0 3-16,2 0-3 16,3 0 0-16,12 0 1 15,7 0-1-15,2 0 0 16,6 0 0-16,4 0 0 15,2 0-3-15,0 0-3 0,0 0-25 16,20 0-6-16,22 0 34 16,5 0-2-16,6 0 5 15,-4 0 0-15,-8-5-5 16,-15 5 5-16,-8-4-1 15,-15 4 1-15,-3 0 5 16,0-1 0-16,-24-3 44 16,-20 1-49-16,-10 1 0 15,-2 2 3-15,5 0-3 16,10 0 1-16,8 0-1 15,12 0 2-15,10 0-2 16,11 0 0-16,0 0 0 16,0 0-4-16,0 0-25 0,21 0-9 15,17 0 36-15,12 0 2 16,3 0 7-16,-2-4-7 15,-9 3 0-15,-16-2 2 16,-14 3-2-16,-9 0 2 16,-3-3 9-16,-3 3 4 15,-32-3 14-15,-12 3-28 16,-10 0 5-16,1 0-5 15,5 0-1-15,12 0 0 16,13 0 5-16,11 0 1 16,9 0-2-16,2 0-2 15,4 0-2-15,0 0-1 16,0 0-11-16,18 0-25 15,18 0 37-15,9 0 11 16,5-2-11-16,-9-3 7 0,-2 1-3 16,-9 0-2-16,-9 1 2 15,-6 1-2-15,-9-2-2 16,-6 4 0-16,0-3 2 15,0 2-2-15,-27 1 23 16,-14-4-20-16,-7 4-4 16,1 0 2-16,1 0-2 15,11 0 5-15,3 0-3 16,7 0 0-16,4 5-1 15,10-2 2-15,5 3-2 16,6-3-2-16,0 1-7 16,0 2-20-16,27-1 3 0,14-2 26 15,10 0-2-15,-1 0 2 16,-2-2 2-16,-9 3-2 15,-13-2-7-15,-11 1 7 16,-9-3 1-16,-6 4-1 16,0-4-14-16,0 0 14 15,-9 0 20-15,-21 0-17 16,-6 0-2-16,-2 0 0 15,9 0 1-15,1 0-2 16,8 0 0-16,9 0-1 16,4 1 1-16,4 3-1 15,3-2 1-15,0 1-5 16,0-1-11-16,0-2-12 0,21 0 6 15,6 0 22 1,2 0 2-16,1 0-1 0,-9 0 2 16,-3 0-1-16,-13 0 3 15,-2 0 4-15,-3 0-2 16,0 0 2-16,0 0 9 15,0 0 5-15,-5 0-23 16,-10 0-1-16,4 0-8 16,-2 0 0-16,1 0-11 15,1 3-37-15</inkml:trace>
  <inkml:trace contextRef="#ctx0" brushRef="#br0" timeOffset="51971.9726">39395 14445 86 0,'-12'-10'37'0,"2"-4"-20"15,5 12 5-15,-1 2 2 16,6 0-2-16,0 0-3 0,0 0-3 15,0 0-6 1,0 0-6-16,0 0 3 0,0 0 1 16,0 0 2-16,0 0-2 15,0 0 4-15,0 0 2 16,15 0-13-16,9 0 2 15,2 8 5-15,1 4 1 16,-3 0 1-16,-3 6-8 16,2-1 1-16,-2 5-1 15,-1 4 3-15,5-2-4 16,-1 3-1-16,-1 2 1 15,0 3 1-15,-5-2-2 16,-3-4 1-16,1 0-1 16,-4-1 0-16,-1-3 0 0,-5-1 1 15,0-3-1-15,-3 1 0 16,0-3 2-16,-3 0-2 15,0 1 2-15,0-2-1 16,0 1 1-16,0 3 11 16,-12 0-6-16,-5 3-3 15,-1-2 1-15,-7 4-2 16,2 0 0-16,-1-2-1 15,1-3-1-15,-2-4 0 16,-1 5-1-16,-4 1 0 16,4-5 1-16,-5-2 3 15,2 1-3-15,-4-5-1 16,-3 2 1-16,-2 1-1 0,-1-5 0 15,1 2 1 1,-4-2-1-16,1-2 0 0,0-3-1 16,2 2 1-16,0 3-1 15,1 1 1-15,2-2 0 16,-5-2-1-16,-2 4 1 15,2-4 0-15,-4 3 0 16,4 0 0-16,-7 0 0 16,4 1 0-16,-4-1-4 15,3-3 3-15,4 0 0 16,0 0-2-16,-2-5-2 15,2 0 3-15,2 3-1 16,3-3 3-16,7 0 0 16,2 2-1-16,3-2 1 0,6 0 0 15,1 3 0 1,-4-3 0-16,0 0 0 0,-2 0 1 15,-3 0-1-15,-2 0 0 16,7 0 0-16,1 0 0 16,2 0 0-16,-3 0 0 15,3 0-1-15,3 0 1 16,4 0 1-16,-1 0 1 15,-1 0-2-15,5 0-2 16,-2 0 2-16,2 0 2 16,3 0-2-16,0 0 0 15,5 0 0-15,0 0 1 16,0 0-2-16,0 0 2 0,0 0-2 15,0 0-1 1,0 0 1-16,0 0-3 0,0 0-47 16,0 0-25-16,0 0-62 15</inkml:trace>
  <inkml:trace contextRef="#ctx0" brushRef="#br0" timeOffset="52479.0016">38054 15138 247 0,'0'0'48'15,"0"0"-38"1,0 0-4-16,0 0-5 0,0 0 14 15,0 0 6-15,0 0-6 16,0 0-8-16,-11 0 1 16,-14 3 0-16,-6 10-1 15,-5 1-1-15,-3-1-2 16,-2 2 1-16,-4-1-2 15,3 2 2-15,4-2-3 16,2 1-2-16,10-1 1 16,5-1 1-16,6-2-2 15,9-1-1-15,4 4 0 16,2-1-1-16,0 6-3 0,0 5 4 15,2-2 1 1,22 3 6-16,5 6 0 0,13 2 7 16,-3 1-9-16,5-2 3 15,-3-3-5-15,1 1-1 16,0-4 1-16,3-1-1 15,-1-2 2-15,-6-5-2 16,-7-2-1-16,-5-4 0 16,-3-4 1-16,-1 3-1 15,2 0 0-15,-6-1-17 16,2 0-21-16,-2 4-38 15,-3-4-9-15,-6 4-90 16</inkml:trace>
  <inkml:trace contextRef="#ctx0" brushRef="#br0" timeOffset="56079.2075">31258 16268 114 0,'-3'0'35'0,"0"0"-31"16,0 0 6-16,3-1-2 16,0 1 0-16,0 0 4 0,0 0-4 15,0 0-2-15,0 0-2 16,0-3-2-16,0-1 4 15,21 2 1-15,2-1 3 16,1 3-6-16,3 0 0 16,2-2-1-16,2 2 0 15,0 0 0-15,8 0 3 16,4 0-2-16,4 0-1 15,6 0-2-15,4 0 3 16,-8 0-3-16,5 0 0 16,-3 0-1-16,0 0 1 15,-1 2 2-15,1 1-3 16,2 3 0-16,0-3 0 0,1-2 0 15,2 3 1 1,-2-1-1-16,5-1 0 0,0 0 0 16,-2 1 0-16,-3 0 0 15,-1-3-1-15,-3 0 0 16,1 0-1-16,-7 3-1 15,4-3 2-15,-1 2-2 16,4-2 2-16,3 0-1 16,2 0 1-16,4 0-2 15,-1 0 2-15,0 0 0 16,0 0 1-16,-5 0 0 15,0 0 0-15,-3 0-1 16,-7 0 1-16,3 0 0 16,1 0 0-16,-4 0 0 0,2 0 0 15,0 0 1-15,3 0-1 16,0 0 0-16,2 0 0 15,3 0-1-15,-2 0 1 16,2 0 1-16,-3 0-1 16,-7 0 0-16,2 0 0 15,-8 0 0-15,4 0 1 16,2 0-1-16,0 0 0 15,7 0 0-15,0 0 1 16,3 0 1-16,-5 0-2 16,2 0 1-16,-1 0-2 15,1 0 1-15,0 0 0 16,3 0 0-16,-5 0 0 0,5 0 0 15,2 0 0 1,1 0 0-16,5 0-2 0,4 0 2 16,-1 0 0-16,0 0-1 15,1 0 2-15,-4 0-1 16,-3 0 0-16,-2 0 0 15,-7 0 0-15,1 0 0 16,-1 0-1-16,4 0 1 16,-7 0 0-16,1 0 0 15,-4 3 0-15,-5-3 0 16,-4 3 0-16,-4-3 0 15,0 0 0-15,0 0 0 16,-1 0 0-16,2 3 1 16,4-3-1-16,2 0 0 15,4 2 0-15,3 0 2 0,-1-2-2 16,0 3 1-16,-1 1-1 15,1-3 0-15,-3 3 0 16,3-2 1-16,2 1 1 16,1 1-2-16,1-3 0 15,6 2 0-15,-5-3 0 16,2 0 0-16,-4 0 0 15,-4 0 0-15,-4 0 0 16,-5 0 0-16,-1 0 0 16,0 0 0-16,0 0 0 15,2 0 0-15,3 0 0 16,8 0 0-16,-2 0-2 0,0 0 2 15,-5 0 0 1,3 0 0-16,-6 0 0 0,-1 0 2 16,-2 0-2-16,0 0 0 15,0 0 0-15,1 0 0 16,2 0 0-16,3 0 0 15,-1 0-2-15,-2 0 2 16,3 0 0-16,-4 0 0 16,-1 0 0-16,-6-3 2 15,-3 3-2-15,-7 0 0 16,-4 0 0-16,4-1 0 15,-6 1 0-15,-3 0 0 16,0 0 0-16,-6 0 3 16,-3 0-2-16,0 0 1 0,0 0 4 15,0 0 0-15,0 0 1 16,0 0-4-16,0-4-3 15,0 4-5-15,0 0-31 16,0-5-141-16</inkml:trace>
  <inkml:trace contextRef="#ctx0" brushRef="#br0" timeOffset="73771.2195">20917 18517 138 0,'15'0'47'16,"-10"0"-31"-16,-2-7-10 16,-3 3-3-16,0 4 2 15,3 0 4-15,-3 0 0 16,0 0-7-16,4 0 3 0,-1 0-5 15,-1 0 2-15,7 0 0 16,6 0 1-16,3 0 1 16,2 0 3-16,7 4-1 15,6 3-3-15,5-1-2 16,13-1 2-16,6 1-3 15,5-3 4-15,4-3-4 16,1 0 0-16,5 0 1 16,2 0 0-16,1 0-1 15,5-9 0-15,0-2 0 16,0 0 0-16,0 3 1 15,4-2-1-15,-4 2 0 16,2-3 0-16,8 4 0 0,-1-5 0 16,0 2 0-1,-3 2 3-15,-3-3-3 0,-3 0 0 16,-1 1-1-16,3-6 1 15,4 5 0-15,6-3 0 16,0 7 1-16,-2-1-1 16,-7 5 0-16,-6 3 1 15,-6 0-1-15,-6 0 0 16,1 0-1-16,-4 0 1 15,3 0 0-15,1 0 0 16,-4 0 0-16,4 3 0 16,-6 0 2-16,2-3-2 15,0 0 0-15,0 0 0 16,4 0 0-16,-1 0 0 0,1 0 0 15,-4 0 0-15,0 0 0 16,1 0 0-16,-3 0 2 16,-1 0-2-16,-3 0 0 15,6 0 0-15,0 0 0 16,13 0 0-16,2 0 0 15,0 0 2-15,3 0-1 16,-1 0-2-16,-12 0-1 16,-8-3 2-16,-8 3 0 15,-12 0-1-15,-13 0 1 16,-8 0 0-16,-11 0 0 15,-4 0-4-15,-3 0 0 16,0 0 4-16,-33 3 0 0,-27 18-7 16,-32 6-83-1</inkml:trace>
  <inkml:trace contextRef="#ctx0" brushRef="#br0" timeOffset="76194.3581">7664 19967 33 0,'33'-16'5'0,"11"4"-2"16,9 3 0-16,-11 3 15 15,-1 3-1-15,2 1-2 16,1-1 0-16,-3 3-7 0,5 0 0 15,-5 0-1-15,6 0-7 16,1 0 1-16,2 0 2 16,6 0 0-16,1 5 4 15,2 4-2-15,-2-2 1 16,-1 2-3-16,1-1-3 15,-1-6 3-15,3-2-1 16,1 0-2-16,0 0 0 16,5 0 0-16,0 0 0 15,4 0-2-15,2 0 4 16,0 0-1-16,0 0-1 15,-5 0-1-15,-6 0 1 16,-11 5 3-16,-1 1-3 0,-6-1 0 16,-1-2 0-1,1 0 0-15,3-3 1 0,-1 0-2 16,4 0 1-16,-1 0 0 15,4 0 0-15,-1 0 1 16,4 0-1-16,-1 0 1 16,1 0-1-16,3 0 0 15,-1-3 1-15,1-5-1 16,5-1 4-16,-3 2-4 15,0-2 2-15,7 4 2 16,-4 2-3-16,10 1-1 16,-2 2 1-16,-1-5-1 15,-1-1 0-15,-2 1 0 16,1-1 0-16,-1 4 0 0,2-3 1 15,-5 5-1-15,2 0-1 16,1-4 1-16,-4 4 0 16,-2 0 0-16,-1 0 0 15,-5 0 0-15,-3 0 0 16,1 0 0-16,4 0 0 15,1 0-1-15,2 0 1 16,5 0 0-16,-2 0 0 16,-3-8 0-16,3 1 0 15,-6-1 0-15,4-3 0 16,-7 3 0-16,1 6 0 15,-3-5 1-15,-1 6-1 16,1-5 0-16,-7 1 2 0,4-1 4 16,-4 1-2-1,4 0 4-15,2 5-2 0,-2 0-5 16,-1 0 3-16,4 0-2 15,0 0 0-15,1 0 0 16,5 3 0-16,-1-1 3 16,4-2-4-16,-1 0 2 15,-3 0-1-15,1 0 2 16,-3 0-3-16,-3 0-1 15,-2 0 2-15,-1 0-1 16,6 0-1-16,3 0 0 16,-1 0 1-16,1 0-1 15,2 0 1-15,-9 0-1 16,1 0 0-16,-3 0-1 0,-7-2 1 15,0 2 1-15,-2 0-1 16,2 0 0-16,-2 0 0 16,0 0 0-16,2 0 0 15,4 0 0-15,2 0 0 16,4 0 1-16,-1 0 4 15,-5 0-3-15,2 0 1 16,-1 0-2-16,-2 2 2 16,0 3 1-16,4-2-1 15,-1-3 2-15,4 0-4 16,3 0-1-16,2 0 1 15,1 0 2-15,-5 0-2 16,-4 0 1-16,-6 0 2 0,-7-3-1 16,-4 3 1-1,-11 0-3-15,-9 0 0 0,-1 0 3 16,-7 0 2-16,-3 0-1 15,0 0 17-15,0 0 3 16,0 0-8-16,0 0-17 16,-10 0-38-16,-24 0-137 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2:58.552"/>
    </inkml:context>
    <inkml:brush xml:id="br0">
      <inkml:brushProperty name="width" value="0.05292" units="cm"/>
      <inkml:brushProperty name="height" value="0.05292" units="cm"/>
      <inkml:brushProperty name="color" value="#FF0000"/>
    </inkml:brush>
  </inkml:definitions>
  <inkml:trace contextRef="#ctx0" brushRef="#br0">30314 5724 0 0,'2'0'29'0,"-2"-2"-2"16,0 2-6-16,0 0 1 16,0 0-1-16,0 0-2 15,0 0 4-15,0 0-6 16,0 0-2-16,0 0-6 15,0 0 3-15,0 0-2 16,0 0 2-16,0 0-4 16,0 0 3-16,0 0-3 15,0 0-3-15,0 0 2 16,0 0 2-16,0 0 1 15,0 0 3-15,0 0 2 16,0 0-3-16,0-4-1 16,0 2 6-16,0-1-10 0,0 1-2 15,0-4-5-15,0 3 2 16,0 2-1-16,0 1 0 15,0 0 0-15,0 0-1 16,0-4-1-16,-2 1-5 16,-8-3 3-16,2 2 3 15,-10-1 5-15,0 2-1 16,-3 0-4-16,-4 3-1 15,-1 0 0-15,0 0-1 16,-4 0 4-16,4 6-2 16,1 7 0-16,4 0-4 15,6 9 1-15,1-1 0 0,7 8-1 16,7 4 1-16,0-1 0 15,0-1 1-15,18-1 2 16,12-4 4-16,6-1 2 16,0-2-6-16,-1 2 2 15,-2-7-1-15,0-1 0 16,-4 2-1-16,-2-5 0 15,-3-2 0-15,-4 4 1 16,1 0-1-16,-6 3 0 16,-9 0-1-16,1 3 0 15,-7 1 1-15,0 2 2 16,-7 0 8-16,-17-2 2 15,-5-2-1-15,-4-1-4 16,-5-6-4-16,-11-1 5 16,3-1 0-16,-11-3-7 0,1-9 0 15,2 1 6-15,4-1 0 16,7 0-5-16,15 0 1 15,0-8-1-15,10-16 2 16,-3-9-4-16,8-1-1 16,3 0-24-16,4 1-22 15,4 13-23-15,2 6-41 16,0 0-87-16</inkml:trace>
  <inkml:trace contextRef="#ctx0" brushRef="#br0" timeOffset="680.0389">31139 5866 302 0,'0'0'3'0,"0"2"-3"16,3 3-1-16,18 0 1 15,5 2 20-15,7 0 2 16,3-2-8-16,8 1-6 15,-2-1-5-15,5-5 3 16,-3 0 2-16,2 0-6 16,-5 0 4-16,-8 0-3 15,-9 0 2-15,-4 0-1 16,-7 0 0-16,-2 0-2 15,-2 0-1-15,-3 0-1 16,-1 0 0-16,2 0-39 16,-4 0-84-16,-3 11-127 0</inkml:trace>
  <inkml:trace contextRef="#ctx0" brushRef="#br0" timeOffset="909.052">31029 6174 282 0,'15'2'45'0,"29"3"-44"16,10 1 5-16,8-6 21 15,0 0-8-15,1 0 0 0,-3 0-1 16,-4 0-13-16,-6 0-2 15,-10 0-1-15,-11 0-2 16,-3 0-19-16,-4-8-42 16,-2 3-57-16</inkml:trace>
  <inkml:trace contextRef="#ctx0" brushRef="#br0" timeOffset="4668.267">32738 5729 173 0,'-7'-11'62'16,"7"-2"-35"-16,0 9 10 16,0-3-3-16,0 5 1 15,0 2-4-15,0-4-8 16,0 4-8-16,0 0-4 15,0 0 4-15,0 0-4 16,0 0-6-16,0 0-5 16,7 23 0-16,19 5 4 15,4 13 3-15,5 4 0 16,7 3-2-16,0 0 0 15,2-2 2-15,4-5-4 16,-7-10-3-16,-2 0 3 16,0-8-1-16,-11-5-1 0,0-1-1 15,-10-10 1-15,-7-3 1 16,-8-2 0-16,-3-2-1 15,0 0-1-15,0 0-6 16,0 0-24-16,0 0-18 16,-9-2-19-16,-6-9-49 15,-5 2-42-15</inkml:trace>
  <inkml:trace contextRef="#ctx0" brushRef="#br0" timeOffset="4967.2841">33111 5670 216 0,'0'0'74'0,"0"0"-41"15,0 0-16-15,0 0-4 16,-3 18-3-16,-17 21 6 15,-16 9 12-15,-11 7-12 16,-7 7 0-16,-2-3-1 16,-3-2-1-16,5-4-2 15,3-5-8-15,12-8-1 16,8-5-1-16,6-11 0 15,14-8-2-15,4-5 0 16,4-4-6-16,3-3-52 16,0-4-65-16,10 0-142 0</inkml:trace>
  <inkml:trace contextRef="#ctx0" brushRef="#br0" timeOffset="5988.3425">34226 5701 178 0,'0'-9'92'16,"0"9"-73"-16,-4 0 4 15,4 0-1-15,0 0-19 16,0 2-2-16,0 26 7 15,0 3 7-15,18 7-1 16,2-4-1-16,5 4-1 16,1-6-3-16,2-6-5 15,-2-1 6-15,0-4-3 0,2-4-1 16,-5-7-1-1,-7-5-2-15,-8-2 0 0,1-3-3 16,-6 0-27-16,3 0-14 16,-4 0-55-16,1 0-106 15</inkml:trace>
  <inkml:trace contextRef="#ctx0" brushRef="#br0" timeOffset="6256.3579">34433 5694 194 0,'-3'0'63'0,"-5"0"-50"16,-7 14-9-16,-6 14 17 16,-5 8 19-16,-2 4-16 0,5-3-11 15,-1 1 0-15,-1 3-4 16,5-9-2-16,6-1 3 15,2-2-4-15,-1-7-3 16,2-1-2-16,2-2 1 16,0-5-2-16,2-5 2 15,5-3-2-15,-4-6-37 16,-2 0-35-16,-5 0-6 15,-2 0-61-15</inkml:trace>
  <inkml:trace contextRef="#ctx0" brushRef="#br0" timeOffset="6431.3679">34044 5942 151 0,'0'-17'67'15,"0"3"-35"-15,21 0-12 0,15 4-3 16,5 1-3-16,13 4 3 16,5 0-2-16,0 3-10 15,0-1 1-15,-8 3-5 16,-9-3-1-16,-12 3 0 15,-9-2-33-15,-13 2-51 16,-5 0-121-16</inkml:trace>
  <inkml:trace contextRef="#ctx0" brushRef="#br0" timeOffset="11263.6443">35295 5676 144 0,'0'-11'110'15,"0"4"-56"-15,0-5 2 0,-4 1-15 16,-1 4-11-16,-1 1 9 16,6 4-10-16,-3 2-15 15,3 0-10-15,0 0-1 16,0 0-3-16,0 0-4 15,0 0-4-15,0 0 1 16,0 10 7-16,21 20 8 16,12 4-1-16,11 8 2 15,3 8-4-15,7-2 0 16,2-4-2-16,-2 3 1 15,-7-7-1-15,1-3-1 16,-6-5-1-16,-1-3 0 16,-2-5 0-16,-6-2 0 15,-10-9-1-15,-5-2 1 16,-8-5 1-16,-5-6-2 15,-5 0 0-15,0 0-9 0,0 0-15 16,0 0-27-16,0-6-21 16,-3-8-69-16,-15-1-56 15</inkml:trace>
  <inkml:trace contextRef="#ctx0" brushRef="#br0" timeOffset="11491.6573">35776 5663 67 0,'0'-10'210'0,"0"6"-175"15,0 4-9-15,0 0 0 0,-5 0-13 16,-13 5-4-16,-12 28 1 16,-17 11 23-16,-14 11-10 15,2-7 1-15,2 3-3 16,10-8-16-16,6-2 2 15,5 0-5-15,6-6 0 16,1-3-2-16,8-5-44 16,3-1-70-16,1-7-158 15</inkml:trace>
  <inkml:trace contextRef="#ctx0" brushRef="#br0" timeOffset="12608.7212">33057 7037 210 0,'-8'-14'99'15,"3"1"-74"1,5 4-25-16,0 9-2 0,0 0 1 16,0 0 2-16,0 22 5 15,0 7-3-15,0 14 24 16,13 8 6-16,12 3-15 15,7 2 2-15,11-3-4 16,6 5 4-16,5 0-3 16,2-5 2-16,1-3-8 15,-6-9-5-15,-7-9 0 16,-8-5-5-16,-10-6 0 15,-8-5 0-15,0-3 0 16,-6-2-1-16,-6-6 0 0,-1-2-9 16,-2 1-28-16,1-4-16 15,-4 0-19-15,0 0-48 16,6 0 5-16</inkml:trace>
  <inkml:trace contextRef="#ctx0" brushRef="#br0" timeOffset="12880.7368">33640 7026 231 0,'0'-3'102'0,"0"3"-72"16,-5 0-25-16,-26 21-1 0,-22 29 0 15,-18 10 16 1,-10 7 23-16,11-3-19 0,6-5-10 15,15-2-13-15,3-9 8 16,11-3-3-16,0-7 0 16,2-3-3-16,5-9 0 15,8-8 0-15,9-4-1 16,1-9-2-16,10-5-17 15,0 0-49-15,0 0-91 16,25 0-62-16</inkml:trace>
  <inkml:trace contextRef="#ctx0" brushRef="#br0" timeOffset="13650.7808">34659 7074 169 0,'0'-8'86'16,"0"8"-65"-16,0 0 13 16,0 0 4-16,0 0-18 0,0 3-8 15,0 22-3 1,2 6 5-16,16 12 5 0,10 0-6 15,-2-1 0-15,4-5-5 16,-1-1-1-16,-1-7-5 16,-2 0 6-16,-2-7-7 15,0-3-1-15,-3-9 0 16,-3-4-31-16,-4-6-23 15,-2 0-70-15,-2 0-56 16</inkml:trace>
  <inkml:trace contextRef="#ctx0" brushRef="#br0" timeOffset="14013.8016">34956 7101 217 0,'-2'0'72'0,"-1"0"-56"16,-7 0-16-16,-8 16 0 15,-5 17 14-15,-3 1 24 16,1 3-20-16,1-2-1 15,4-3-7-15,2-5 0 16,-6 0-2-16,1-7-5 16,-10-3 0-16,-3-1 0 15,0-5-3-15,3-4 3 16,13-3-3-16,11-3 0 15,7-1 0-15,2 0 4 16,0 0-4-16,0-15-4 16,0-12-2-16,23 0 6 15,10 1 0-15,6 4 1 16,-1 4 2-16,-6 5 1 0,-2 4-4 15,-1 4 0-15,-4 2-2 16,-2 3 2-16,8 0 0 16,0 0-1-16,5 0-34 15,8 0-42-15,-1 0-33 16,-4 8-77-16</inkml:trace>
  <inkml:trace contextRef="#ctx0" brushRef="#br0" timeOffset="14299.8179">35236 7095 73 0,'0'-8'167'0,"0"6"-138"15,0 2-3-15,3 0-11 16,0 0-15-16,2 0 6 15,5 19 4-15,4 12 19 16,6 4-4-16,5 3-6 16,1-5-6-16,2-4 0 15,1-3-7-15,1-4-1 16,-4-4-1-16,-2-7 0 15,-9-3-2-15,0-5-2 16,-7-3-25-16,-1 0-25 16,-1 0-65-16,-6 0-29 0</inkml:trace>
  <inkml:trace contextRef="#ctx0" brushRef="#br0" timeOffset="14633.837">35422 7044 190 0,'-14'8'24'16,"-4"35"-22"-16,-9 14 52 15,1 2-5-15,-2-6-8 16,8-2-8-16,2-8-22 16,0-6-2-16,7-5-4 15,1-8-5-15,4-10 2 16,4-6-2-16,2-8-13 15,-3 0-29-15,0 0-18 0,-1-3-7 16,1-21 18-16,3-4-16 16,0-3 49-16,0 4 16 15,0 3 3-15,0 6 38 16,10 4-4-16,11 6-9 15,5 0-18-15,4 5-6 16,9 1-4-16,-1 2 3 16,6-3-3-16,-2 0-1 15,0 3-11-15,-7 0-50 16,-5 0-85-16</inkml:trace>
  <inkml:trace contextRef="#ctx0" brushRef="#br0" timeOffset="15510.8872">36442 7138 229 0,'0'0'45'15,"-10"0"-36"-15,-8 0 10 16,-2 0-3-16,2 0 21 15,10-3-7-15,2 3 3 16,2-6-5-16,-2 2-6 16,1-4-3-16,-5-3-5 0,2 0 1 15,2 1-7 1,2-3-4-16,4 2-3 0,0-6 1 15,0 5 6-15,0-2-8 16,0 4-1-16,0 3-3 16,15 2 3-16,6 5-4 15,9 0 0-15,-1 0 2 16,-1 12 3-16,-2 12 0 15,-5 5-3-15,-6 4 3 16,-3 1 0-16,-3 1 0 16,-7 5-4-16,-2-2 4 15,0 1-8-15,-8 0 1 16,-22 4 1-16,-2 1 6 15,-4-9 4-15,0-3-3 0,6-8-1 16,4-3-1-16,-4-5 1 16,6-4 0-16,1 1 1 15,2-3 0-15,6-2 0 16,5 0 3-16,5 0-4 15,5-5-1-15,0-1 0 16,0-2-4-16,0 0-3 16,0 3 0-16,15 3 8 15,24-6 7-15,12 3-2 16,16-3-2-16,7 0-2 15,4 0 0-15,-1 0-1 16,0 0 0-16,-5 0 2 16,-8 0-2-16,-13 0 0 0,-18 0 0 15,-12 0-9 1,-10 0-45-16,-1 0-48 0,-10 0-113 15</inkml:trace>
  <inkml:trace contextRef="#ctx0" brushRef="#br0" timeOffset="17391.9948">31474 7277 33 0,'-6'-7'328'0,"6"7"-303"15,0 0-17-15,0 0 1 16,24 0-1-16,19 1-3 15,16 5 15-15,11-3 3 16,11 0-13-16,2-3-3 16,0 0 1-16,-9 0-3 15,-17 0-3-15,-9 0-2 16,-19 0 0-16,-11 0-38 15,-6 0-36-15,-9 2-87 16</inkml:trace>
  <inkml:trace contextRef="#ctx0" brushRef="#br0" timeOffset="17574.0052">31519 7611 267 0,'0'11'77'16,"9"2"-74"-16,32 3 26 15,13-4 2-15,8-7-13 16,19-5-3-16,10 0-1 15,11 0-8-15,-4-14-3 16,-18-5-3-16,-29 1-29 16,-31 2-40-16,-20-3-97 15</inkml:trace>
  <inkml:trace contextRef="#ctx0" brushRef="#br0" timeOffset="18152.0383">30242 7117 233 0,'0'-8'68'0,"0"-2"-57"15,-12 6 7-15,-15 3 0 16,-6 1-11-16,0 0 2 15,2 5-3-15,6 13-6 16,11 11-7-16,4 6-10 16,10 5 10-16,0 10 7 15,13 7 7-15,16 2 1 16,6 3 1-16,4-3 1 15,-6-7-6-15,0-2 3 16,-12-11-4-16,-7-7-1 16,-7-5 1-16,-7-11-3 0,0-5 1 15,0-1 11-15,-31-2 18 16,-16 3-1-16,-16-3-16 15,-10-5 0-15,-4-3-12 16,5 0 3-16,10 0-4 16,8-3 2-16,6-12-4 15,10-10-36-15,4 1-27 16,14-1-56-16,20-7-89 15</inkml:trace>
  <inkml:trace contextRef="#ctx0" brushRef="#br0" timeOffset="20190.1548">30292 5395 10 0,'0'-16'232'15,"0"6"-202"-15,0 4-25 16,0 3 21-16,-14-2-13 16,-22 3-6-16,-12 2 3 15,-12 0-6-15,-7 0-1 16,-7 16 4-16,-13 2-7 15,-8 1 0-15,-3-3 2 0,3-3 1 16,12-2-1 0,14-6-4-16,15 0 4 0,19-1 3 15,11-3-4-15,13-1 0 16,4 0-1-16,7 0 2 15,0 0-2-15,0 0 0 16,0 0-2-16,0 0-2 16,0 0-1-16,0 0 2 15,0 3 2-15,0 3-3 16,0 2 1-16,0 11-7 15,0 10 10-15,0 12 4 16,0 12-4-16,0 8 11 16,0 10-8-16,-3 6 5 15,-2 2-2-15,-7 4-1 16,1-3 4-16,-2 2-8 0,-2-3 1 15,4-7-1-15,4-10 1 16,4-12-2-16,3-7-3 16,0-5 3-16,0-7-5 15,0-3 5-15,0-1 0 16,10-4 3-16,1 1 6 15,1-2-5-15,-1-4 1 16,5-1-2-16,-1-1-1 16,5-1-1-16,4-1-1 15,12-4 9-15,9-1-2 16,10-1-5-16,17-7 3 15,5-1-1-15,0 0-4 0,0 0 0 16,1 0 0-16,-10 0-6 16,1-4 5-16,-9-4 1 15,-8-3-2-15,-1 0 0 16,-3 3 2-16,-1-2-1 15,7-1-3-15,2 6 4 16,4-3 0-16,-4 2 0 16,-2 5-1-16,-7-3 1 15,-9 4 0-15,-10-3 0 16,-8 3 0-16,-8 0 1 15,-6-2-1-15,-3 2 0 16,-3 0 3-16,0 0-3 16,0 0 2-16,0 0-1 15,0 0 1-15,0 0 4 16,0-3 4-16,0-5 0 0,0-5 1 15,0-6-4-15,-3-10 1 16,-3-4-7-16,-3-4 2 16,4-5-1-16,1-10 0 15,4-12-2-15,0-9 0 16,0-9 0-16,0 2 2 15,0 0-2-15,0 11 1 16,0 6 0-16,0 10 1 16,0 5-2-16,0 5 1 15,0 2-1-15,0 2 0 16,0 5 0-16,-6-1 0 15,1 3 1-15,-1 3-1 0,2 1-1 16,1 5 0 0,-2 4-5-16,5 2 1 0,-3 5-1 15,0-2 4-15,-1 6 1 16,1 0-3-16,1 0 4 15,2-2 1-15,-3-2 0 16,0-1-1-16,0 1 0 16,-1 2 0-16,1 2 0 15,-2 3-1-15,-1 0-6 16,-1 3 0-16,-6-4 2 15,-3 1 5-15,-11-1-4 16,-8 5 8-16,-18 1-8 16,-22 0 10-16,-14 0-5 15,-15 0 0-15,-3 4 0 16,-3 12-1-16,9 2-21 0,3 10-88 15,18-12-169-15</inkml:trace>
  <inkml:trace contextRef="#ctx0" brushRef="#br0" timeOffset="21747.2439">28227 6649 298 0,'-5'5'75'0,"2"-5"-65"16,3 0-2-16,0 0 28 16,0-2 4-16,5-20-9 15,26-12-13-15,16-4-16 16,15-5 0-16,12 3-2 15,13 0 1-15,1 2 0 16,4 4-1-16,-5 7 1 16,-10 3-1-16,-12 7 0 15,-11 5-1-15,-15 4 1 16,-4 3 0-16,-8 1 0 15,-3 4 0-15,-3 0-2 16,-3 0 2-16,-4 0 0 16,-5 0 0-16,-3-2 0 15,-3 2-12-15,-3-5-23 16,0-1-19-16,0-1-39 0,0-4-99 15</inkml:trace>
  <inkml:trace contextRef="#ctx0" brushRef="#br0" timeOffset="21983.2574">28964 6034 271 0,'0'0'77'16,"0"0"-72"-16,0 0-4 16,24 0 2-16,17 0-1 15,10 0 4-15,6 5 6 16,-1 14-4-16,-6 5-7 15,-14 5 2-15,-11 1 8 0,-14 8 14 16,-9 0-9 0,-2 4 7-16,-13 10 11 0,-30-4-14 15,-14 4-12-15,-7 4-8 16,-11-1-18-16,-2 9-70 15,3-6-107-15</inkml:trace>
  <inkml:trace contextRef="#ctx0" brushRef="#br0" timeOffset="25778.4745">25636 6561 64 0,'5'-29'317'16,"-5"1"-298"-16,0 21-14 0,0 7-1 15,2 0-1-15,-2 0 4 16,3 0 6-16,0 0-6 15,2 13-3-15,5 20-3 16,1 11 10-16,4 15 7 16,3 11-4-16,0 8 3 15,5-1-7-15,-2-5-4 16,0-11-2-16,-3-14-4 15,0-13 0-15,-6-10-1 16,0-13 1-16,-6-6 0 16,-3-5 2-16,-1 0 6 15,-2 0-5-15,7-3 10 16,7-39 6-16,11-25-16 0,4-19-3 15,4-16 0-15,-4-7 2 16,-2 2-2-16,-6 6 0 16,0 9 0-16,-9 18 0 15,-1 15 0-15,-4 18 0 16,-1 17 0-16,-4 14 0 15,-2 5-2-15,0 5-7 16,0 0-3-16,0 0-9 16,0 0-29-16,6 10-35 15,1 23-21-15,1 9-29 0</inkml:trace>
  <inkml:trace contextRef="#ctx0" brushRef="#br0" timeOffset="26650.5243">26425 6518 295 0,'0'0'73'16,"-18"0"-73"-16,-13 0-1 15,-4 0-2-15,-4 27-6 16,3 7 4-16,7 7 5 15,9 2 13-15,7 2-12 16,8-2 0-16,5-9 1 16,0-4-2-16,0-9 1 15,11-4 1-15,4-11 6 16,6-6 6-16,6 0-7 0,5 0-2 15,4-10 1-15,-1-19 0 16,-1-1-4-16,-8-4 0 16,-1-6 1-16,-9 2 0 15,2 1-3-15,-8 7 3 16,-5 10-3-16,-2 8 0 15,-3 10 8-15,0 2-8 16,0 0 0-16,0 0-11 16,0 21 10-16,0 11 1 15,3 6 6-15,9 2 1 0,3-2-7 16,9-12 5-1,-1-4-4-15,5-12 2 0,3-7-1 16,5-3 3-16,3 0 1 16,3-22-6-16,-10-10 0 15,-2-5 0-15,-6-6 5 16,-9-5-4-16,-7-5 0 15,-8-6-1-15,0-3 0 16,0-5-3-16,0-2 2 16,0 1 1-16,-11 18 0 15,2 13 0-15,3 16 0 16,1 15 2-16,5 6 3 15,0 0-5-15,0 0-7 16,-5 11-2-16,5 32 5 16,-2 16 4-16,-1 13 2 0,3 3 3 15,0-3 2-15,0-11-3 16,0-10-2-16,10-8 2 15,3-6-4-15,3-12 3 16,-1-4-1-16,0-12 0 16,3 0 2-16,-4-9-4 15,3 0-4-15,4 0-8 16,1-27 11-16,-1-4-3 15,-7-5-1-15,-5 13 5 16,-3 6 3-16,-6 16-3 16,0 1 12-16,0 0-1 15,0 0-11-15,0 18-9 16,0 17 9-16,3 3 7 15,1-3 3-15,4-1-10 0,0-11 5 16,2-4-2-16,-2-11-1 16,2-5-2-16,-2-3-35 15,4 0-8-15,1-23-56 16,1-7-95-16</inkml:trace>
  <inkml:trace contextRef="#ctx0" brushRef="#br0" timeOffset="26906.539">27030 6377 13 0,'-6'-22'243'0,"3"19"-152"15,1 3-62-15,2 0-18 16,0 0-11-16,0 0-1 16,0 0-7-16,0 0-7 15,0 0 15-15,8 8 1 16,2-5 5-16,1-3 4 0,1 0 21 15,6 0-3-15,0 0-10 16,-3-4-1-16,-4-9-8 16,-1 5-6-16,-8 6-3 15,1 2 0-15,0 0-17 16,4 0-42-16,9 10-18 15,12 17 9-15,1 3-44 16</inkml:trace>
  <inkml:trace contextRef="#ctx0" brushRef="#br0" timeOffset="27345.5641">27586 6465 241 0,'0'-11'119'0,"0"3"-95"16,0 3-4-16,0 5 7 15,-18 0-4-15,-12 0-18 16,-6 3-2-16,-8 23-3 15,0 8-6-15,1 9 2 16,14-3-1-16,14 7 4 16,15-8 1-16,0-1 4 15,0-12-2-15,18-7-2 16,8-8-3-16,10-11 3 15,3 0 1-15,2 0-1 16,5-30-5-16,-5-7-1 16,-5-4 5-16,-10-7 1 0,-5-5 1 15,-6-8 0-15,-3-9-2 16,-6-7 2-16,-3-9-1 15,-3-2 1-15,0-1-1 16,0 15-2-16,0 17 1 16,0 26 1-16,0 20 5 15,0 11 6-15,0 0-11 16,0 24-1-16,0 48-4 15,0 29 5-15,0 28 27 16,9 2-9-16,9-8-13 16,3-6 1-16,-1-3-6 15,-4-5-6-15,-5-11-54 0,-6-4-67 16</inkml:trace>
  <inkml:trace contextRef="#ctx0" brushRef="#br0" timeOffset="27933.5977">27143 6331 205 0,'0'-13'39'0,"-3"-1"-22"0,3-2-6 16,0 5 4 0,-3 0 8-16,0 1 8 0,1 5-1 15,-1 0-9-15,-1 1-5 16,1 4 2-16,0 0-7 15,0 0-4-15,1 0-4 16,-8 0-3-16,2 0-2 16,-5 4 1-16,5 9 1 15,-2-2-4-15,8-4-7 16,-1 4-10-16,3 3 5 15,-3-1-27-15,3 3-26 16,0 3-43-16,0 4-37 16</inkml:trace>
  <inkml:trace contextRef="#ctx0" brushRef="#br0" timeOffset="46802.677">22791 16192 229 0,'30'0'20'16,"2"0"-14"-16,4-9 7 16,9 9-1-16,2-5 6 15,-11 3 8-15,0-5-6 16,-8 3-15-16,0 1 1 15,-5-2 2-15,-5 2-1 16,-5 0-4-16,-2 0 0 16,4 1 0-16,8 0 3 15,16-3-2-15,9 1-2 16,14 0 0-16,13-2 1 15,5-1-3-15,4 3 0 16,1-1 1-16,-2 2-1 16,1 0 0-16,-7 0 2 0,3-2-2 15,3 1 0-15,6 0 1 16,6-1-1-16,3 2 0 15,7-1 0-15,-7-1 0 16,0 4 2-16,-1 1-2 16,-2-4 0-16,1 4 1 15,-4-2-1-15,-3 0 0 16,-6-1 0-16,-6-3-1 15,0 1 1-15,-2-1 0 16,-1-1 1-16,3 0-1 16,1 0-1-16,-1 0 1 15,-3 1 0-15,1 3 1 0,2 1-2 16,-6-1 1-16,3 1 0 15,3-2 0-15,-3 4 0 16,3 0 1-16,-2-1-2 16,-1 1 1-16,-2 0 0 15,-1 0 1-15,-3 0-1 16,1 0 0-16,-4 0 0 15,-2 0 1-15,-1 0-1 16,3 0-1-16,1 0-3 16,4 1 1-16,2-1 3 15,0 0-3-15,-1 0 3 16,-3 0 0-16,1 0 0 15,-5 0 1-15,3 0-2 16,-5 0 1-16,2 0-1 16,0 0 1-16,1 0 0 0,-1 0 0 15,8 0 0-15,2 0 0 16,1-1 0-16,-4-3 1 15,-3 1-2-15,-2 3 1 16,2 0 0-16,3 0-1 16,4 0 1-16,-4 0 0 15,7 0 1-15,-8 0-1 16,-1 0 0-16,0 0 0 15,-5 0 0-15,-2 0 0 16,-2 0 0-16,-4 0 1 16,-8 0-1-16,-3 3 0 15,-4 1 0-15,-3-4 1 16,1 0 2-16,-3 0 3 15,-6 0 1-15,-6 0 1 0,-15 0 0 16,-6 0 2-16,-3-7 1 16,0-9-11-16,-30 3-15 15,-35-1-106-15</inkml:trace>
  <inkml:trace contextRef="#ctx0" brushRef="#br0" timeOffset="55018.1469">14378 5897 82 0,'2'-12'86'15,"-2"-2"-65"-15,0 11 14 16,0 3-5-16,0 0-4 16,0 0-3-16,0-2-3 15,0 2-4-15,0-3-1 16,0 3-2-16,0-3-9 15,0 3 8-15,0 0-1 16,0 0-9-16,0 0 2 16,0 0-2-16,0 0 0 15,0 0 3-15,0 0-1 16,0 0 1-16,0 0-2 15,0 0 8-15,0 0-2 16,-2 0-1-16,-27 0-8 16,-10 0-1-16,-9 0-3 0,-3 6 1 15,7 9 3 1,8 5 0-16,10-2-5 0,10 1-2 15,11 5-5-15,5 8 6 16,0 1 6-16,15 3 6 16,20-1-4-16,3 0-1 15,5-2-1-15,-2-5 5 16,-2 0-4-16,-3-3 2 15,-10-6-2-15,-8 0-1 16,-9-5 0-16,-6-2 4 16,-3-5-3-16,0-2-1 15,0 3 12-15,-33-1 9 0,-8 1 2 16,-10 1-14-16,0-9-4 15,7 0-1-15,0 0-1 16,8 0-1-16,0 0-2 16,7-13-9-16,4-4-16 15,7 3-18-15,10-3-17 16,8 6-90-16</inkml:trace>
  <inkml:trace contextRef="#ctx0" brushRef="#br0" timeOffset="55723.1872">14812 5878 299 0,'0'-5'32'16,"-10"5"-26"-16,-19 0 21 15,-10 0-14-15,-5 4-12 16,2 22-1-16,0 7 0 16,6 7-1-16,8 4-1 15,4 6 3-15,9-9-2 0,8-3 2 16,7-6-2-16,0-10-9 15,10-7 9-15,13-9-3 16,7-6 1-16,9 0 3 16,5 0 0-16,0-27-5 15,-1-1 5-15,-9-11 3 16,-3 0-1-16,-11 1-2 15,-7-2 6-15,-10 3 1 16,-3 4-1-16,0 6 5 16,0 8-5-16,0 14-2 15,0 5 4-15,0 0-8 16,0 19-1-16,-16 30-4 15,-10 23 5-15,-4 15 2 16,1 12-1-16,-1 6 1 16,-3 2 2-16,6 6-1 0,4-4-1 15,2 2 4-15,12-16-4 16,9-15-2-16,0-25-4 15,0-25-1-15,27-16 2 16,2-14 3-16,7 0 10 16,3-33 0-16,-4-19-7 15,-2-18 10-15,-16-5 7 16,-5-6 7-16,-9-1-11 15,-3 7-4-15,0 5-10 16,0 15 0-16,0 5-2 16,-8 15 0-16,1 4-3 15,-1 7-21-15,2 3-16 0,3 2-9 16,-3 8-50-1,6 5-63-15</inkml:trace>
  <inkml:trace contextRef="#ctx0" brushRef="#br0" timeOffset="56194.2141">15118 5936 253 0,'2'-8'81'0,"-2"5"-58"16,0 3 14-16,0 0-15 15,0 0-13-15,0 29-7 16,0 16 6-16,0 6 0 16,0 4-1-16,0 0-1 0,0-11-5 15,0-6 0-15,0-5 1 16,3-14-2-16,9-2-1 15,1-13-1-15,3-4 2 16,9 0 0-16,11-3-7 16,3-26 2-16,5-12 1 15,-3-1 4-15,-5-9 2 16,-6-2-2-16,-6 2 1 15,-9 10 1-15,-7 14 1 16,-8 15 7-16,0 9 11 16,0 3-6-16,0 0-10 15,0 27-5-15,0 18 0 0,0 8 3 16,0-1 3-1,0-7-5-15,0-5 0 0,0-8 0 16,3-5 0-16,12-8-1 16,3-6-1-16,0-8-10 15,11-5-26-15,4 0-9 16,5-8-42-16,7-19-22 15,-3-2-68-15</inkml:trace>
  <inkml:trace contextRef="#ctx0" brushRef="#br0" timeOffset="56537.2338">15873 5946 62 0,'14'-51'110'16,"-2"16"-29"-16,-9 14-10 15,-3 11 2-15,0 10-21 16,0 0-6-16,-21 10-39 16,-15 29-7-16,-8 16 6 0,8 6-3 15,6 1-3-15,16-13 0 16,7-2 1-16,7-12-1 15,0-9 0-15,0-7 0 16,10-11-2-16,11-8-4 16,-1 0 1-16,6 0 5 15,10-23 0-15,-3-10 0 16,0-5 0-16,-9 1-2 15,-13 3-2-15,1 4 3 16,-6 9 1-16,-2 12 3 16,-1 9-3-16,-3 0 1 15,0 0-1-15,0 3-3 0,0 21 1 16,0 9 2-1,2-3 5-15,4 0-4 0,6-5-1 16,9-6-28-16,8-4-34 16,7-1-95-16</inkml:trace>
  <inkml:trace contextRef="#ctx0" brushRef="#br0" timeOffset="57206.272">16151 6261 100 0,'0'0'142'0,"0"0"-117"16,6-10-2-16,16-6 20 15,4-9-21-15,-3 2-1 0,1-7 0 16,-6 1-1-16,-9-6-8 16,-3 0 13-16,-6-3-1 15,0-2-6-15,0 2-16 16,-15 2 2-16,-9 8-8 15,6 10 1-15,3 11 0 16,7 3-4-16,5 4 1 16,3 0-8-16,0 9-3 15,0 14 10-15,0 7-14 0,26 2-2 16,13-3 4-1,-3 1 19-15,-6 0 0 0,-7-1 0 16,-10 6-1-16,-5-3 0 16,-2 2 1-16,1-4 1 15,-2 0 0-15,3-6-1 16,5-6 1-16,2-7-1 15,6-9 0-15,7-2 0 16,8 0 0-16,0-11 1 16,3-15 0-16,-1-6 1 15,-7-6-1-15,-2-4 2 16,-5-9 7-16,-6 1 13 15,-4 0-13-15,-7 9 1 16,-7 11 10-16,0 9 4 16,0 13 0-16,-12 8-16 0,-15 0-8 15,-3 4-2-15,-6 34-5 16,3 12 4-16,10 13 2 15,14-2 2-15,9-5-2 16,0-8 0-16,27-13-2 16,14-6 1-16,7-10-9 15,14-8-4-15,15-8-5 16,3-3-4-16,-5 0-53 15,-19 0-221-15</inkml:trace>
  <inkml:trace contextRef="#ctx0" brushRef="#br0" timeOffset="64551.6922">17622 5991 210 0,'45'0'33'15,"14"0"-22"-15,9 0 16 16,6 0-3-16,10 0-4 15,-13 0-4-15,-36 0-3 0,-4 0-6 16,-11 0-3 0,-4 0-1-16,-5 0 1 0,-2 3 0 15,2-3-2-15,2 0-1 16,2 0-1-16,5 0 0 15,-2 0-44-15,0 0-68 16</inkml:trace>
  <inkml:trace contextRef="#ctx0" brushRef="#br0" timeOffset="64841.7087">17670 6350 231 0,'0'9'43'0,"0"-2"-42"15,18 4 27-15,8-4 16 16,7 2-11-16,8-5-4 15,1 2-9-15,6-2-11 16,-1 0-2-16,1-4-4 16,-4 0-3-16,-5 0 2 15,-6 0-2-15,-4 0-25 16,-5 0-63-16,-3-8-90 15</inkml:trace>
  <inkml:trace contextRef="#ctx0" brushRef="#br0" timeOffset="66363.7958">19226 5649 283 0,'0'0'57'16,"0"0"-49"-16,0 0 4 16,9 14-8-16,20 15 12 15,14 14 14-15,1 2-13 16,7 4-3-16,-1 0-2 0,1 1 1 15,-2-6 4-15,2-3-4 16,-7-4-1-16,-1-7-9 16,-7-6 0-16,-7-6-2 15,-6-5 2-15,-8-7 0 16,-2-1-2-16,-10-5-1 15,-1 0-19-15,-2 0-24 16,0 0-12-16,0 0-45 16,0 0-28-16</inkml:trace>
  <inkml:trace contextRef="#ctx0" brushRef="#br0" timeOffset="66669.8133">19773 5694 209 0,'0'-2'85'0,"0"2"-44"16,-9 0-22-16,-18 5-4 16,-12 16 3-16,1 6 14 15,-1 3-13-15,9 5-3 16,1 4-12-16,3 9 15 15,-5 9 4-15,-2 4-3 16,-3 4-3-16,2-4-4 16,1-2-5-16,0-6 0 15,4-4-4-15,1-13-1 0,8-6-2 16,5-11-1-16,3-12 0 15,8-4-12-15,2-3-70 16,2 0-115-16</inkml:trace>
  <inkml:trace contextRef="#ctx0" brushRef="#br0" timeOffset="67474.8594">20637 5735 243 0,'0'0'31'16,"0"0"-22"-16,3 10 13 15,14 17 13-15,4 5-4 16,7 3-9-16,-5-1-6 16,7 1-2-16,-3-1-8 15,0-7 3-15,2-2-4 0,-5-4-3 16,-4-4 1-1,1-4-2-15,-6-5 0 0,-3-5-1 16,1-1-10-16,-2-2-17 16,-2 0-18-16,-3 0-41 15,-3 0-79-15</inkml:trace>
  <inkml:trace contextRef="#ctx0" brushRef="#br0" timeOffset="67907.8841">20899 5708 111 0,'-3'0'151'16,"0"0"-129"-16,-4 0-15 0,-1 16 4 15,-7 16 20-15,-3 6 1 16,3 3-9-16,1 2-10 15,-1-2-7-15,5-4 0 16,-1-7 1-16,1-3-2 16,8-6-4-16,-4-2 2 15,3-9-2-15,1-2 0 16,-8 1-1-16,-2-7-6 15,-5-2-25-15,-11 0-6 16,2 0 14-16,-4 0 14 16,7-5 8-16,2-9 1 15,6 4 9-15,6-4 13 0,3 3-1 16,6 1 3-1,0 0 2-15,0-1-12 0,0 0-5 16,15 1-3-16,23-4-6 16,11 3 0-16,10-2-1 15,6 4 1-15,1 1 0 16,-7 1 0-16,-3 1-11 15,-11 1-22-15,-12 3-39 16,-13 2-62-16</inkml:trace>
  <inkml:trace contextRef="#ctx0" brushRef="#br0" timeOffset="68554.9211">21683 5625 254 0,'-3'-3'99'0,"3"3"-89"16,0 0 13-16,0 0 7 16,0 0-10-16,0 0 9 0,0 0-2 15,0 0-12 1,18 19-14-16,15 10-1 0,11 9 7 15,7 10-4-15,1 0 5 16,2 8 2-16,0 0-3 16,-3 0 5-16,-7-4-5 15,0-6-2-15,-1-5-3 16,-12-6 0-16,5-5 1 15,-9-6-2-15,-5-7-1 16,-2-10-4-16,-14-2-36 16,-4-2-48-16,4-3-106 15</inkml:trace>
  <inkml:trace contextRef="#ctx0" brushRef="#br0" timeOffset="68786.9344">22336 5660 304 0,'-8'0'92'16,"-19"0"-88"-16,-12 19-2 16,-17 24 17-16,-13 21 24 15,-13 8 2-15,-2 6-18 16,1 1-15-16,9-1-8 15,5-5-3-15,9-7 2 16,7-7-3-16,9-12-26 16,15-3-70-16,4-15-163 0</inkml:trace>
  <inkml:trace contextRef="#ctx0" brushRef="#br0" timeOffset="77103.4101">19824 5461 86 0,'-51'-12'0'0,"-9"1"6"16,-2 5 10-16,17 1 2 16,-2 3 8-16,6 2 6 15,2 0-7-15,6 0-14 16,-3 0-4-16,0 0-3 15,7 0 5-15,-4 0-6 0,10 0-1 16,5 0 3 0,3 0 2-16,3 0 6 0,3 0-3 15,-3 0 1-15,-3 0 4 16,4 0-3-16,-4 0-4 15,2 0-2-15,8 0 0 16,-1 0-4-16,3 7-1 16,-4 7 2-16,2 8 3 15,-3 4 1-15,1 6-1 16,7 11-5-16,0 8 6 15,0 8 1-15,0 5-1 16,3 8-2-16,9 5-2 16,0 7-1-16,-1-4 3 15,2 3-2-15,-2-4-2 16,-2 2 1-16,4-9-1 0,-10-6 0 15,2-6 0-15,-5-10 0 16,3-4-1-16,-3-5 1 16,0-10 0-16,0-4 2 15,0-8 10-15,0-9-7 16,5-5-3-16,-1-5 0 15,-1 0 3-15,3 0 1 16,12 0 13-16,20 0-4 16,19 0-5-16,17-10-8 15,12-6 0-15,-5 3-2 16,-4 3-1-16,-9 3-1 15,-5 0 1-15,-4-2 0 0,3-1 1 16,-2 0-1 0,-4-2-6-16,-8-1 2 0,-4 0 2 15,-8-4-2-15,-10 4 1 16,2-3 3-16,-12 1 0 15,-3-7 1-15,2-3 0 16,-7-7-1-16,-1 1 2 16,1-5-2-16,-8-7 0 15,3-1 0-15,-3-7 3 16,0-11 1-16,0-5-4 15,0-5 1-15,0-2 1 16,0-1-2-16,0 3 0 16,0 4 1-16,0 8 0 15,-8 5 7-15,-4 7-6 16,-4 3 9-16,3 3-8 0,0 4 3 15,5 6-6-15,1 4 0 16,4 13 3-16,3 1-3 16,-2 9 0-16,-1 3 0 15,0 2 0-15,-1 0-4 16,-7 0-15-16,-13 10 12 15,-21 25 6-15,-17 7-14 16,-12 10-19-16,-4-1-57 16,-2-7-135-16</inkml:trace>
  <inkml:trace contextRef="#ctx0" brushRef="#br0" timeOffset="78532.4918">21490 5427 244 0,'0'-14'58'0,"0"12"-58"0,0 2-7 15,0 21-16-15,0 33 23 16,0 27 31-16,0 12 29 15,0 6-30-15,0 0-14 16,0-6-4-16,-3-5 4 16,0-5 6-16,1-11-6 15,-3-5-6-15,3-8-5 16,-1-11 1-16,3-5-2 15,0-8-4-15,0-8 3 16,0-8-2-16,0-7 0 16,0-6-1-16,0-6-29 15,0 0-36-15,3-2-51 16,24-31-90-16</inkml:trace>
  <inkml:trace contextRef="#ctx0" brushRef="#br0" timeOffset="79236.5321">21520 5383 23 0,'0'-25'239'0,"0"16"-195"16,21 2-44-16,20 1-4 15,21 1 3-15,21 0 1 0,19 5 4 16,4 0 3 0,1 0-1-16,-3 0-1 0,-17 0-3 15,-8 0 0-15,-12 0 4 16,-11 0 0-16,-9 0 0 15,-11-7 3-15,0 2 6 16,-7 5-7-16,-5-4 2 16,0 1-6-16,-3 0 1 15,-1 3-4-15,1 0-1 16,-3 0 2-16,-3 0-2 15,-7 0 2-15,-1 0-2 16,-1 0-1-16,-1 0 1 16,1 14 2-16,-6 4 18 15,7 9-8-15,-5 5-12 16,7 11 4-16,0 10 3 0,-3 15-3 15,3 8 5-15,-6 13-1 16,-3 2-5-16,0-3 4 16,0 0 1-16,0-8-6 15,-12-7-1-15,-6-13 2 16,7-5-1-16,-4-10-1 15,2-6-1-15,-2-3 2 16,1-4-1-16,-4 3 0 16,-2-3-1-16,-1-2 1 15,-1-6 0-15,-4 0 2 16,0-6-2-16,1-1 0 15,-1-7-1-15,-5-5-2 0,-7-2-1 16,-12-3 3 0,-12 0-3-16,-16 0 6 0,-8-8-1 15,-6-10-2-15,-3-2-1 16,2 4 1-16,-2 1 1 15,7 1 2-15,7-2-2 16,10 6-1-16,15 2 0 16,15-1-1-16,8-1-13 15,9 1-24-15,9 2-65 16,5-1-57-16</inkml:trace>
  <inkml:trace contextRef="#ctx0" brushRef="#br0" timeOffset="80927.6288">15801 6712 235 0,'0'-23'36'15,"0"18"-22"-15,0-1-1 0,0 5 12 16,0 1 0-16,0 0 0 16,0 0-5-16,0 0-6 15,0 0-9-15,0 0-4 16,-10 35-1-16,-25 33 0 15,-22 23 5-15,-8 16 8 16,-9 2-5-16,-3-2 0 16,2-5-3-16,5-1-4 15,4-7 2-15,9 0-1 16,6-9 3-16,13-13-5 15,6-14 3-15,11-14 0 16,4-15 1-16,7-10-3 16,2-5 0-16,8-6 1 15,-3-6 0-15,3-2 0 16,0 0 2-16,0 0-1 0,0 0-3 15,0-21-32-15,0-25-32 16,3-10-29-16,20-5 23 16,0-1-18-16,8-1-41 15</inkml:trace>
  <inkml:trace contextRef="#ctx0" brushRef="#br0" timeOffset="81362.6537">15203 6890 166 0,'0'-19'32'0,"0"2"-31"0,0 5 3 16,0 1 7 0,7 0 8-16,4 2 1 0,1 2 3 15,12 2-11-15,9-4-8 16,5 2 1-16,11-4 11 15,3 2 5-15,-1 2-3 16,0-3-6-16,-4-1-5 16,-6-3 0-16,5-2-1 15,-5 0-1-15,-2-3 2 16,-4 1-4-16,-8 5 2 15,-12-1 1-15,-7 6-4 16,-4 6 8-16,-4-2-2 16,0 4 3-16,0 0 1 0,0 0-1 15,0 0 0 1,0 0-3-16,0 4-8 0,0 35 0 15,0 25 0-15,-10 22 7 16,-10 11 2-16,-4-5-3 16,0-3-2-16,3-12-3 15,7-2-1-15,2-10-10 16,9-9-35-16,3-5-16 15,0-16-115-15</inkml:trace>
  <inkml:trace contextRef="#ctx0" brushRef="#br0" timeOffset="82423.7144">15696 7911 240 0,'3'-19'73'15,"-3"5"-73"-15,-32 14-11 16,-19 0 8-16,-16 4-4 15,-10 28 4-15,5 3-1 0,10 6-6 16,17 1 6-16,21 1-3 16,14 5-4-16,10-1 11 15,18 7 7-15,33-1-6 16,14 1 8-16,7-6-4 15,-3-6 5-15,-5-4 4 16,-10-5-3-16,-18-10-4 16,-18-5 0-16,-10-4-1 15,-8-3-5-15,0 0 14 16,-44 0 24-16,-21 0-19 15,-19-5-6-15,-1-5-11 16,4-1-3-16,16 0 0 16,14 0-2-16,19-22-29 0,17-4-43 15,15-1-52 1</inkml:trace>
  <inkml:trace contextRef="#ctx0" brushRef="#br0" timeOffset="83516.7769">19747 6911 60 0,'-10'-9'246'15,"-1"9"-222"-15,4 0-24 16,-1 19-12-16,-5 30 12 15,-5 18 42-15,-5 16-1 0,-3 10-17 16,-5 1 3-16,1-4-14 16,4-1 3-16,-4-11-5 15,3-9-2-15,4-10-2 16,2-11-5-16,6-11 0 15,3-13 0-15,6-11 1 16,6-9-3-16,0-4 0 16,0 0-15-16,0-17-41 15,0-20-40-15,0-19-76 16</inkml:trace>
  <inkml:trace contextRef="#ctx0" brushRef="#br0" timeOffset="83829.7948">19583 6879 317 0,'-27'0'59'0,"-21"23"-59"0,-8 20 0 16,-1 5 12-16,3-4 9 15,16-4-4-15,14-13-11 16,16-6-3-16,8-11 0 15,0-2 0-15,0-8 16 16,14 0 1-16,34-1-7 16,24-35-3-16,8-7-5 15,2-5-5-15,-7 3-1 16,-16 7 1-16,-18 15 2 15,-13 15-2-15,-7 8 0 0,-6 1-8 16,8 35 4-16,3 12 2 16,7 5-36-16,3-2-8 15,6 1-66-15,11-8-154 16</inkml:trace>
  <inkml:trace contextRef="#ctx0" brushRef="#br0" timeOffset="88324.0519">3427 5949 218 0,'18'0'132'0,"0"0"-119"15,-12 0-13-15,-6 0 12 16,4 0 15-16,-4 0-2 16,3 0 8-16,-3 0-7 15,0 0-8-15,0 0-6 16,0 0 0-16,0 0-4 15,0-3-6-15,-10-1-2 0,-29 4-9 16,-14 0 8-16,-9 0-1 16,0 14 2-16,11 14-1 15,9 3-1-15,19 1-8 16,13 6-1-16,10 5-10 15,0 5 6-15,39-2-2 16,14 2-2-16,14-3 8 16,3-1 10-16,-1-9 1 15,-15-2 0-15,-16-9 0 16,-20-5 1-16,-15-4 0 15,-3 2 4-15,-7-1 18 16,-34 1 13-16,-9-2-7 16,-7-4-20-16,4-6 2 15,9-5-8-15,5 0-1 16,6-8-1-16,5-18-1 0,2-7-27 15,11 4-49-15,10 0-12 16,5 4-29-16,0 10-86 16</inkml:trace>
  <inkml:trace contextRef="#ctx0" brushRef="#br0" timeOffset="88916.0857">4067 5928 245 0,'0'-20'133'0,"-3"4"-118"16,-22 5 13-16,-11 8 5 16,-5 3-24-16,-6 7-5 15,-4 27-4-15,7 9-3 16,8 5 1-16,3 5 0 15,15-5 2-15,10-2-1 16,5-11 2-16,3-9-2 16,0-9-1-16,8-6-17 15,19-11 4-15,8 0 11 16,4-6 4-16,4-24 0 15,-9-6 2-15,-3-5-1 16,-8 1 0-16,-5 0 7 16,-3 7 10-16,-7 12-15 15,-4 11 4-15,-4 10 10 16,0 0-7-16,0 26-8 0,0 41 0 15,-17 27 1-15,-19 18 9 16,0 3-4-16,3-3 3 16,7-7-5-16,8-7-5 15,15-9-1-15,3-17-1 16,0-19 1-16,0-19-2 15,3-16-1-15,2-13 3 16,8-5 0-16,-2-3 10 16,9-38 20-16,5-14-22 15,-1-17-4-15,-12-9-3 16,-7-2-1-16,-5 6 1 15,0 8-1-15,0 10-1 16,-5 11-9-16,-7 13-6 16,3 11-2-16,2 7-9 0,2 10-5 15,5 0-17-15,0-2-37 16,3-2-10-16,27-3-41 15</inkml:trace>
  <inkml:trace contextRef="#ctx0" brushRef="#br0" timeOffset="89687.1298">4375 5943 141 0,'0'-14'67'16,"0"4"-30"-16,0 5 10 16,0 2 1-16,0 3-16 15,0 0-8-15,0 0-15 16,0 0-9-16,0 17-4 0,0 17 4 15,0 17 20-15,-12 7-1 16,1 1-5-16,1-2-5 16,8-7-2-16,2-7 0 15,0-11-6-15,0-10-1 16,0-10 0-16,12-6 0 15,6-6-2-15,11 0-4 16,9-21 0-16,7-19-4 16,3-11 3-16,-10-2 1 15,-7-4 1-15,-11 4 5 16,-6 8 1-16,-1 15-1 15,-11 14 3-15,1 14 14 0,-3 2 10 16,0 5-24-16,0 33 1 16,0 12-4-16,0 3 9 15,7 1-2-15,1-11-6 16,7-9-1-16,0-4 0 15,9-10-1-15,-1-11 1 16,5-9 0-16,6 0-23 16,5-2-11-16,6-31-4 15,0-6-30-15,-4-4-18 16,-5-7 9-16,-13-2-24 15,-5-4 101-15,-8-3 12 16,-8 6 35-16,-2 12 13 16,0 15 32-16,0 15 2 15,0 11-25-15,-12 0-21 16,-20 16-39-16,-16 27-9 0,-1 12 0 15,6 8 0-15,14-8-3 16,16-1 3-16,13-11 1 16,0-9-1-16,0-10 0 15,21-10-11-15,9-14-4 16,12 0-10-16,-1-14 13 15,5-20 11-15,-8-5 1 16,-12 3 4-16,-5 4-3 16,-11 13 12-16,-5 8 17 15,-5 11-3-15,0 0-5 16,0 0-15-16,0 25-7 15,0 9 0-15,3 10 4 0,2-1-1 16,5-7-2-16,1-4-1 16,4-6-8-16,6-12-29 15,7-5-31-15,10-9-95 16</inkml:trace>
  <inkml:trace contextRef="#ctx0" brushRef="#br0" timeOffset="90334.1668">5228 6210 170 0,'0'0'68'0,"6"0"-64"16,20-6 14-16,4-6 14 0,6-10-5 15,-7-2-4-15,-1 4 14 16,-10-8-9-16,-7 7-6 16,-9-6 8-16,3 1-6 15,-5-7-8-15,0 4-7 16,0 0-3-16,0 2-6 15,-16 12 2-15,7 5-3 16,1 7 1-16,5 3-7 16,3 0 7-16,0 0-4 15,0 17-10-15,0 13 11 16,0 7 3-16,0 5 0 15,8 4 0-15,10 0 2 0,3-3-1 16,-1-1-1-16,4-1 1 16,-2-7-1-16,-4 1 0 15,-2-8 2-15,-3-3 0 16,-1-11-2-16,-1-5 0 15,-4-3 0-15,1-5-8 16,7 0-6-16,14-9 9 16,7-25 4-16,12-8 1 15,-1-12 0-15,-1-6 0 16,-5-8 0-16,-5 4 0 15,-13 4 0-15,-10 16 1 16,-13 14 1-16,0 12 12 16,0 10 6-16,-18 8-10 15,-7 0-10-15,-4 0 1 16,6 31-1-16,-2 15 0 0,11 10-2 15,10 0 1-15,4 0 2 16,0-4-1-16,0-9 0 16,10-9 0-16,13-5 1 15,10-10 1-15,8-7-4 16,16-12-8-16,15 0-17 15,16-12-34-15,4-26-305 16</inkml:trace>
  <inkml:trace contextRef="#ctx0" brushRef="#br0" timeOffset="90539.1786">6345 5800 453 0,'0'-6'33'15,"27"-8"-32"-15,17-2-1 16,21 0 3-16,12-1-1 15,13 8 2-15,2-2-2 16,1 2-2-16,-11 1 0 16,-13 6-14-16,-19 2-41 15,-32 0-57-15,-18 10-93 16</inkml:trace>
  <inkml:trace contextRef="#ctx0" brushRef="#br0" timeOffset="90702.1879">6460 6039 157 0,'0'19'101'0,"0"3"-85"16,18 2 43-16,18-9 10 0,8-1-32 15,13-6-2-15,2-5-8 16,13-3-13-16,-1 0-8 16,7-9-3-16,1-12-3 15,-4 0-43-15,-3 5-70 16,-19-5-184-16</inkml:trace>
  <inkml:trace contextRef="#ctx0" brushRef="#br0" timeOffset="91668.2431">7810 6105 134 0,'0'-28'283'0,"0"4"-275"16,15 16-8-16,-1 8-5 15,3 2 5-15,1 26 17 16,-2 6 6-16,-4 6-8 0,-9 0 0 15,-3 0-7-15,0-5 7 16,0-4-2-16,0-3-3 16,-13-9-8-16,5-6 2 15,1-5-4-15,7-8 3 16,0 0 1-16,0 0 2 15,0-27 0-15,0-24 2 16,28-17-8-16,10-14-2 16,19 3 2-16,-1 7 0 15,4 16-3-15,-7 20 1 16,-14 21 2-16,-16 15-1 15,-5 0-2-15,0 20-1 0,3 26 4 16,-1 15 16 0,-2 5-9-16,-5-6-4 0,-5-3 2 15,-2-7-5-15,0-2 3 16,0-8-3-16,-6-5-12 15,0-8-20-15,0-7-90 16,5-16-154-16</inkml:trace>
  <inkml:trace contextRef="#ctx0" brushRef="#br0" timeOffset="92091.2673">8570 5914 316 0,'6'0'109'15,"-6"0"-107"-15,0 2 0 16,0 28-2-16,0 13 18 16,0 7 12-16,0 2-18 15,0-4-9-15,0-6 1 16,9-5-4-16,8-13-1 15,5-7-2-15,4-12 3 16,7-5 7-16,9 0-3 16,4-32-4-16,3-8 0 15,-5-8-1-15,-11-3 1 16,-12-3 3-16,-6 6-1 15,-13 8-1-15,-2 18 11 0,0 12 7 16,0 10 3-16,0 0-10 16,0 6-12-16,0 29-7 15,0 7 7-15,-9 6 2 16,9-2 0-16,0-9-2 15,0-8 0-15,7-2-2 16,13-12 2-16,9-2-16 16,7-13-51-16,10 0-66 15,6 0-171-15</inkml:trace>
  <inkml:trace contextRef="#ctx0" brushRef="#br0" timeOffset="92606.2968">9167 5839 297 0,'0'0'97'0,"-6"0"-83"0,6 5 3 15,0 32-13-15,0 11 16 16,0 9 19-16,0 2-17 16,0-11-11-16,3-6-2 15,-3-7-4-15,3-11-2 16,-3-10-2-16,0-5 1 15,3-9-1-15,0 0 1 16,3-4-2-16,12-25-1 16,11-16-22-16,10-7 8 15,2 7 12-15,2 7-1 16,-11 18 2-16,-12 12-1 15,-10 8 3-15,-5 0-2 0,1 10 6 16,1 19 8-16,-2 3-1 16,-2-2 1-16,0-6-5 15,4-6-4-15,-5-7-2 16,1-2 2-16,-3-7-2 15,0-2-1-15,3 0 3 16,-3 0-1-16,3 0 2 16,6-19-4-16,15-16-8 15,12-10-4-15,5-6 0 16,10 3 3-16,-4 13 4 15,-6 14 2-15,-5 12 1 16,-6 9 1-16,-12 0-2 16,-3 23 3-16,-4 12 3 15,2 1 5-15,-5 2-3 16,2-6-2-16,-5-3-3 0,5-2-9 15,-2-6-16-15,0 1-59 16,10-6-100-16</inkml:trace>
  <inkml:trace contextRef="#ctx0" brushRef="#br0" timeOffset="93060.3228">10406 5679 31 0,'0'-6'373'0,"0"6"-346"16,5 0-27-16,20 29 0 15,7 17 14-15,9 7 20 16,5 6-3-16,1 0-18 0,-2-6-6 15,-4-7-3-15,-2-8 2 16,-3-7-6-16,-4-9 1 16,-2-3 0-16,0-12-1 15,-4-7 0-15,-2 0-42 16,-1-2-35-16,2-17-45 15,-4-4-111-15</inkml:trace>
  <inkml:trace contextRef="#ctx0" brushRef="#br0" timeOffset="93443.3447">10771 5745 209 0,'-11'0'106'0,"-7"0"-102"16,-7 3-3-16,-1 19 29 15,-4 8-3-15,4 0 8 16,2 8-10-16,4 0-10 15,4-2-8-15,1-2-2 16,3 0-4-16,-2-2 3 16,2-3 2-16,-4-4-6 15,-1-2 2-15,3-9-2 16,1-6 3-16,8-5 0 15,5-3 4-15,0 0 21 16,0-18 6-16,0-15-22 16,0-4-4-16,11-4-3 15,7 2-4-15,-3 5 1 16,0 8-2-16,-4 11 5 0,-1 5-5 15,5 0 0-15,-1 7-1 16,6 2-3-16,13-3-5 16,9 2 0-16,9-1-8 15,5 1-25-15,1-6-32 16,-3 5-38-16,-8 1-128 15</inkml:trace>
  <inkml:trace contextRef="#ctx0" brushRef="#br0" timeOffset="93940.3731">11470 5646 70 0,'0'-5'364'15,"-3"5"-346"-15,3 8-18 16,0 27-6-16,0 16 6 15,0 8 45-15,0 5-12 16,0-3-21-16,0-8-4 16,0-5 1-16,0-7-3 15,-4-9 0-15,-2-6-3 16,4-6-2-16,-4-13 1 0,3-4-1 15,3-3 1-15,0 0 3 16,0-5 0-16,0-28-1 16,3-8-4-16,21-14-3 15,4-4 2-15,11 0-3 16,1 9 3-16,-1 13-5 15,-8 14 0-15,-3 13 1 16,-5 10 1-16,-2 0 1 16,2 10-1-16,1 23 3 15,-2 2-1-15,-4 2 2 16,-4-1-3-16,-2-4 3 15,0-6 0-15,-6-2-23 0,-1-6-52 16,-2 1-64-16,4-8-169 16</inkml:trace>
  <inkml:trace contextRef="#ctx0" brushRef="#br0" timeOffset="94368.3976">12022 5670 326 0,'3'-12'31'0,"0"8"5"16,0 4 14-16,-3 0-27 15,0 16-21-15,0 25 3 16,0 12 23-16,-3 6-11 16,-10-4-7-16,8-5-8 15,2-11 3-15,3-9-5 16,0-3-2-16,0-12-1 0,18-4 3 15,8-3 1-15,7-8 3 16,6 0-1-16,5 0-3 16,4-19-23-16,2-5-4 15,-10-5 12-15,-14-3 7 16,-8-3 8-16,-10-6 0 15,-8-3 1-15,0 4 6 16,0 7 9-16,0 11 11 16,0 14-3-16,0 8-8 15,-3 0-16-15,-5 14-2 16,-1 24-2-16,-7 9 4 15,8 1 1-15,5-1 2 0,3-10-2 16,0-5-1-16,9-6 1 16,15-9-2-16,8-7-2 15,10-10-48-15,6 0-40 16,3 0-76-16</inkml:trace>
  <inkml:trace contextRef="#ctx0" brushRef="#br0" timeOffset="94877.4267">12619 5708 33 0,'0'-27'283'15,"0"25"-219"-15,0 2-48 16,0 0 5-16,0 18-19 16,0 21 5-16,0 8 44 15,0-1-25-15,3-7-16 16,0-1-5-16,3-11-2 0,-6-9-2 15,3-7 2-15,-3-8 0 16,0-3-2-16,0 0 1 16,0 0 4-16,6-19-6 15,9-13-12-15,3-5 3 16,5-1-4-16,3 6 8 15,-1 12-1-15,-4 16 6 16,-3 4 0-16,-3 0-4 16,-1 17 4-16,4 12 17 15,-6-3-2-15,-4 0-4 16,2-1-1-16,-7-10-6 15,0 0 0-15,-1-9-2 0,-2-6 0 16,0 0 0-16,0 0-2 16,0 0-2-16,0 0 2 15,0-17 1-15,0-16 2 16,0-10-3-16,18-10-5 15,15 2-3-15,11 7 4 16,7 11 4-16,0 19 2 16,-9 14-2-16,-11 0 2 15,-6 22-2-15,-4 18 6 16,-6 5 5-16,-7 4-4 15,-5-4-5-15,-3-3-2 16,0 3-4-16,0-10-34 16,0 3-94-16</inkml:trace>
  <inkml:trace contextRef="#ctx0" brushRef="#br0" timeOffset="95540.4646">13737 5360 42 0,'-10'-32'336'16,"5"3"-305"-16,-8 24-23 16,13 5 21-16,0 0-10 15,0 0-19-15,-5 25-6 16,-8 26 6-16,-2 28 15 15,-6 20 6-15,1 7-3 16,2 15 4-16,4 1-6 16,-1 1 2-16,2-8-9 15,5-4 4-15,-1-19-6 16,3-8-6-16,6-18 0 15,-3-7 0-15,1-8 2 0,2-8-3 16,-7-6-4 0,1-4-4-16,-2-9-6 0,-5-8-10 15,-4 0-35-15,-10-3-35 16,-3-13-118-16</inkml:trace>
  <inkml:trace contextRef="#ctx0" brushRef="#br0" timeOffset="98389.6276">13706 5216 31 0,'-15'-16'171'0,"-8"2"-138"16,-8 7 8-16,-3 1-6 15,-11 1-6-15,-5 5-5 16,-7 0-3-16,-11 0-13 16,-22 0 3-16,-16 0-6 15,-22 0 4-15,-14 0 0 0,-10 0-7 16,-6 0 0-1,6 0 2-15,7 0-3 0,9 0 0 16,8 0 0 0,7 0 6-16,-5 0-3 0,1 0 2 15,-9 0-1-15,-2 0-3 16,-4 0 1-16,-2 0-3 15,2 0 1-15,-2 0-1 16,1-8-2-16,15-2 2 16,13 2 0-16,18-1 0 15,10 9 1-15,6 0-1 16,-10 0-2-16,-13 0 1 15,-6 0-3-15,-3 9 1 16,7-5-4-16,3 2 3 16,3-1 3-16,6-5 1 15,-6 0 0-15,-3 0 0 16,-9 0 0-16,-3 0 0 0,0 0 0 15,-5 0 1-15,-1 0-1 16,-12 0-1-16,-5 0 1 16,-2 0 0-16,14 0 0 15,11 0 0-15,5 0 0 16,8 0 0-16,-1 0-2 15,-9 0 2-15,-6 0 2 16,-9 0-2-16,-5 0 0 16,2 0 1-16,5 3 0 15,12 2 1-15,3 0 0 0,4-2-2 16,15 0 0-1,5-3 3-15,7 0-3 0,3 3 0 16,-6-3 1 0,-6 1-1-16,-6 3 0 0,-9 1-1 15,-3-5-6-15,3 0-11 16,3 0 11-16,9 0 7 15,3 0-7-15,-3 0-1 16,2-10 8-16,-1-1 0 16,4 0 2-16,-2 0-5 15,2 3 3-15,-4-1 0 16,-7 8 0-16,-3-2-4 15,-7 0-5-15,2 1-4 16,1-1 0-16,1 1 5 16,9-2 8-16,9 2 6 0,3-1 2 15,3 1-8-15,-10 2 0 16,-8 0 9-16,-8 0-9 15,1 0-3-15,1 11-2 16,9-4 5-16,12 0-35 16,6 0 35-16,6-5 2 15,-1 2-2-15,4 0-9 16,-3 2 6-16,-4 7 0 15,4 2-6-15,2-1-5 16,4 3 14-16,11-6 8 16,17-4 0-16,12-1 1 15,11-4-3-15,8 1 7 0,3-3-4 16,0 2-2-1,0-2 0-15,0 4-4 0,0 3 6 16,0 7-3-16,0 7-3 16,0 10 4-16,0 5-7 15,5 7 4-15,1 8-3 16,1 4 3-16,-2 13 4 15,-2 4-5-15,0 6 0 16,0 4-2-16,-3 5 6 16,0-1-5-16,0 8 0 15,0 5-1-15,0 6 1 16,0 2-2-16,0 3 0 15,-6-1 3-15,-2 11-3 16,1 3 0-16,1-1 2 16,1-8-2-16,2-17 1 0,-1-15-2 15,4-22 1-15,0-17 0 16,0-13-3-16,12-9 1 15,6-2-1-15,0-5 2 16,3 1 1-16,2-3 1 16,8-5 0-16,4-4-1 15,12-3 9-15,15 0-4 16,10 0 3-16,5-15-4 15,3-4-2-15,7 1-2 16,2-2 4-16,9 4-2 16,15-3-1-16,11-2-1 15,13 2 0-15,1-2 1 0,-12 0 0 16,0 2-1-1,-8 5 0-15,4 1-1 0,-3 6-1 16,0 0 2-16,-3 1 0 16,-6 6 0-16,-1-1-1 15,1-2 1-15,6 3 1 16,2-3-1-16,-5 3 0 15,7 0-1-15,-1 0 2 16,5 0 0-16,4 0 0 16,3-3 0-16,-3-4-2 15,-9-4 2-15,-4 4-2 16,-4-5-1-16,-5 4 0 15,1 0 0-15,1 0 0 16,-5 1-2-16,0-1 4 16,-1-5 0-16,-4 6-4 0,-3-4 4 15,-5 1 1-15,-10-1-1 16,0 3 0-16,0 0 0 15,0-3 0-15,4 6 1 16,-2-5-2-16,-4-1 1 16,1-3-7-16,6 1-3 15,3-1 1-15,4 7 7 16,9-4 2-16,-2 0 0 15,-8 1-2-15,-4 2 1 16,-5-3 0-16,0 5 1 16,-2 1 1-16,2-1-1 15,-5 6-1-15,3-2 0 16,2-1 1-16,-2 2 0 15,2-5 0-15,8 2 0 0,-5 4 0 16,2 0-1-16,-1 0 2 16,-2 0-2-16,1 0 1 15,-1 0 0-15,2-3 0 16,0 3 0-16,0 0 0 15,-6 0 4-15,1 0-4 16,-1 0 0-16,-3 0 2 16,3 0-2-16,-6 0 0 15,4 0 1-15,-7 3 2 16,-6 1-3-16,0 2 3 15,1-5-3-15,-1 8 2 16,-2-4-1-16,-1-3-1 16,-3 4 1-16,-5-3 0 15,0 1-1-15,-4 0 1 16,1-4-2-16,-5 3 2 0,3-3-2 15,2 1 2-15,-5-1-2 16,8 0 2-16,-4 0 0 16,4 0-1-16,2 0 0 15,3 0 1-15,1-8-2 16,0 1 1-16,-3 1-7 15,-5 1-3-15,-1-1 8 16,-7 1 2-16,2-2 2 16,-8-1-2-16,1-1 0 15,-3 1-3-15,-5 3 3 0,5 3 0 16,0-4 0-1,-6 3 0-15,5 1-1 0,-2-1 1 16,3 3 0 0,-3 0 0-16,-2 0 0 0,3 0 0 15,-1 0-1-15,-4 0 1 16,4 0 0-16,0-4-1 15,3 4 1-15,2-1-3 16,-2 1 3-16,-4-4-1 16,1-1 1-16,-7 5 5 15,-1-2-5-15,-2 2 2 16,-2 0 1-16,-6 0-2 15,6 0 2-15,-6 0 2 16,-1 0 0-16,3 0-3 16,-4 0-1-16,2 0 1 0,0 0 1 15,-1 0-2 1,4 0 1-16,3 0 0 0,-4-5 1 15,1-3-2-15,-5-1-1 16,-5 4 2-16,-1 0 2 16,-4-3 0-16,-1 5 1 15,-2 0 1-15,0 3 1 16,0 0 2-16,0-5-3 15,6-1-3-15,4 1-3 16,-2 0 0-16,2 1 0 16,-5 0 0-16,1-1 1 15,-4 5 0-15,-2 0-1 0,4 0 0 16,-1 0-1-1,0 0 1-15,2 0 0 0,-2 0 1 16,7 0 0 0,-2 0 2-16,2-4-3 0,5-3 4 15,-7 2 0-15,7-6-2 16,-4-3-1-16,-1 0 3 15,2 2-1-15,-6-1 2 16,-1 4 3-16,-5-1 0 16,0-1 3-16,0-2-2 15,0-6-2-15,0 0-2 16,0 0-4-16,0 1-1 15,0 2-11-15,-11 6-15 16,-19 10-40-16,-14 0-105 16</inkml:trace>
  <inkml:trace contextRef="#ctx0" brushRef="#br0" timeOffset="99608.6973">2319 8010 359 0,'0'0'44'0,"0"18"-44"16,0 12 0-16,42 16 14 15,-7-15 22-15,7 0-9 16,1-10-3-16,-2-3 2 16,0-9-14-16,1-9 4 15,9 0 3-15,19-20 1 16,17-22-4-16,13-14-11 15,5-6 1-15,-4 1-3 16,-15-4-1-16,-8 5 1 16,-11-5-2-16,-1 3-1 15,2 6-11-15,-2 8-3 16,1 8-2-16,2 5-19 0,2 14-56 15,-2-1-94-15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4:56.782"/>
    </inkml:context>
    <inkml:brush xml:id="br0">
      <inkml:brushProperty name="width" value="0.05292" units="cm"/>
      <inkml:brushProperty name="height" value="0.05292" units="cm"/>
      <inkml:brushProperty name="color" value="#FF0000"/>
    </inkml:brush>
  </inkml:definitions>
  <inkml:trace contextRef="#ctx0" brushRef="#br0">3205 6475 88 0,'0'-5'51'15,"-4"0"-44"-15,2-4 7 16,-1 9 24-16,3-2-8 16,0 2 2-16,0 0-3 0,0 0-1 15,0 0-5 1,0 0-4-16,-3 0-6 0,3 0-2 15,0 0-6-15,0 0-5 16,0 0 3-16,0 0-2 16,0 0-1-16,0 0-8 15,0 0-4-15,0 0 10 16,0 0 2-16,8 0 0 15,20 0 6-15,10 0 5 16,16 0-7-16,11 0-1 16,15 0 2-16,4 0-1 15,-4-8-4-15,5 3 2 0,-10-4-2 16,-4 2-2-1,-2 1-1-15,-14 1-3 0,-1 2 4 16,0-1-1-16,0-2 1 16,5-1 0-16,0 0 2 15,3 2 0-15,2 0 0 16,-12-1-1-16,2 1 0 15,-3 2-3-15,-7 0-3 16,4 2-1-16,-4-3 4 16,7-1 1-16,-1-3 1 15,3 0 2-15,-2-1 0 16,-1 2-1-16,-2 0 0 15,3-5 2-15,2-2-1 0,-2 4 1 16,0 1-1 0,-5 2 0-16,0 1 2 0,-5 4-5 15,1-2 4-15,-4 3-1 16,-5-3 2-16,2 4-2 15,5-2 0-15,1 2 0 16,3-3 2-16,7 3-2 16,-1 0 0-16,1 0 0 15,-4 0-2-15,1 0 2 16,-7 0-2-16,1 0 0 15,-4 0-4-15,1 0 3 16,-6 3-2-16,3-1 3 16,2 2-2-16,1-3 1 15,2-1 3-15,5 0 0 0,0 0 0 16,3 0-3-16,-2 4 3 15,4 1 0-15,-2 0 0 16,-1 0-1-16,-4 4 2 16,-5-1-2-16,-3-3 2 15,0 2-1-15,-3-3 0 16,1 1 0-16,9 2 0 15,-2-6 3-15,3 2-3 16,7 0 0-16,-1-1-2 16,1-2 2-16,3 0 0 15,-3 0 2-15,-2 0-2 16,0 0 0-16,-8 0 0 15,0 0 0-15,-5 0 0 0,3 0 0 16,-4 0 0 0,4 0 0-16,5 0 0 0,2 0 1 15,0 0-1-15,8 0 0 16,3 0 0-16,-1 0 1 15,3-5-1-15,-2 2 0 16,-1-1 0-16,-2 4 1 16,-4 0-1-16,-5 0-1 15,-1 0 1-15,1 0 0 16,0 0 2-16,7 0-2 15,2 0 0-15,0 0 0 16,-3 0 1-16,-4-4-1 16,-3 2 0-16,1-1 0 15,-1-1 0-15,0 3 0 0,-1 1 0 16,-1-3-1-16,-7 3 2 15,4 0-1-15,-3 0 0 16,-2 0 2-16,2 0-4 16,-3 0 2-16,-7 0 0 15,-1 0 2-15,-1 0-2 16,-7 0-3-16,1-3 3 15,-9 3 1-15,-2 0 1 16,-2-3-2-16,3 3 1 16,5-2-1-16,2-1 1 15,3 0-1-15,2 1 0 16,-2-1 1-16,-4 3-1 15,1-2-1-15,-2 2 1 0,-2-4 2 16,-4 4-2 0,-5 0 0-16,4 0 0 0,-3 0 0 15,4 0 0-15,-7-2 0 16,0 2 3-16,2 0-2 15,-2-5 1-15,3-1 11 16,3 0-4-16,-2-1-8 16,-2-1-1-16,-2-6 6 15,3 0-5-15,-3 2 3 16,0-6 8-16,0-3-1 15,0-2-3-15,0-3-3 16,0-7-2-16,0-1 2 16,0-6-4-16,0-1-1 15,0 1 1-15,0-3-1 0,0 0-4 16,-5 0 4-16,-5-5 2 15,2 3 2-15,-2-3-4 16,2 3 1-16,-2-1-1 16,-1 7 1-16,2 3-1 15,0 2 0-15,0 1 1 16,0 3-1-16,3 0 2 15,3 3-2-15,0 0 0 16,0 6 0-16,0-1 1 16,1 3-1-16,-2 5 0 15,-2 4 0-15,1 2-6 16,-1 3-11-16,-4-1 10 15,-2 1 7-15,-2 0 3 0,-11 1-3 16,-6 3 0 0,-18 1 0-16,-7 0 2 0,-9 0 4 15,-4 0-5-15,2 1-1 16,1 8 3-16,-6-4-3 15,2 6-2-15,-10 0 2 16,-10 2 1 0,-5 4 1-16,-3 1 0 0,0 2-2 15,6-3-2-15,0 1 2 16,-3 5 1-16,0-5 2 15,-3 5-3-15,-3-3-6 16,-4 2 5-16,5-1-15 16,-1-3 2-16,6 4-5 15,6-6 14-15,-1-2-9 0,-2-1 4 16,3-5 1-16,0 0 8 15,2-3 1-15,7-2 0 16,3-3-4-16,-3 0-5 16,0 0 0-16,-4 0 3 15,-1 0 1-15,-2 2 2 16,-1 5-2-16,3-2-2 15,6 2 6-15,4 1-4 16,8-5 4-16,3 3 1 16,2-6-10-16,6 0 10 15,2 0-4-15,4 0 4 16,2 0-1-16,-1 0 1 15,0 0 1-15,2 0-1 0,-1 0-4 16,-1 0 4 0,-5 0 0-16,-3 0 0 0,1 0-2 15,2 0-5-15,7 0 1 16,2 0 11-16,9 0-5 15,4-4 0-15,5-3 2 16,3-1-2-16,-2 3 1 16,1 0 0-16,-6-2-1 15,-5 5 0-15,-6 2 0 16,-9 0 0-16,0 0-1 15,-5 0 0-15,2 0 2 16,5-3 0-16,7-2-1 16,6 2 2-16,6 3-1 15,-2 0 0-15,-1 0-1 0,3 0 1 16,-6 0-2-1,7 3 1-15,-1 5 0 0,4 1 0 16,5-8 2-16,6-1-1 16,2 0 1-16,5 0-2 15,-1 0 1-15,6 0 3 16,-3 0 2-16,-6 6-3 15,-6 2-3-15,-5 2 0 16,-4 4 6-16,4 2-4 16,-5 0-2-16,2 5 2 15,-1 4-1-15,0-2-1 16,12 2 2-16,3 0-2 15,4-2 3-15,2 6-1 0,3 1-2 16,-1 4 7 0,4 4-7-16,0-1 5 0,0 4-3 15,0-5 1-15,0 0 0 16,0-1-3-16,10-7 3 15,1 2 1-15,1-3 3 16,3-6-3-16,1-1-1 16,-8-5-2-16,-5-5 0 15,-1-1 2-15,-2-7-2 16,0 4-1-16,0-6 0 15,0 2 1-15,0 1-1 16,0-3 1-16,0 2 0 16,0 4 1-16,0-1 0 15,0 3-2-15,0 2 2 0,0 6-2 16,0-2 0-16,0 3-16 15,0-4-52-15,22-5-97 16</inkml:trace>
  <inkml:trace contextRef="#ctx0" brushRef="#br0" timeOffset="831.0476">9773 4213 260 0,'24'-43'30'0,"-19"17"-8"15,-1 15 34-15,-4 11-15 16,0 0-7-16,0 0-12 16,0 0-18-16,-4 0-3 15,-22 16 2-15,-22 22-3 16,-14 12 3-16,-15 15-2 15,-6 4 0-15,-7 6 1 16,5 1-1-16,4 0 2 16,16-6-3-16,18-14 1 15,17-17-1-15,15-14 0 16,6-8 0-16,7-11 2 0,2-6-2 15,0 0 0-15,0 0 1 16,0 0-1-16,0 0 0 16,0 0-7-16,0 0-27 15,0 0-17-15,0-6-50 16,0-5-68-16</inkml:trace>
  <inkml:trace contextRef="#ctx0" brushRef="#br0" timeOffset="1150.0658">9036 4393 74 0,'-3'-9'203'16,"1"9"-160"-16,-1 0-28 0,0 0-12 15,-7 22-2 1,-2 23 9-16,-5 14 18 0,-5 13-13 15,9 0-3-15,-5-5 0 16,8-8-7-16,7-14 4 16,3-3-4-16,0-14 0 15,0-5-4-15,10-5 1 16,8-11-2-16,8-2-12 15,13-5 12-15,17 0 13 16,24 0-2-16,12-29-3 16,6-3-8-16,-5-2-4 15,-16-1-28-15,-12 5-7 0,-20 5-74 16,-13 4-91-16</inkml:trace>
  <inkml:trace contextRef="#ctx0" brushRef="#br0" timeOffset="9448.5405">10591 3230 11 0,'20'-30'167'0,"-2"0"-131"16,-7 5-7-16,-8 8 20 16,-3 4-1-16,0 10-5 0,0 0-14 15,0 3-7-15,0 0-9 16,0 0-1-16,0 0-3 15,0 0-2-15,0 0-3 16,0 0-2-16,0 0 2 16,0 0-4-16,0 0 2 15,0 0 2-15,0 0 2 16,0 0-2-16,0 0-4 15,0 0 1-15,-3 0 1 16,0 0-2-16,-2 0-3 16,-16 16 2-16,-9 19-1 15,-14 13 1-15,-7 10 1 0,4-2 0 16,6 4 3-1,8-6-3-15,12-4-3 0,6 1 2 16,5-1 0-16,10 7-2 16,0-1 2-16,0-3 0 15,4-7 0-15,10-6-1 16,4-8-6-16,3-5 4 15,1-6 3-15,-2-4 0 16,1-12-8-16,2 0 4 16,1-5 5-16,3 0 7 15,-9 0 0-15,-4 0 1 16,-7 0-5-16,-4 0 1 15,-3 0-1-15,2 0 2 16,4-5-2-16,-3-7-3 16,4 2 4-16,-5-1-4 0,1 6 1 15,-3 0 0-15,0-1-1 16,3 2-1-16,-3 1 0 15,0-1 1-15,0 3 2 16,0 1-2-16,0-3 0 16,0 3 0-16,0 0 2 15,0 0-2-15,0 0 0 16,0 0 1-16,0 0-1 15,0 0 0-15,0 0 1 16,0 0 0-16,0 0 0 16,0 0-1-16,0 0 0 15,0 0 0-15,0 0 0 0,0 0 2 16,0 0-4-1,0 0 3-15,0 0-1 0,0 0 0 16,0 0-1-16,0 0-1 16,0-4-2-16,0 2 0 15,0-3-1-15,0-1 2 16,0-5 3-16,3 5 0 15,-1-4 0-15,-2 2 2 16,0 1-2-16,0 1-3 16,0-1 3-16,0-4 0 15,0 3 1-15,0-3-1 16,0-5-1-16,0 5 0 15,0-8 1-15,0 6-1 16,0 1 1-16,0-1-1 16,0 9 1-16,0-2 0 0,0 1-4 15,0 5 3-15,0 0 1 16,0 0 0-16,0 0 1 15,0 0-1-15,0 0-2 16,0 0-4-16,0 0-3 16,7 0-1-16,8 0 10 15,9 0 0-15,2-2 0 16,7-4-1-16,6-2 1 15,2 1 2-15,-2-6-2 16,-4 6 0-16,-8-1-3 16,-9 5 3-16,-6 3-2 15,-12 0 2-15,3 0-8 0,-3 22-4 16,0 13 12-1,0 4 6-15,0 4 3 0,0 1-3 16,0-2 1-16,0-4-6 16,0-9 1-16,0-2 2 15,5-8-3-15,5-3 2 16,2-8-2-16,-3-3-1 15,6-5-29-15,3 0-8 16,5-5-34-16,7-19-63 16</inkml:trace>
  <inkml:trace contextRef="#ctx0" brushRef="#br0" timeOffset="9831.5624">11200 3526 270 0,'0'0'99'0,"0"0"-88"15,0 0-8-15,0 0-1 16,0 0 2-16,0 3-2 16,0 18 0-16,0 9 1 15,0 7 1-15,0 3-2 16,0-2-2-16,11-6-1 15,7-7-4-15,2-10 1 16,1-5 1-16,0-5-2 16,-1-5 5-16,5 0 8 15,-4 0 22-15,2-18-4 0,-10-3-6 16,-8-9-1-1,-5 4-3-15,0-4-7 0,-3-2-7 16,-20 0 15-16,-10 1-9 16,3 1-8-16,3 5-5 15,9 7-7-15,6 7-13 16,7 6-19-16,-1 3-13 15,3 2-17-15,-1 0-19 16,1 0-69-16</inkml:trace>
  <inkml:trace contextRef="#ctx0" brushRef="#br0" timeOffset="10311.5898">11200 3526 37 0,'147'-139'151'16,"-143"139"-95"-16,-4-3-11 16,0 3 10-16,0 0-24 0,0 0-10 15,0 0-10-15,6 0-9 16,9 8-1-16,6 6 0 15,10 0 5-15,8-4 0 16,6-4 1-16,5-6-6 16,4 0 3-16,-1 0 0 15,-14 0 3-15,-13 0-6 16,-16 0-1-16,-10 0 1 15,0 0 1-15,0 0 7 16,0 14 1-16,0 11 0 16,0 5-2-16,0 2-3 15,0 3-4-15,0-2 2 0,0-2-2 16,0-2 1-1,5-6-2-15,13-3 2 0,-3-6-2 16,3-7 0-16,0-4-6 16,6-3 3-16,6 0-1 15,2-3 4-15,4-18 0 16,-3-6 0-16,-7-1 5 15,-6-3 1-15,-13-4-2 16,-7 1 0-16,0-4 2 16,-9 1 6-16,-27 5 0 15,-3 6-8-15,1 7-4 16,-1 10-3-16,7 9-6 15,5 0-13-15,6 0-16 16,13 20-21-16,8 0-77 16,0 2-93-16</inkml:trace>
  <inkml:trace contextRef="#ctx0" brushRef="#br0" timeOffset="10915.6244">12421 3331 87 0,'0'-10'128'0,"0"-4"-88"16,0 1 18-16,0 2 4 16,-16-1-24-16,-7 2-15 15,-7 8-6-15,-6 2-7 16,0 0 2-16,4 24-12 15,2 14-2-15,9 1-1 16,9 2 3-16,12-1-1 16,0-3-5-16,0-4 1 15,15-10 5-15,15-9 6 16,2-7-6-16,4-7-7 15,0 0 4-15,2-5-5 16,-2-19 2-16,0-11 6 16,-10-7 1-16,-5-6 2 0,-6-9-2 15,-5-9 3-15,-2-7-4 16,-5-7 0-16,2-8 3 15,-1-8-1-15,-1-1-1 16,0 4-2-16,-3 13 2 16,0 21-1-16,0 24 2 15,0 21 4-15,0 14 6 16,0 6-12-16,0 45-16 15,0 23 16-15,0 26 3 16,5 1 9-16,8-5-3 16,5-6-4-16,0-8-3 15,0-13-2-15,2-7 1 0,-5-12-1 16,3-10-35-1,-7-8-27-15,2-7-95 0</inkml:trace>
  <inkml:trace contextRef="#ctx0" brushRef="#br0" timeOffset="11266.6444">13540 2732 297 0,'-6'0'78'0,"1"35"-76"16,-5 13 0-16,4 11 28 15,6-6 4-15,0-2-9 16,0-6 2-16,0-1-14 15,0-9-9-15,0-6-2 16,6-10 0-16,-3-9-4 16,1-5-27-16,1-5-77 15,-2 0-74-15</inkml:trace>
  <inkml:trace contextRef="#ctx0" brushRef="#br0" timeOffset="12059.6898">13267 2616 262 0,'0'-25'68'0,"12"-3"-61"15,27 8-4-15,13-2 14 16,17 3-1-16,5 4-9 16,4 2-2-16,-7 9-1 15,-6 4-2-15,-8 0-2 16,-16 0 0-16,-14 4-2 15,-18 27-19-15,-9 9-48 16,-24 24 15-16,-47 11 0 16,-19 8-33-16,-13 3 31 0,10-9 31 15,22-9 25 1,24-13 48-16,32-4 27 0,15-5-27 15,0-7-17-15,23-5 15 16,16-9-43-16,9-9 0 16,6-9 30-16,10-7-13 15,11 0-2-15,2-5-16 16,0-21-2-16,-2-3-26 15,-13-7-36-15,-6-3 17 16,-5 0-15-16,-10-5 3 16,-2-1 57-16,0-3 39 15,-1-4 6-15,-2 5-4 0,-6 5 8 16,-12 9 10-1,-12 14-9-15,-6 5 1 0,0 9 0 16,-10 3-27-16,-16 2-20 16,-10 0 1-16,-5 11-3 15,-1 23-1-15,4 9 1 16,8 7-2-16,12-4 1 15,15-3-3-15,3-8 0 16,0-10-16-16,12-8-1 16,12-9-5-16,5-5-6 15,4-3 20-15,5 0-6 16,4-22 9-16,0-9 7 15,-3-7 3-15,-5-10-3 16,-9-8 6-16,-4-11-6 16,-6-4 6-16,-4-21-6 0,-4-6 1 15,-7-1 10-15,0 1-11 16,0 27 0-16,0 23 4 15,0 21 8-15,0 16 2 16,0 11-4-16,0 0-9 16,0 0-1-16,-4 15-16 15,-2 36 15-15,1 30 1 16,2 20 16-16,3 10-6 15,0-2 4-15,0-13-9 16,14-13 0-16,4-14-3 16,2-13 1-16,1-9-3 15,4-13-48-15,4-8-39 0,9-9-89 16</inkml:trace>
  <inkml:trace contextRef="#ctx0" brushRef="#br0" timeOffset="12681.7254">14598 2948 294 0,'23'-23'39'16,"4"-7"-39"-16,6-1 6 16,5-8 9-16,1-3 0 15,-3-4 0-15,-6-4 1 16,-9 2-12-16,-16 10 2 15,-5 6 9-15,0 13 4 16,-12 12-7-16,-17 7-12 16,-1 0-3-16,3 26 2 0,0 21 1 15,9 13-3-15,7 1 3 16,11 1 0-16,0-14 0 15,3-7 0-15,23-12 1 16,7-8 6-16,5-11-4 16,11-6-1-16,7-4-2 15,6-6-36-15,6-21-6 16,3-10-27-16,4-3 8 15,-6-6 41-15,-13-4-5 16,-14-12 25-16,-22-2 5 16,-7 7 39-16,-13 15 10 15,0 18 21-15,-7 17-19 0,-25 7-21 16,-11 0-22-1,-6 36-5-15,-2 19-8 0,9 3 5 16,12 1-5-16,16-11 0 16,10-8-1-16,4-17-5 15,0-3-4-15,7-13 7 16,14-7-18-16,10 0 6 15,8 0 1-15,1-31 9 16,1-7 5-16,-9-5 0 16,-7 0 0-16,-5 12 7 15,-11 10 6-15,-7 15 13 16,3 6-8-16,-5 6-18 15,8 28-5-15,4 17 5 16,6 5 16-16,6-3-11 16,5-2 0-16,1-8-5 0,3-8-35 15,-1-3-73-15,-2-11-225 16</inkml:trace>
  <inkml:trace contextRef="#ctx0" brushRef="#br0" timeOffset="14751.8438">16175 1690 208 0,'-18'-30'30'0,"7"13"-24"15,-5 7 42-15,4 3-14 16,-5-2 4-16,-7-2-15 16,-18 4-6-16,-11 0-10 15,-22 6-1-15,-16 1-1 16,-19 0-1-16,-13 0-3 15,-3 0 2-15,-5 0-2 16,8 5 0-16,4 4-1 16,1-2 0-16,2 3-2 15,-9 1 2-15,-2 3-1 0,-14 2 1 16,2-3 0-1,0 1 0-15,-1 0 0 0,-2-2 0 16,-10 1 0-16,-12 1-3 16,-1 2 0-16,3-3 6 15,11 4-4-15,14-1 1 16,16-6 0-16,11 7 1 15,0-2-1-15,-9 5 0 16,-9 1-6-16,-11-3-2 16,0 0 7-16,-5 1-2 15,2 0 2-15,11 0-3 16,6-1 2-16,9 1 2 15,7 2 0-15,5 1 0 0,6-1-2 16,3 4 0 0,0-2 1-16,-6 2-3 0,3 1 1 15,-1-4-7-15,8-1 4 16,4-5 1-16,15 0 0 15,13 0 3-15,5-2 1 16,13-2-5-16,5 1-2 16,7-4 2-1,6 2 3-15,5-1 1 0,0 4 2 16,0 2 2-16,0 9-2 15,-2 4 1-15,-1 11 1 16,0 10-2-16,6 7 1 16,5 7 5-16,10 0-3 15,0-1-1-15,0 3 9 0,10-4-7 16,8 7-1-16,-7 0 0 15,-1 4-3-15,-2 4 3 16,-1 3-1-16,-4 0-2 16,5-3 0-16,2 1 0 15,7 0 0-15,4-6 0 16,5 0 3-16,5-6-1 15,0 1-2-15,2-4 0 16,-2-3 1-16,-5 0-1 16,-3-5 0-16,5 2 0 15,1-3 1-15,4-6-1 16,0-4 1-16,3-5-1 15,2-5-1-15,6-8 1 0,10 2 0 16,3-8-6 0,5-1 4-16,0-5-4 0,4-6 0 15,1-6 4-15,11-2-11 16,11 0 13-16,15-20-3 15,18-13 3-15,20-7-2 16,22-9-6-16,17-9-6 16,16-6 6-16,11-6-1 15,8 1-6-15,3 0 6 16,7 7 3-16,-2 4 6 15,-1 3 1-15,-4 4-1 16,-8 1-2-16,-6 6 2 16,-6 9-1-16,-9 2-1 15,-6 6 1-15,-11 6 1 16,-16 4-1-16,-8 5-4 0,-16-2 0 15,-7-1 1-15,-5-2 4 16,-5-2 0 0,-9 1 0-16,-12-1 0 0,-9 3-1 15,-12 3 1-15,-5 2 1 16,-4-3 0-16,-9-1 0 15,-8-2-1-15,-9-2 3 16,-13-3 1-16,-5-1 16 16,-6-9 3-16,-9-4 0 15,-4-6 3-15,-2-11-11 16,0-12-4-16,0-12-7 15,-2-12 2-15,-9-3-2 0,-7-15 6 16,0 0-4 0,3-1 8-16,2 2-3 0,-2 10-5 15,7 7 0-15,-1 4-4 16,9 0 12-16,0 9-4 15,0 10-8-15,0 18 5 16,0 12 18-16,0 15-18 16,0 7-3-16,0 10-3 15,0 4-1-15,0 0 0 16,0 0-5-16,0 0-5 15,0 0-17-15,-6 0-19 16,-23 0-8-16,-14 13-62 16</inkml:trace>
  <inkml:trace contextRef="#ctx0" brushRef="#br0" timeOffset="15516.8875">13303 925 190 0,'-39'-27'65'16,"6"0"-40"-16,10 8 26 15,7 3 21-15,8 6-15 16,4 2-7-16,4 5-21 15,0 3-9-15,0 0-18 0,0 0-2 16,33 25-16 0,39 30 16-16,41 25 6 0,38 14 5 15,15 0-8-15,3-6 3 16,-20-8-5-16,-24-9 0 15,-27-2 0-15,-21-16-1 16,-20-8 0-16,-21-8 0 16,-16-13-1-16,-14-2 0 15,-6-6-13-15,-8-3-9 16,-38-3-27-16,-13-6-3 15,0-4-60-15,5 0-98 16</inkml:trace>
  <inkml:trace contextRef="#ctx0" brushRef="#br0" timeOffset="16149.9238">13159 801 14 0,'-2'-13'256'0,"-1"11"-201"15,0 2-21-15,3 0 17 16,0 0-24-16,0 0-26 0,0 37-1 16,0 28 0-16,0 28 30 15,21 10 5-15,-3 8-8 16,5-15-6-16,0-8-6 15,-2-13-9-15,4-8-2 16,-4-11 3-16,-3-11-5 16,-1-10 0-16,1-9-3 15,0-9 1-15,-4-9-2 16,4-3-18-16,3-5-21 15,12 0-38-15,15-13-33 16,8-27-79-16</inkml:trace>
  <inkml:trace contextRef="#ctx0" brushRef="#br0" timeOffset="16628.9511">14532 743 261 0,'0'-14'52'15,"0"7"-23"-15,0 4 28 16,0-1-16-16,0 3-8 15,0 1-14-15,0 0-3 16,0 0-16-16,0 13-6 16,-6 32-8-16,-6 26 14 15,4 32 23-15,-5 7-3 16,5 5-8-16,5-3-1 15,-1-13 4-15,4-6-4 0,0-15 3 16,0-11-10 0,0-13-1-16,0-15 2 0,0-13-4 15,0-8 0-15,0-14-1 16,0-4 0-16,4 0-13 15,-1 0-27-15,12-27-42 16,11-16-111-16</inkml:trace>
  <inkml:trace contextRef="#ctx0" brushRef="#br0" timeOffset="17047.9751">15109 667 386 0,'0'-10'73'0,"-7"8"-64"15,-4 2-8-15,-11 0 3 16,-9 34-1-16,-11 25-3 15,-9 16 17-15,13 14-3 16,7-2-5-16,20-2-4 16,11-1 2-16,0-12-1 15,24-5-5-15,20-10 3 16,10-15-4-16,15-15-6 15,5-14 6-15,9-13 3 0,6 0 1 16,-6-26 1 0,-3-20 7-16,-21-16-10 0,-20-10 4 15,-21-13 12-15,-18-9-2 16,-11-10 1-16,-46 3-14 16,-15 2-3-16,-5 18 0 15,0 20-1-15,15 23-2 16,-7 36 2-16,-5 4-9 15,-12 65-39-15,-9 16-102 16</inkml:trace>
  <inkml:trace contextRef="#ctx0" brushRef="#br0" timeOffset="19208.0987">10801 1739 308 0,'-9'-28'71'0,"-2"7"-63"15,-4 12-8-15,15 9-9 16,0 41-4-16,26 19 13 0,25 18 31 16,11 5-14-16,22-4-1 15,4-10 5 1,10-10 3-16,0-14-8 0,-3-11-3 15,-8-4-8-15,-16-12-2 16,-17-5-2-16,-15-5-1 16,-10-1 0-16,-9-5-34 15,-5 2-32-15,-9 0-22 16,-3-4-67-16</inkml:trace>
  <inkml:trace contextRef="#ctx0" brushRef="#br0" timeOffset="19424.111">11416 1789 324 0,'-41'61'23'16,"-13"30"-22"-16,-18 18 16 15,-5 1-1-15,15-3-8 16,11-3-1-16,10 3-6 16,12-8-1-16,7-12-21 15,19-16-115-15</inkml:trace>
  <inkml:trace contextRef="#ctx0" brushRef="#br0" timeOffset="25179.4402">13771 10679 348 0,'-3'-4'54'0,"-2"2"-43"16,2-9 1-16,0 3-11 16,3 6 2-16,0-1 0 15,0-1 4-15,0-5-2 16,11-7-5-16,10-4 4 15,12-4-4-15,15-2 2 16,20-1 15-16,30 1-10 16,15 2-7-16,18 7 1 15,0 9 3-15,-7 8-3 16,-7 0 2-16,-8 21-1 15,-12 20-2-15,-4 7 1 0,-6 14-1 16,-5 5 1-16,8 12 0 16,5 7 1-1,6 16-1-15,3 2 0 0,-3 3 0 16,-3 5 1-16,-3-5-2 15,-3 0 0-15,-4 7 0 16,-4-1 0-16,-1 5 1 16,-8 0-1-16,-1 0 0 15,-2-4 1-15,-8-4-1 16,3 2 1-16,-8-5 0 15,-7 6-2-15,5-1 2 16,-1 6 1-16,8 10 13 16,6 6-5-16,1 10-6 15,4-2-1-15,-1-9-1 16,-6-7-2-16,1-1 0 0,-7-5 0 15,-3-3 3-15,-5 2-3 16,-6-10 1-16,-4-2-1 16,-5-2 2-16,-1-1-2 15,4 1 0-15,-4 2 0 16,13-4 0-16,6-1 0 15,5 0 1-15,12-11-1 16,-2 0 1-16,2 2 0 16,1-7-1-16,-5-3 0 15,-1-3 0-15,2-5 1 16,-3 1-1-16,1-8 0 15,-2 0 0-15,2-7 1 16,6-3-1-16,2-4 0 0,6-10 0 16,1 0 0-1,-2-6 0-15,-5-9 2 0,-5-5-2 16,-13-2 0-16,-14-7 0 15,-7-4 1-15,-10 3 0 16,-10-4-2-16,-1 1 2 16,1-3-1-16,-4 2 0 15,4-2 1-15,6-2-1 16,0-1-2-16,5-2 2 15,4-3 1-15,0 0 0 16,-4 0 1-16,-5 0 0 16,-12 0-2-16,-6 0 1 15,-6 0-1-15,0 0-1 16,0-3-5-16,0-2-13 15,-21-5-24-15,-8-1-25 0,-4-3-59 16,-3-2-78-16</inkml:trace>
  <inkml:trace contextRef="#ctx0" brushRef="#br0" timeOffset="25762.4736">19297 15799 289 0,'-5'-17'34'15,"-5"7"-2"-15,5 3 9 16,2 7-8-16,0 0-3 16,3 0-2-16,0 0-10 15,0 0-14-15,0 0-4 16,0 0-7-16,0 23 7 0,0 9-2 15,24 8 4-15,11 1 11 16,12-1-4-16,7 2-2 16,5 1-1-16,-5-6-4 15,-3 0 0-15,-10-3 0 16,-8-6-1-16,-9-1 0 15,-9-4 0-15,-10 5-2 16,-5 0 0-16,0 5 1 16,-20 10 0-16,-19 5 4 15,-12 0-2-15,-11-1 4 16,-7 5-4-16,-5-6-1 15,4-4 4-15,-2-1-4 0,13-10 0 16,2-5-1-16,9-1 1 16,7-6-1-16,2-5-11 15,10-1-52-15,4-13-97 16</inkml:trace>
  <inkml:trace contextRef="#ctx0" brushRef="#br0" timeOffset="30135.7237">22970 21254 160 0,'-13'7'188'0,"4"-4"-167"16,6-3-20-16,3 0-2 16,0 0-3-16,0 0 4 15,0 0 8-15,0 0 2 16,0 0-4-16,28 0 2 0,7 0 14 15,18 0 0-15,16 0-9 16,13 0-2-16,23 0-6 16,14-3 0-16,12-4-1 15,10-2-2-15,8 1 0 16,-3 2-1-16,-1 1-1 15,-7 2 0-15,-4 0 1 16,2 1-1-16,11-3 2 16,20-1-2-16,3-2 2 15,5 1-2-15,-9-2 0 16,-17 4-1-16,-18 2 1 15,-22 3 0-15,-28 0 1 0,-21 0-1 16,-22 0 0 0,-17 0 0-16,-10 0 0 0,-7 0 0 15,-4 0-1-15,0 0 1 16,0 0 1-16,0 0 0 15,0 0 1-15,0 0 3 16,0 0 5-16,0 0-4 16,0 0-4-16,0 0-2 15,-7-3-19-15,-4-5-24 16,-4 7-79-16,-8-8-139 15</inkml:trace>
  <inkml:trace contextRef="#ctx0" brushRef="#br0" timeOffset="32956.8851">7239 10435 56 0,'0'0'20'0,"-3"0"-17"0,3 0 1 16,0 0 26 0,0 0 13-16,0 0-1 15,0 0-13-15,-2 0 1 0,2 0 1 16,0 0-4-16,0 0-8 15,0 0-7-15,0 0-4 16,0 0 1-16,0 0-5 16,0 0 0-16,0 0 0 15,0 0-2-15,0 0 0 16,0 0-2-16,0 0 0 15,0 0-4-15,0 0-3 16,13 0-9-16,23 4 16 16,18 13 3-16,26 0-3 0,12-1 0 15,13-2 2 1,13-7-2-16,11 1 0 0,18-3 0 15,20 0 6-15,11 0-6 16,1 2 2-16,-4-5 5 16,-9 1-7-16,-11 2 1 15,-6 0-1-15,-10 3 2 16,0-5-2-16,-3 0 1 15,5-3 0-15,-2 0-1 16,0 0 0-16,-5 0 3 16,-9 0-3-16,-1 0-3 15,-4 0 3-15,-4 0 0 16,-3 0 0-16,-12 0-1 15,-3 2 0-15,2 1-1 0,8-3 2 16,13 0 0-16,13 0 0 16,-1 0-1-16,1-3-8 15,-6-7 9-15,-7-1-4 16,-8 6-1-16,-5-3-1 15,-19 2 6-15,-6 1-6 16,-11 2 6-16,-16-2 0 16,-6 2 2-16,-11-5-2 15,-1 5 0-15,-5-2 0 16,0 0 0-16,-7 0 1 15,-2 1-1-15,-9 2 1 16,-5 2 0-16,-8 0-1 16,1-3 0-16,-3 3-1 0,0 0 1 15,0 0-4 1,0 0 3-16,0 0 0 0,-12 0-23 15,-20 0-65 1</inkml:trace>
  <inkml:trace contextRef="#ctx0" brushRef="#br0" timeOffset="36141.0672">3317 8039 42 0,'-39'0'26'16,"1"0"-11"-16,-1 0 13 16,19 0 14-16,2 0-3 15,4 0-13-15,7 0 4 16,4 0 16-16,3 0-16 15,0 0-4-15,0 0 1 16,0 0-10-16,0 0-4 16,0 0-3-16,0 0-2 15,0 0-2-15,0 0-1 16,0 0-5-16,0 0-2 15,0 0-7-15,6 0 0 16,16 0-4-16,19 0 13 0,29 0 0 16,23 0 22-16,23 0-22 15,6 0 4-15,2-7-2 16,4-1-2-16,-4-1 0 15,2 4 1-15,-5-1-1 16,-1 4 2-16,-7-1 0 16,-12 3-2-16,-6 0 0 15,-6 0 0-15,-3 0 0 16,3 0 0-16,4 0 2 15,4-5-2-15,-1 2 0 16,-6-2 2-16,-5 5-2 16,-14 0 1-16,-12 0-1 15,-2 0-2-15,-5 0-1 16,2 0 2-16,3 0 1 0,5 0-1 15,6 0 1-15,7 0 0 16,8 0-3-16,6 0 1 16,1 0 2-16,-2 0-4 15,4 0 4-15,1 0 0 16,-1 0-2-16,0 0 2 15,-6 0-1-15,-9 4-1 16,-5-3 1-16,-8-1 0 16,2 3 0-16,-1-3-3 15,7 0 4-15,2 0 0 16,3 0 0-16,6 0 0 15,1 0 0-15,2 0 0 16,-4 0-3-16,5 0 3 16,0-3 2-16,4-4-2 0,1-1 1 15,9 1-1-15,1 0 0 16,-4 1 3-16,0 1-3 15,-9-1 0-15,-1 1 0 16,-11 5-3-16,-2-1 2 16,-6 1 1-16,-4 0 0 15,-6 0 0-15,-5 0 0 16,-3 0 1-16,-7 0-2 15,1 0 0-15,-10 0 1 16,-5 0 0-16,-7 0 0 16,-5 0 0-16,-8 0 1 0,-7 0-2 15,-3 0-7 1,0 0 4-16,0 0 4 0,0 0 0 15,0 0 4-15,0 0 3 16,0 0 0-16,0 0-4 16,0 0-3-16,0 0 2 15,0 0-2-15,0 0-18 16,0 0-103-16,-10 0-98 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6:13.974"/>
    </inkml:context>
    <inkml:brush xml:id="br0">
      <inkml:brushProperty name="width" value="0.05292" units="cm"/>
      <inkml:brushProperty name="height" value="0.05292" units="cm"/>
      <inkml:brushProperty name="color" value="#FF0000"/>
    </inkml:brush>
  </inkml:definitions>
  <inkml:trace contextRef="#ctx0" brushRef="#br0">26867 4684 150 0,'-39'48'128'0,"-56"21"-122"15,-33 27-3-15,-39 58 21 16,-19 18-4-16,79-59 3 15,27-14 1-15,24-15-1 16,20-18-11-16,12-10 1 16,6-9 1-16,9-8-4 15,0-10-1-15,7-5-2 16,-1-8 0-16,-1-5-3 15,4-6-2-15,-3-5-1 16,3 0 0-16,0 0-1 16,0 0-40-16,0 0-46 15,-3 0-78-15</inkml:trace>
  <inkml:trace contextRef="#ctx0" brushRef="#br0" timeOffset="358.0205">25672 5430 326 0,'-8'0'60'0,"-4"40"-60"15,-12 24 1 1,1 13 8-16,2 4 8 0,6-3 6 16,12-1-2-16,3-8-8 15,0-5-8-15,14-10 0 16,11-13-4-16,-2-15-1 15,3-9 19-15,-1-13-3 16,4-4 11-16,10 0-9 16,9-3-7-16,8-25-5 15,4-10-1-15,-1-7-4 16,-9-7-1-16,-2-7-23 15,-4-4-18-15,-3 4-50 16,13 2-91-16</inkml:trace>
  <inkml:trace contextRef="#ctx0" brushRef="#br0" timeOffset="1746.0999">27533 3820 60 0,'-10'19'270'16,"7"-9"-243"-16,1-10-25 16,2 0 4-16,0 0 14 15,0 0 13-15,0 0 14 0,0 0-15 16,0-12-24-16,0-10-6 15,5-6 5-15,20 2 8 16,4 0-8-16,25-1-6 16,20 2-1-16,21 7 0 15,24 6 0-15,2 3-1 16,1 4 1-16,-6 2 0 15,-18 3 0-15,-18 0-1 16,-29 0-6-16,-25 0-5 16,-19 0-5-16,-7 0-22 15,0 0 2-15,-33 0-6 16,-21 0-29-16,-15 0-26 15,2 0-52-15</inkml:trace>
  <inkml:trace contextRef="#ctx0" brushRef="#br0" timeOffset="1965.1124">28060 3615 132 0,'-8'0'136'15,"-7"7"-119"-15,-3 34-12 16,-5 12 47-16,-1 13-9 16,6 7-21-16,3 1 5 15,7-1-3-15,1-4-8 16,4-7-9-16,3-8 4 15,0-9-2-15,0-13-2 16,0-6-4-16,0-5 1 16,-2-12-3-16,2 2-1 0,0-8-59 15,0 1-43-15,0-1-142 16</inkml:trace>
  <inkml:trace contextRef="#ctx0" brushRef="#br0" timeOffset="2630.1505">28613 3965 62 0,'0'-29'346'16,"0"10"-309"-16,-3 8-23 15,-23 8 12-15,-7 3-9 16,-8 0-10-16,-10 16 1 15,-2 27-5-15,0 8-2 16,7 7-2-16,8-1-1 0,14-9 2 16,16-8 2-16,8-10 0 15,0-12-2-15,0-5 0 16,18-10-12-16,16-3 5 16,17 0 5-16,6-13-3 15,-1-17 5-15,-5-4 0 16,-4 0 0-16,-8-2 1 15,-6 7-1-15,-13 10 2 16,-7 11-2-16,-8 5 0 16,-5 3 0-16,0 0-1 15,3 6-7-15,7 15-1 16,1 8 9-16,4-3 4 15,6-1 0-15,5-7 0 0,1-6-4 16,0-7-7 0,6-5-24-16,0 0-4 0,-2-8-2 15,0-19 23-15,-8-5 10 16,-11-5 4-16,-6-5 5 15,-6-6 4-15,0-9 8 16,0-7 0-16,0-4-9 16,-6 7-4-16,-3 11-3 15,6 15 2-15,0 16 9 16,1 11 2-16,-1 8 4 15,3 0-18-15,0 0 0 16,-3 23-14-16,-4 23 9 16,2 16 5-16,-1 10 21 15,-1 3-13-15,7-5 0 0,0-8-2 16,0-10 2-16,0-9-1 15,0-9-4-15,0-9-1 16,0-9-2-16,0-5 0 16,0-8-33-16,7-3-47 15,7 0-70-15,13-7-47 16</inkml:trace>
  <inkml:trace contextRef="#ctx0" brushRef="#br0" timeOffset="2954.169">29291 3670 285 0,'0'0'82'0,"0"0"-74"16,0 0 0 0,0 13 6-16,-10 12 12 0,-16 2-10 15,-15 5-6-15,-7-3-1 16,-5 4-8-16,2-7 3 15,7-1-3-15,14-4-1 16,12-3-1-16,12 1-8 16,6-1-1-16,0 6 1 15,16 6-3-15,18 3 11 16,9-2 1-16,1 0 17 15,-3-3-8-15,-5-5 0 16,-3 2-3-16,-1-7-2 16,-5-1-2-16,0-4-1 15,-4-5-1-15,2-2-17 0,-4-6-66 16,-1 0-65-16</inkml:trace>
  <inkml:trace contextRef="#ctx0" brushRef="#br0" timeOffset="3157.1806">29564 3863 237 0,'0'0'136'16,"0"3"-136"-16,0 34 12 16,-6 11-11-16,-3 3 24 15,3 0-11-15,4-8 1 16,2-9-10-16,0-8-1 0,0-8-4 15,0-8 0-15,0-7-3 16,0-3-71 0,5 0-77-16,20-6-70 0</inkml:trace>
  <inkml:trace contextRef="#ctx0" brushRef="#br0" timeOffset="3368.1927">29630 3532 257 0,'-21'-11'139'0,"1"11"-126"16,2 0-13-16,5 5-4 15,4 17-10-15,3 4 6 16,6-2-5-16,0-2 13 16,15-6 16-16,12-5 0 15,3-9-5-15,-4-2-11 0,-1 0-4 16,-4 0-24-16,-3 0-22 15,-7-2-31-15,1 2-70 16</inkml:trace>
  <inkml:trace contextRef="#ctx0" brushRef="#br0" timeOffset="4011.2295">29915 3805 121 0,'0'38'100'0,"0"0"-40"16,-9 9-3-16,-6-8-23 15,4-4-13-15,1-8-5 16,4-6-2-16,4-1-6 0,2-10-2 15,0-3-3-15,0-7-3 16,0 0-2 0,0 0-9-16,0-5 11 0,33-29 17 15,11-15-12-15,12-7-1 16,1 3-4-16,-10 12 1 15,-9 15 3-15,-17 15-3 16,-9 11 4-16,1 0-5 16,-5 11-11-16,2 21 7 15,1 5 4-15,4-1 11 16,0-2-7-16,6-5 1 15,-1-7-5-15,4-12 1 16,-1-4 2-16,5-6 4 16,5 0-4-16,5 0 10 15,9-27 4-15,10-5 1 0,-9-9-10 16,-4 0-8-16,-11-10 9 15,-9-4-9-15,-13 2-2 16,-11 3-2-16,0 15-1 16,0 11 3-16,0 16-3 15,-14 8-3-15,-1 5-4 16,-3 43-6-16,-3 25-1 15,9 18-7-15,3 9-2 16,9 10 5-16,0 0 13 16,-9 1 5-16,-12 3-3 15,-12-4 8-15,-6-3 13 16,1-9 22-16,-3-15-15 15,-4-19-4-15,-3-18 0 0,4-16-1 16,3-20 1 0,8-10 6-16,9 0-2 0,6-27-5 15,10-26-12-15,8-22-3 16,0-21-10-16,11-12 9 15,37 1-3-15,23 6-11 16,18 10-34-16,12 14-29 16,1 8-60-16</inkml:trace>
  <inkml:trace contextRef="#ctx0" brushRef="#br0" timeOffset="4320.2471">31857 3039 319 0,'7'-2'86'16,"-2"2"-60"-16,-5 0-9 15,0 5-17-15,0 38 4 16,-12 29-4-16,-11 22 34 16,-6 15-12-16,1-5-13 15,10-5 10-15,4-13-10 16,10-13-5-16,4-14-3 0,0-15-1 15,0-11 0-15,10-11-43 16,13-14-83 0,8-8-92-16</inkml:trace>
  <inkml:trace contextRef="#ctx0" brushRef="#br0" timeOffset="4979.2848">31617 3360 306 0,'0'-10'55'0,"0"-1"-55"15,24 1-26-15,27-2 25 16,16 2 1-16,15-3-6 15,3-3 1-15,-2-3 0 16,-12-4-5-16,-17-10 5 16,-21-7 5-16,-15-6 1 15,-18 3 4-15,0 2 14 0,0 16 10 16,-4 8-1-16,-2 12 8 15,4 5-10-15,-1 0-26 16,-7 24-8-16,-8 40-8 16,-8 25 16-16,-7 19 6 15,4 5 8-15,2-11-1 16,6-11-10-16,10-14 7 15,1-18-10-15,7-13-3 16,3-14 1-16,0-13 2 16,0-11-7-16,0-8 0 15,0 0 7-15,24-3 5 16,21-37 8-16,17-17-7 15,13-4-4-15,-4 2-1 16,-6 19-1-16,-11 16 0 0,-18 16 0 16,-13 8-2-16,-5 0-9 15,-3 27-3-15,-1 7 14 16,4 1 6-16,-3-3 2 15,6-5-4-15,2-11-2 16,2-5-2-16,1-8 6 16,5-3-1-16,-2 0 0 15,1-7 11-15,-1-23-3 16,-4-5-2-16,-9-13-4 15,-6 0-7-15,-10-1-4 16,0 11 4-16,0 18 4 16,0 14 7-16,-13 6-10 15,0 16-1-15,-15 29-1 0,5 14 1 16,5 6 0-16,18-4-8 15,0-8 8-15,23-5 2 16,16-10-2-16,-1-10 0 16,11-13-7-16,7-10 0 15,9-5-38-15,4 0-32 16,-5-3-91-16</inkml:trace>
  <inkml:trace contextRef="#ctx0" brushRef="#br0" timeOffset="5414.3097">33902 3270 412 0,'-7'-11'55'0,"-1"11"-55"15,-7 48-12-15,0 8 12 16,1 8 20-16,4-5-2 16,7 0-3-16,3-11-13 15,0-5 3-15,0-11 2 16,0-12-5-16,0-4-2 15,0-15-6-15,0-1-60 16,0 0-40-16,3-1-58 16</inkml:trace>
  <inkml:trace contextRef="#ctx0" brushRef="#br0" timeOffset="5660.3238">33928 3122 23 0,'-8'-18'341'0,"-10"18"-317"0,0 0-16 15,0 0-8-15,-2 16 0 16,7 5-2-16,5 1-3 15,8-1-9-15,0-7 14 16,0-4 5-16,0-5 11 16,5-5 5-16,1 0 12 15,6 0-5-15,4-5-6 16,1-14-10-16,4 0-4 15,0-1-8-15,-1-2 0 16,1 9-35-16,3 10-37 16,3 3-46-16,5 0-92 15</inkml:trace>
  <inkml:trace contextRef="#ctx0" brushRef="#br0" timeOffset="5977.3419">34288 3335 177 0,'0'34'47'0,"-3"9"-7"15,-12 1 12-15,3-3-18 16,3-9-11-16,7-8 0 15,-1-8-9-15,3-5-4 16,0-9-5-16,0-2-3 16,0 0 1-16,0 0 3 15,0-8 6-15,26-23 5 16,18-14-9-16,15-3-8 15,10-1 2-15,0 8-4 0,-9 12 2 16,-19 15-5 0,-18 14 3-16,-10 0-1 0,-8 12-7 15,-5 22 5-15,0 15 5 16,0-1 4-16,0-1 3 15,0-4-2-15,0-11-1 16,0-9 1-16,0-11-5 16,0-4-51-16,0-5-59 15,0-3-138-15</inkml:trace>
  <inkml:trace contextRef="#ctx0" brushRef="#br0" timeOffset="6646.3802">34951 3184 6 0,'0'-3'282'16,"0"3"-236"0,0 19-42-16,0 34 4 0,0 23 29 15,0 17-12-15,-13 11 5 16,1 3-5-16,-2-1-3 15,-1 2-4-15,-3-6-6 16,0-3-3-16,0-17-3 16,0-14-2-16,6-23-2 15,4-21-1-15,5-14-1 16,3-10 0-16,0 0 2 15,0 0 13-15,0-13 18 16,0-27-9-16,0-28-16 0,0-14-6 16,6-16 0-16,-1-15-2 15,7-11 2-15,1-3 0 16,8-1-2-16,7 9 0 15,8 20-4-15,6 27-8 16,3 28-4-16,-4 19 15 16,1 17-17-16,-1 8 13 15,1 0-2-15,3 28 7 16,-9 11-3-16,-10 7-1 15,-11 2 4-15,-15-1-1 16,0-3 0-16,0-7 1 16,-23-11 0-16,-10-4-1 15,-11-8 1-15,-5-4 0 16,-4-4-2-16,6-1-25 0,16-5-45 15,11 0-68-15,20 0-100 16</inkml:trace>
  <inkml:trace contextRef="#ctx0" brushRef="#br0" timeOffset="7204.4121">35432 3163 268 0,'0'0'56'0,"0"37"-55"16,0 14 21-16,0-1 6 15,0 2-12-15,0-4-8 16,0-11-8-16,8-11 0 15,7-6 0-15,-2-13-3 16,-2-7-8-16,1 0 11 16,6 0 1-16,5-28 16 0,5-10-11 15,4-8 1-15,-2-4-5 16,-1 8 1-16,-1 6 5 15,-8 17-8-15,-12 14 6 16,-1 5 0-16,-7 0-6 16,0 0-14-16,3 26 6 15,3 4 8-15,3 4 3 16,5-4 1-16,1-8-1 15,0-7 0-15,6-9-1 16,0-6-2-16,5 0 0 16,10 0 0-16,9-16 2 15,-1-16-1-15,0-5 1 16,-1-9 2-16,-8-10-2 15,7-11-1-15,-7-8 2 0,-2-8 1 16,-6-5 2-16,-6-3-5 16,-3 7 1-16,-13 13 0 15,-2 23 8-15,-3 24 9 16,0 15 1-16,0 9-20 15,0 18-6-15,-30 31-5 16,-11 26 11-16,-9 16 2 16,4 4-1-16,18 12 0 15,10-8 3-15,5-9-3 16,13-7 3-16,0-17-2 15,0-7 2-15,0-11-4 16,18-16-16-16,3-5-58 0,9-14-103 16</inkml:trace>
  <inkml:trace contextRef="#ctx0" brushRef="#br0" timeOffset="7357.4208">36396 3097 234 0,'43'-39'170'16,"4"20"-151"-16,-3 3-13 15,4 6 3-15,3 5-7 16,6 2-2-16,-5 1 0 15,-4 2-2-15,-12 0-24 16,-12 2-76-16,-6 16-114 16</inkml:trace>
  <inkml:trace contextRef="#ctx0" brushRef="#br0" timeOffset="8694.4973">29594 5111 345 0,'3'11'52'15,"18"-11"-49"-15,5 0-2 16,17-11 2-16,19-26 0 16,-18 2 7-16,-6-4 9 15,1-9-1-15,-6-9-6 16,-12-4 0-16,-9-6 5 15,-9-2-3-15,-3 1-2 16,0 12-5-16,-6 17-7 16,-6 17 3-16,-1 17-3 0,0 5-1 15,-12 13-4 1,-16 43 5-16,-10 27-4 15,-9 27 4-15,8 12 0 0,9 9-1 16,5 6 1-16,6 4 0 16,-11 7 2-16,2-6 1 15,-3-6-2-15,-4-10 1 16,-2-3-1-16,2-14-1 15,4-7 5-15,-5-23-5 16,3-20-37-16,-1-18-38 16,1-23-98-16</inkml:trace>
  <inkml:trace contextRef="#ctx0" brushRef="#br0" timeOffset="8842.5058">28772 5951 340 0,'13'-50'94'0,"48"-2"-92"15,9-1 1-15,20 2-3 16,8 3 1-16,6 0 0 15,0 9-1-15,-1 3 0 16,-11 12-61-16,-20 13-76 16</inkml:trace>
  <inkml:trace contextRef="#ctx0" brushRef="#br0" timeOffset="9349.5348">29767 5398 284 0,'5'-14'94'16,"13"7"-94"-16,8 7-2 15,10 0 1-15,9 0 1 0,9 10 1 16,1 20 7 0,-1 2-3-16,-6-1-2 0,-12 0-2 15,-22-8 2-15,-4-4 1 16,-10-5 13-16,0-7-2 15,-13-1-4-15,-13-4 3 16,-4-2 2-16,6 0-9 16,6 0 2-16,10-10-2 15,8-20-7-15,0-14-4 16,18-8-8-16,29-10 1 15,9 4-5-15,4 3 15 16,-4 16-2-16,-12 15 6 0,-16 14-6 16,-10 6 2-16,-13 4-1 15,-5 6-1-15,0 31-2 16,0 14 5-1,0 10 18-15,0 3-5 0,0-4-6 16,0-10-6-16,0-10 1 16,3-12-1-16,20-16-1 15,5-5-2-15,-2-7 2 16,2 0 2-16,1-19 5 15,-6-17-3-15,-5-7 2 16,-8-5-3-16,-10-8 2 16,0-5-5-16,-28-1-7 15,-13 9-28-15,-9 15-24 16,2 17-47-16,6 21-39 15</inkml:trace>
  <inkml:trace contextRef="#ctx0" brushRef="#br0" timeOffset="9898.5662">30607 5163 292 0,'29'0'33'16,"7"0"-13"-16,7 21 15 16,-9 11-11-16,2 8 4 15,-6 5 0-15,-9 1-10 16,-6-3 0-16,-7-3-9 15,-8-9-2-15,0-6-1 16,0-7-1-16,0-6-3 16,0-9-2-16,0-3-1 15,0 0 0-15,0-3-6 0,0-29-8 16,18-14-33-16,15-9 20 15,9-6 19-15,2 14 1 16,1 14 2-16,-13 18-2 16,-11 10 6-16,-3 5 2 15,-3 7 0-15,-3 25 2 16,3 8 16-16,-6 3 4 15,0-3-8-15,-3-7-4 16,-4-9-4-16,4-9-3 16,-6-7-1-16,0-4-1 15,0-4 4-15,0 0 0 16,3 0 3-16,6-19-8 0,7-13 0 15,7-12-31 1,10-3 20-16,14-9-1 16,12 4 7-16,-2 14 1 0,-4 15-3 15,-14 18 0-15,-9 5 0 16,-12 11 7-16,-4 26 0 15,-4 11 12-15,-8 11 2 16,-2-3 0-16,0-2-3 16,0-10-8-16,0-7 2 15,0-3-5-15,0-11-4 16,0-1-37-16,0-6-90 15</inkml:trace>
  <inkml:trace contextRef="#ctx0" brushRef="#br0" timeOffset="10647.609">32476 4836 291 0,'0'-7'155'0,"0"3"-120"15,0 4-17-15,0 0-9 16,0 6-9-16,0 36-5 15,0 21 5-15,-18 14 20 0,0 4-12 16,3-5-4-16,9-6-4 16,6-11 0-16,0-14-2 15,0-16 0-15,21-10-3 16,5-8 3-16,10-11-7 15,10 0 1-15,3-16-7 16,8-27 14-16,-1-7 2 16,-2-12-1-16,-7-2 0 15,-9-9 0-15,-5 4 0 16,-12 10 0-16,-3 11 3 15,-11 19-2-15,-4 18 1 16,-3 9 3-16,0 2-5 0,0 5-12 16,0 31 5-16,-16 8 7 15,1 7 3-15,4-1-3 16,7-9 3-16,4-9 0 15,0-5 0-15,7-11-3 16,14-9-1-16,5 0-5 16,1-7 6-16,12 0 3 15,8-9 3-15,7-18-1 16,-1-5 1-16,4-8-2 15,-8-8 3-15,0-11-5 16,-8 3-1-16,-5 1-1 16,-18 6-1-16,-13 19 0 15,-5 9 1-15,0 16-1 16,0 5-4-16,0 0 3 15,0 34-9-15,0 19-5 16,0 16 11-16,0-3-1 0,0-4-1 16,0-14 6-16,0-13 0 15,0-7 1-15,0-6 0 16,0-7 1-16,-15-4 6 15,-3-3-6-15,-5-3 2 16,-10-1-3-16,-2-4-10 16,5 5-51-16,4-5-125 15</inkml:trace>
  <inkml:trace contextRef="#ctx0" brushRef="#br0" timeOffset="11318.6474">33635 5094 0 0,'29'-17'290'0,"9"-2"-257"16,13-2-25-16,6-3 14 16,-3-3-4-16,-8-3-9 15,-7-4 12-15,-6-6-3 16,-9-3-10-16,-12-2-1 15,-7-3 4-15,-5 5-4 16,0 4-1-16,0 16-1 16,-2 16 6-16,-13 7-11 0,-6 5-1 15,-12 29-6 1,-6 17 4-16,3 8 3 15,10 5-5-15,8 1 0 0,10-7-1 16,8-10 2-16,0-8-9 16,8-4 13-16,23-10 0 15,0-8 0-15,15-10-1 16,3-4 1-16,11-4 3 15,3 0-3-15,-1-14 0 16,-3-16 4-16,-5-7 1 16,-7-6-1-16,-4-8 8 15,-5-6 1-15,-6-14-13 16,-7-6 11-16,-12-6 1 15,-6 5-4-15,-7 8 0 16,0 15-2-16,-12 17 1 0,-9 14-1 16,-2 10-5-1,2 12 0-15,6 2-1 0,-3 0-4 16,3 24 2-16,0 13 1 15,12 14-8-15,3 3 0 16,0 3 0-16,18-5 4 16,12-4 4-16,5 0 1 15,1-5 2-15,-6 0-1 16,-9-2 2-16,-9 3-2 15,-9 2-1-15,-3 2 0 16,0-3 6-16,0 1 0 16,-13 0-5-16,-5-3-1 0,3-9 0 15,4-5 0 1,8-10-5-16,3-9-30 15,0-2-56-15,50-8-118 0</inkml:trace>
  <inkml:trace contextRef="#ctx0" brushRef="#br0" timeOffset="14505.8297">33985 3061 7 0,'21'-3'130'0,"-1"-16"-110"16,-5-1 7-16,-6 4 13 15,-2-3-8-15,-5 2-6 16,-2 6 3-16,0 1-5 0,0-4-7 15,0 4-1-15,0 0-6 16,0-2-2-16,-15 0-3 16,-8 3-3-16,-13 1-1 15,-6 5-1-15,1 3 0 16,-2 0-1-16,9 16-3 15,4 14-1-15,3 2 5 16,12 6-17-16,6 1 14 16,9-1-14-16,0 5 17 15,0-6 1-15,36 1 5 16,14-6-6-16,18-11-66 15,6-10-63-15</inkml:trace>
  <inkml:trace contextRef="#ctx0" brushRef="#br0" timeOffset="72796.1637">25619 5398 73 0,'-12'-6'70'0,"3"-3"-50"0,6 3-4 15,3 2 13-15,0 4-3 16,0 0 8-16,0 0 6 15,0 0-22-15,0 0 3 16,0 0-13-16,0 0-3 16,0 0-4-16,0 0-1 15,7 10 0-15,14 10 20 16,8 12-13-16,9 3 10 15,4-1-10-15,3 1-1 16,-1-2 7-16,-3-4-10 16,-2-5 3-16,0-3-1 15,-4 1-2-15,-1-3-1 0,-1-1-2 16,-7-1 2-1,0-4 2-15,-5 0-2 0,-3-2-1 16,-6-4 0-16,-4-1 4 16,-1 2-6-16,-1-2 1 15,-1-5 0-15,2 6 1 16,-1-1 0-16,-1-5-1 15,2 5 1-15,1-3 5 16,2-1-5-16,-5 1-1 16,-2 0 0-16,0-3 0 15,-3 0 2-15,0 0-2 16,0 0 0-16,0 0-38 15,0 0-48-15,-3 0-165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5:27:47.934"/>
    </inkml:context>
    <inkml:brush xml:id="br0">
      <inkml:brushProperty name="width" value="0.05292" units="cm"/>
      <inkml:brushProperty name="height" value="0.05292" units="cm"/>
      <inkml:brushProperty name="color" value="#FF0000"/>
    </inkml:brush>
  </inkml:definitions>
  <inkml:trace contextRef="#ctx0" brushRef="#br0">8861 7868 120 0,'6'0'87'16,"0"-10"-74"-16,-6-6-10 16,0 8 29-16,3 2 4 15,-3 3 1-15,0 3-5 16,0 0-14-16,0 0 3 15,3 0-19-15,-3 0-1 16,0 0-1-16,3 10-5 16,2 23 5-16,5 7 4 15,2 3-4-15,-3 0 12 0,3-5-9 16,2-9-3-16,-2-3 0 15,3-7 1-15,3-7-1 16,8-7 0-16,19-5 0 16,23 0 12-16,30-41 6 15,33-21-1-15,18-15-11 16,21-17-1-16,2-6-3 15,-7 0-2-15,-4 1 0 16,-12 10 1-16,-10 12 2 16,-8 12-3-16,-12 12 0 15,-27 11 2-15,-24 11-1 16,-23 6-1-16,-24 11 1 15,-13 10-1-15,-5 4 0 0,-3 0 0 16,0 0-2 0,0 0 4-16,0 0-2 0,0 0 0 15,0 0 2-15,0 0-3 16,0 0 1-16,0 0-2 15,0 0-2-15,0 0-28 16,0 4 2-16,0 18-34 16,-21 2-67-16</inkml:trace>
  <inkml:trace contextRef="#ctx0" brushRef="#br0" timeOffset="3145.1799">14663 10614 113 0,'-6'-21'103'16,"1"-3"-88"-16,-10 2-13 15,-1 8 39-15,8 7 0 16,4 4 4-16,4 3-13 15,0 0-16-15,0 0-1 16,0 0-9-16,0 0 0 16,0 0-6-16,0 19-8 0,0 20 8 15,0 16 2 1,0 3 3-16,0 3 4 0,0-8-8 15,15-6-1-15,3-10 0 16,6-8-4-16,3-10 3 16,12-5 0-16,10-13 1 15,23-1 8-15,20-23-6 16,27-36 10-16,24-18-3 15,11-12-9-15,6-9 8 16,2-4-8-16,-8 3 0 16,0 0-4-16,-2 8 4 15,-13 11-4-15,-23 15 2 16,-29 21-2-16,-31 17 3 15,-24 15 1-15,-20 5 0 0,-9 7-3 16,-3 0 3-16,0 0-2 16,0 0 2-16,0 0-13 15,3 0 0-15,4 7-7 16,-5 7-14-16,-2 3-24 15,0 1-28-15,0 4-71 16</inkml:trace>
  <inkml:trace contextRef="#ctx0" brushRef="#br0" timeOffset="4811.2752">17619 13338 88 0,'0'-13'155'0,"0"2"-137"16,0 1-14-16,0 10 9 15,0 0 34-15,0 0-8 16,0-3-12-16,0 3 3 0,0 0-17 15,0 0-1-15,0 0 2 16,0 0-10-16,0 0 1 16,0 19-5-16,3 10 0 15,14 8 17-15,4 1-13 16,4-6 1-16,4-8-5 15,7-5-2-15,11-14-1 16,21-5 2-16,19-24-3 16,22-41 8-16,22-16 0 15,18-10 1-15,5-8 4 16,6-8-7-16,-1-3-1 15,-8 5-1-15,-9 14 0 0,-11 19 0 16,-24 19 0-16,-27 16 0 16,-26 13 0-16,-25 10 7 15,-14 9-9-15,-15 2 2 16,0 3-3-16,0 0 2 15,0 0-9-15,0 0 0 16,0 0 6-16,0 0-8 16,0 0 11-16,0 0-13 15,0 0 3-15,0 0 9 16,0 0-13-16,0 0 4 15,0 0 2-15,-5 0-11 16,-20 0 13-16,-7 0-51 16,-4 10-26-16,-9 8-69 0</inkml:trace>
  <inkml:trace contextRef="#ctx0" brushRef="#br0" timeOffset="9943.5688">15670 12657 156 0,'-9'0'29'0,"3"5"-25"15,-5 6-3-15,1 0 21 16,2 2-3-16,-4 0 7 15,3 0 0-15,2-1-22 16,5-5 6-16,-1-1 2 16,0-6-1-16,3 3 8 15,0-3-8-15,0 0 3 16,0 0 9-16,0 0-2 15,0 0 5-15,0-9 6 0,3-23-32 16,30-19 33-16,14-13-33 16,19-8 0-16,19-12-9 15,16 2 17-15,12 0-8 16,13 7 1-16,-2 8 0 15,1 6-1-15,-1 10 0 16,1-1 1-16,-3 10 2 16,-2 7-2-16,-17 5 1 15,-11 6-2-15,-15 6 0 16,-17 3-3-16,-16 3 3 15,-14 7 0-15,-15 2-2 16,-12 1 3-16,-3 2-3 16,0 0 2-16,0 0-10 15,0 0 2-15,-6-4-18 16,-21 4-2-16,-14 0-20 0,-16 4-35 15,-12 22-23-15,-1 11-80 16</inkml:trace>
  <inkml:trace contextRef="#ctx0" brushRef="#br0" timeOffset="10471.599">15477 12403 172 0,'-5'-6'51'0,"1"6"-36"16,4 0 7-16,0 0 10 15,0 0-13-15,-3 0 1 16,3 6-13-16,-6 26-3 0,-6 13 15 15,-6 13 0-15,-3 4-10 16,-2 3 7-16,2-7-9 16,6-3 2-16,7-11-1 15,-2-11-8-15,10-11 5 16,0-9-5-16,0-6-3 15,21-4-2-15,20-3-11 16,34-5 16-16,29-38 11 16,23-13 3-16,11-9-3 15,-17 10-11-15,-23 11-24 16,-36 15-1-16,-29 14-37 15,-18 8-32-15,-15 7-85 0</inkml:trace>
  <inkml:trace contextRef="#ctx0" brushRef="#br0" timeOffset="12512.7157">11298 14566 17 0,'-39'-14'37'16,"6"9"-25"-16,12 2-10 16,3 3-1-16,0 0 25 15,0 0 7-15,6-2 9 16,7 2-9-16,-4-4-14 15,6 4 20-15,-1 0-11 16,2 0-14-16,2 0 8 16,0 0-9-16,0-1 1 15,0 1 6-15,0-3-9 16,0 3-2-16,9 0-9 15,38 0 0-15,30-6 7 16,39 1 13-16,25-3-12 16,18-4-1-16,14 3-7 15,4 2 6-15,5 3-6 16,-7 1 0-16,13 1 4 0,5-1-3 15,5 3 1-15,14-3-2 16,-1 0 2-16,0 3-5 16,-7-2 3-16,-4 2 0 15,-17-3-2-15,-11-1 2 16,-10 0 0-16,-13-4-1 15,-16 3-7-15,-2 0 5 16,-12-3 3-16,-4-1 0 16,-2-2-2-16,-12-3 2 15,-11 2 0-15,-20-1 0 16,-14 4-1-16,-20 1 1 15,-15 6 0-15,-14-1 0 0,-7 3 0 16,0 0 0-16,0 0 5 16,0 0 16-16,0 0-13 15,0 0 5-15,0 0-13 16,-7 0-6-16,1 0 2 15,-2 0-30-15,-7 0-52 16,-15 0-179-16</inkml:trace>
  <inkml:trace contextRef="#ctx0" brushRef="#br0" timeOffset="20061.1475">11614 16634 203 0,'-8'4'82'0,"-1"-4"-61"16,0 0-14-16,4 0 7 15,5 0 16-15,0 0 4 16,0 0-12-16,0 0-9 15,0 0 5-15,0 0-10 16,0 0 4-16,0 0 5 16,0 0-13-16,0 0 1 15,0 0 5-15,0 0-10 16,0 0 7-16,0 0-7 15,0 0-7-15,0 0 2 0,0 0-20 16,26-4 25-16,36 3 4 16,30-3-4-16,31 4 12 15,13-2-12-15,4 2 0 16,3 0 2-16,-1 0-2 15,7-5-2-15,8-6-7 16,7-1-10-16,-2-8 16 16,-10 4-7-16,-18-3 9 15,-24 1-7-15,-25 2 9 16,-25 5-1-16,-33 5 2 15,-19 6 0-15,-8 0 6 16,0 0-8-16,0 0 1 16,0-2-1-16,-23-2 6 15,-6 4-6-15,-14 0-27 16,-1 0-26-16,-3 0-26 0,-4 23-77 15</inkml:trace>
  <inkml:trace contextRef="#ctx0" brushRef="#br0" timeOffset="20574.1768">11758 16392 196 0,'0'-11'58'15,"0"11"-38"-15,0 0 15 16,-3 0-5-16,-27 0-10 15,-12 0-15-15,-17 11 4 16,-10 13-3-16,-1 3 4 16,-4-1-10-16,5-2 7 0,0 3-7 15,7-3 0 1,8-3 5-16,10 0-5 0,15-7 3 15,14-5 1-15,8-4-4 16,7 0 0 0,0 10-9-16,15 10 2 0,30 12 7 15,15 1 11-15,17 0-2 16,6-4-3-16,3-2 1 15,-3-5-11-15,-3-3 6 16,-8-3-2-16,-5-1 0 16,-3-7-27-16,0-2-44 15,8-9-47-15</inkml:trace>
  <inkml:trace contextRef="#ctx0" brushRef="#br0" timeOffset="22268.2737">14514 16202 235 0,'4'3'12'16,"-4"34"1"-16,0 24 26 15,8 25-8-15,-2 8 8 16,-6-43-22-16,3-9 2 15,-3-7-6-15,0-12-8 16,0-9 4-16,0-5-6 16,0-9-3-16,0 0 12 0,0 0 0 15,0-19 19 1,0-19-22-16,-9-20-7 0,1-12-2 15,1-13 0-15,7-16-1 16,0-8-2-16,3 8 3 16,18 14 2-16,1 27-2 15,-6 25 0-15,-9 23-6 16,1 10 6-16,5 0 2 15,10 34-2-15,13 17-2 16,0 7 2-16,-3 10 4 16,-10-1-1-16,-2-9 1 15,-6-13-4-15,-7-18 3 16,-2-13-1-16,-2-14 0 15,2 0-2-15,-1 0 7 16,2-24-7-16,1-24 0 0,1-24-3 16,13-20 11-16,1-9-11 15,10-1 3-15,6 14-6 16,-8 26-9-16,0 28 14 15,-11 26-8-15,1 8 9 16,2 12-6-16,8 43 4 16,-2 14 4-16,-2 12 1 15,-6-2 2-15,-10 1-3 16,4-6 3-16,3-6-5 15,0 0-5-15,3-7-5 16,-1-11-69-16,8-12-72 16</inkml:trace>
  <inkml:trace contextRef="#ctx0" brushRef="#br0" timeOffset="22822.3054">15742 16058 30 0,'-3'-24'350'16,"-27"10"-311"-16,-3 14-36 15,-11 0 23-15,-5 16-19 16,-7 27-3-16,3 12 5 15,11 0-8-15,13-2 0 16,19-5-1-16,10-7-6 16,4-14 5-16,35-14-22 15,10-13 14-15,11 0 1 16,6-35-3-16,-7-11 11 15,-8-2 0-15,-19 2 1 16,-11 18 9-16,-15 6 3 0,-3 15 13 16,-3 7 7-16,0 0-33 15,0 0-2-15,0 9-6 16,8 21 8-16,8 8 3 15,4 4-3-15,1-4 1 16,0-9 3-16,3-10-4 16,-3-9-1-16,0-10 0 15,2 0 1-15,1-13 4 16,3-25-4-16,-3-12 0 15,-6-9 2-15,-7-8 0 16,-7-2-2-16,-4-14 0 16,0-3 1-16,0-15 3 0,0-9-4 15,-10 7-6 1,2 16-1-16,1 32 4 0,7 30 3 15,-3 20 0-15,3 5-13 16,0 31 12-16,0 50-16 16,0 27 17-16,7 17 19 15,1-2-14-15,1-11 1 16,0-11-4-16,-1-9-2 15,2-15 0-15,-2-15-40 16,-4-19-33-16,-1-17-50 16,-3-26-100-16</inkml:trace>
  <inkml:trace contextRef="#ctx0" brushRef="#br0" timeOffset="23513.3449">16009 16095 100 0,'-27'-72'107'0,"9"13"-54"16,12 19-24-16,6 10 19 0,13 12-48 16,33 7 17-16,16 3-14 15,7 1-3 1,-4-5 0-16,-1 2 6 0,-18-9-6 15,-7 0 0-15,-18-6 1 16,-12-9 14-16,-9 0 7 16,0-12-10-16,-7-2-3 15,-16 0 5-15,0 6-14 16,2 13 5-16,11 14 4 15,5 13-2-15,5 2-7 16,0 32-4-16,0 44-6 16,0 19 10-16,0 14 6 0,2-2 8 15,5-8-4 1,-1-10-9-16,-1-12 6 0,2-18-7 15,2-16 0-15,-4-19 0 16,5-13 0-16,-5-11 0 16,-2 0-2-16,9-9 2 15,12-36 7-15,9-16-2 16,8-14-4-16,1 11 0 15,-9 15 1-15,-7 20 0 16,-6 18-2-16,-7 11-7 16,2 0-3-16,3 38-1 15,3 5 11-15,2 6 5 16,-2 3-4-16,-1-10 1 15,4-9-2-15,3-9 4 16,0-13-5-16,3-11 1 0,-1 0 0 16,1-11 4-16,0-23-2 15,-6-10 2-15,-9-4-3 16,-15-5 4-16,0-2-10 15,-4 0 3-15,-22 12 2 16,2 14 3-16,-1 15 0 16,9 14 0-16,1 0-3 15,0 6 1-15,-1 31-4 16,5 18 3-16,5 0 0 15,6 2 0-15,0-7 0 16,17-10-3-16,11-5 3 16,6-14 0-16,6-4-5 0,2-12 7 15,2-5-2 1,-3 0 0-16,5-24 0 0,-12-12-41 15,-1 6-15-15,-9 0-63 16,-6 5-99-16</inkml:trace>
  <inkml:trace contextRef="#ctx0" brushRef="#br0" timeOffset="24144.381">17251 15893 339 0,'0'0'70'16,"0"0"-50"-16,0 0-18 0,0 26 7 15,3 17 8-15,9 8 12 16,-4 5-3-16,2-7-22 15,-5-5 2-15,1-10-5 16,-3-13 5-16,-3-7-5 16,2-8-1-16,-2-6 0 15,0 0 7-15,0 0-6 16,0-6 5-16,0-23-6 15,5-14-2-15,3-16-1 16,1-7 3-16,8-6-9 16,5 11 7-16,-1 15-17 0,-3 19 12 15,-5 19 2 1,3 8 3-16,1 5-2 0,4 30 5 15,3 11-1-15,-6 2 4 16,-3 2-2-16,-3-4 7 16,-1-12-6-16,4-4-1 15,-5-13 2-15,-5-9-4 16,-2-8 0-16,-3 0 7 15,0 0-5-15,0-5 7 16,0-29-9-16,6-11 4 16,6-13-7-16,6-5 3 15,5 8-5-15,1 12-3 16,-6 19 3-16,-3 15 1 15,-3 9 3-15,3 4-3 16,6 27 0-16,0 12 4 0,-3 6 0 16,-7-4 10-1,4-5-9-15,-3-8-1 0,2-9 2 16,1-2 3-16,-2-9-10 15,2-4-19-15,3-2-56 16,8-5-91-16</inkml:trace>
  <inkml:trace contextRef="#ctx0" brushRef="#br0" timeOffset="25162.4393">18187 15713 244 0,'0'-24'140'16,"0"5"-112"-16,0 6 12 0,-16 9 12 16,-7 4-38-16,-10 0 3 15,-8 36-16-15,-8 15 4 16,5 8 2-16,8 2-7 15,18-5 0-15,13-5 0 16,5-8-4-16,0-17 2 16,21-4-4-16,9-17-9 15,4-5 12-15,9-2-6 16,1-32 8-16,7-10 0 15,-9-7 1-15,-7 3 2 16,-11 2-2-16,-6 15 0 16,-13 12 8-16,-2 13-7 0,1 6 12 15,-4 0-13 1,6 25-8-16,-1 11 8 0,10 14 3 15,0-9 0-15,9-3 2 16,-1-8-3-16,8-9-2 16,-5-10 0-16,7-11-7 15,0 0-17-15,-1-11-32 16,6-27-6-16,-2-6 52 15,-8-13-4-15,-8-7 14 16,-9-11-2-16,-11-13 2 16,0-11-1-16,0-11 1 15,-11 0 0-15,-16 1 10 16,1 4-9-16,-5 20 9 15,8 24 8-15,8 23-8 16,9 25 24-16,6 13-32 0,0 27-1 16,0 42-1-16,6 30 2 15,21 22 7-15,2 4 0 16,4-7-7-16,0-9 3 15,-1-15-5-15,-2-22 0 16,-6-16 0-16,-9-22 0 16,-7-14 0-16,-4-18-23 15,-4-2-2-15,0-2 21 16,-9-33-12-16,-9-11 2 15,7-7 11-15,11-3-4 16,0-1-5-16,34 9-15 16,27 11 27-16,9 11 7 0,-1 17-7 15,-15 9 4 1,-13 0-5-16,-15 37 3 0,-11 9 3 15,-9 8 30 1,-6-3-17-16,0-1 8 0,0-4-16 16,0-6 4-16,0-6 4 15,0-3-18-15,0-11 1 16,0-6-1-16,0-4-43 15,3-10-53-15,9 0-113 16</inkml:trace>
  <inkml:trace contextRef="#ctx0" brushRef="#br0" timeOffset="25321.4484">19063 15287 231 0,'-12'-26'17'0,"3"13"-1"16,9 5 14-16,0 4 14 15,0 4-14-15,0-2-23 16,0 2-1-16,0 0-6 15,0 0-1-15,0 0 0 16,24 0-11-16,14 6-49 16,4 9-44-16</inkml:trace>
  <inkml:trace contextRef="#ctx0" brushRef="#br0" timeOffset="26033.4891">19624 15334 153 0,'0'-4'212'0,"0"4"-152"0,0 0-18 15,-18 0 0 1,-18 12-28-16,-5 24 0 0,-1 20-12 15,7 12 2-15,14 1-4 16,13 1 0-16,8-11-1 16,0-11 0-16,29-14-11 15,16-9 9-15,5-12-13 16,6-13 13-16,6 0-3 15,4-21-8-15,-4-19 14 16,-11-9 0-16,-15-8 8 16,-12-1-12-16,-19 2 4 15,-5 5-1-15,0 14 1 16,-8 15 3-16,-13 13 16 15,3 9-3-15,0 0-13 16,-2 36-4-16,-1 12 1 0,3 9 0 16,14-9 0-16,4-6 0 15,0-15-7-15,12-11-3 16,15-13-26-16,6-3-2 15,8-8 26-15,2-30-24 16,1-4 36-16,-8-12 0 16,-5-2 5-16,-6 11 7 15,-14 10-8-15,-1 16 13 16,-10 16 4-16,3 3-8 15,2 0-13-15,10 27-15 16,6 12 15-16,2 5 10 16,8 1-9-16,-1-7 7 0,2-14-8 15,3-11 2 1,4-13-11-16,2 0 13 0,1-34-9 15,3-15 5 1,-6-9 0-16,-3-8 5 0,-10-2-5 16,-3-9 2-16,-8-12 13 15,-2-12-8-15,-10-15-2 16,-3-4-1-16,0-5-2 15,-3 12 4-15,-12 25-6 16,-1 32 0-16,5 34 23 16,7 22-23-16,-1 8-3 15,-1 59-6-15,-1 35 9 16,7 24 6-16,0 10-6 15,0 3 0-15,16-3 0 16,14-4 2-16,6-7-4 0,2-14-18 16,-2-24-50-1,-10-12-64-15</inkml:trace>
  <inkml:trace contextRef="#ctx0" brushRef="#br0" timeOffset="28094.607">17369 19041 201 0,'-33'6'114'0,"7"-3"-81"16,14-3-14-16,12 0-9 16,0 0 7-16,0 0 5 15,0 0-11-15,0 0-9 16,20 0 3-16,37 0-5 15,38 0 19-15,51-13 5 16,26-15-16-16,18-6-1 0,9-4-3 16,-12 4 0-1,-17 5-4-15,-27 7 1 0,-40 7-1 16,-31 6 0-16,-31 1 0 15,-23 5 3-15,-9 3 2 16,-9 0-10-16,0-3-2 16,0 1-6-16,-9-4 6 15,-24 1-23-15,-14 5-39 16,-6 0-61-16,-7 0-99 15</inkml:trace>
  <inkml:trace contextRef="#ctx0" brushRef="#br0" timeOffset="28584.635">17408 18799 151 0,'3'-17'72'0,"-3"7"-44"15,0 4-4-15,0 4 35 16,0 2-8-16,0 0-17 0,0 0-1 16,0 0-21-1,-6 2-8-15,-17 14 5 0,-10 11-8 16,-9 8 6-16,-9 0-7 15,4 4 0-15,-4 1 2 16,0-2-2-16,13-6 1 16,6-10-1-16,14-3 5 15,9-12-9-15,9-1 4 16,0-3-5-16,0 4 0 15,5 7 10-15,25 2-4 16,12 8 10-16,9 2-10 16,8 5 5-16,3-3-6 15,10 5 0-15,2-1 4 16,3-3-4-16,-2-1 2 0,-8-10-2 15,-6-2-49-15,-14-3-18 16,1-5-115-16</inkml:trace>
  <inkml:trace contextRef="#ctx0" brushRef="#br0" timeOffset="38895.2247">26014 7954 201 0,'-8'0'17'0,"-5"-3"-14"16,8-8-2-16,2 11 19 15,3 0-15-15,0 0 6 16,0 0-11-16,0 0 3 15,0 0-3-15,0 0 10 16,6-1-6-16,17 1 25 0,22 0-23 16,20 0-3-16,18 0 14 15,19 0-13-15,16 0 2 16,13 0-6-16,11 0 4 15,7 0-2-15,3 0-2 16,10 0 0-16,11 0 1 16,6 0 1-16,8 4-2 15,3-4 0-15,12 0 3 16,15 0-7-16,8 0 4 15,8 0-3-15,1 0-12 16,-2 0-2-16,5-14 8 16,-11 4 4-16,-13-1-4 15,-10-2 6-15,-16 1-13 0,-17 2 6 16,-1 0 9-1,-12-1-3-15,-5 7 4 0,-10-2 0 16,-8 6-1-16,-4 0 1 16,-14 0-4-16,-6 0 7 15,-9 0-3-15,-6 0 0 16,-5 0 2-16,-5 0 6 15,-4 6-8-15,-6-2 17 16,-5 2-11-16,-11-1-3 16,-2-2 12-16,-1-1-9 15,-5 1 2-15,0 3 3 16,-4-5-11-16,4 3 7 0,-1-4-5 15,4 0-2 1,-1 0 13-16,4 0-11 0,-10 0 3 16,-2 0-1-16,-6 0-2 15,-6 0 5-15,-7 0-7 16,-5 0 0-16,-6 0 3 15,-4 0-1-15,-4 0-2 16,-4 0 0-16,-1 0 2 16,1 0 0-16,7 0-2 15,-2 0 0-15,4 0 0 16,4 0 3-16,-3 1-3 15,0-1 0-15,-5 4 2 16,-4-4-3-16,-4 0 1 16,0 0-2-16,0 0-1 15,0 0-8-15,0 0-24 0,-27 0-66 16,-18 0-85-16</inkml:trace>
  <inkml:trace contextRef="#ctx0" brushRef="#br0" timeOffset="43379.4812">28821 1829 305 0,'3'0'58'16,"-3"4"-58"-16,0 30 0 15,0 23 12-15,0 10 7 16,0-26-8-16,0-9 7 15,0 0-5-15,0-6-3 16,0-4 0-16,0-6-8 16,0-2 5-16,0-9-7 15,0-3 0-15,0-2-1 16,0 0-19-16,0 0-49 0,0 0-69 15</inkml:trace>
  <inkml:trace contextRef="#ctx0" brushRef="#br0" timeOffset="43598.4937">28762 1591 210 0,'-11'0'23'0,"1"8"-19"15,7 2-3-15,3-4 9 16,0-1-3-16,0-5 14 15,0 0 19-15,0 0-6 16,0 0-4-16,6 0 1 16,1 0-12-16,-2 0 4 15,1-14-20-15,6-1-2 16,-1-2-1-16,2 0-2 0,5-3-46 15,8 9-11-15,4 11-82 16</inkml:trace>
  <inkml:trace contextRef="#ctx0" brushRef="#br0" timeOffset="44174.5267">29199 1840 102 0,'3'24'17'0,"6"0"-3"15,-3-6 21-15,-1-5-7 16,2-8-2-16,-4-1 0 0,0-4-5 15,-3 0 5 1,0 0-12-16,8 0 15 0,7-14-6 16,8-12-23-16,5-4 2 15,1 1-2-15,-4 7 2 16,-7 10 0-16,-5 12-2 15,0 0-6-15,-1 0-1 16,2 17 7-16,4 13 7 16,3 1 3-16,3 2-9 15,3-3 11-15,-1-6-12 16,4-9 0-16,-6-6 5 15,6-7-5-15,3-2 7 16,-1 0-7-16,1-16 3 16,-7-16-1-16,-5-5 0 15,-4-9-2-15,-4-8 4 0,2-4-1 16,-4-11 9-16,1-6-9 15,4 2-1-15,-8 6 3 16,2 16-3-16,-5 22-2 16,-5 15 15-16,0 14-2 15,0 0-13-15,0 7-2 16,0 37-6-16,-5 21 6 15,-11 16 2-15,8 4 0 16,1 1 7-16,7-9-6 16,0-6 3-16,0-3-4 15,0-12 2-15,21-11-4 16,0-13-20-16,6-13-50 0,2-13-53 15,4-6-76 1</inkml:trace>
  <inkml:trace contextRef="#ctx0" brushRef="#br0" timeOffset="44267.532">30037 1657 218 0,'0'-27'72'15,"0"9"-65"-15,18 7-5 16,2 2 7-16,6 5-9 16,5 1-2-16,2 3-1 15,-2 0-28-15,3 0-84 16</inkml:trace>
  <inkml:trace contextRef="#ctx0" brushRef="#br0" timeOffset="44492.5449">30438 1344 217 0,'20'14'24'16,"13"36"-16"-16,6 23 31 15,-3 15 1-15,-7 6-4 16,-14-4-12-16,-10-1-5 15,-5-9 6-15,-5-5-18 16,-49-2-7-16,-29-10-7 16,-32-1-46-16,-22-15-83 15,-9-12-76-15</inkml:trace>
  <inkml:trace contextRef="#ctx0" brushRef="#br0" timeOffset="44786.5617">27931 1088 44 0,'-7'-4'317'16,"-1"17"-299"-16,-5 50-18 16,-2 34-11-16,1 28 11 15,8 14 34-15,6-3-24 0,12-4-5 16,39-13 17-16,32-14-21 15,35-17 2-15,39-26-6 16,40-22-88-16,32-21-114 16</inkml:trace>
  <inkml:trace contextRef="#ctx0" brushRef="#br0" timeOffset="45183.5844">31638 1131 244 0,'-57'99'12'0,"-20"35"-4"16,-21 21 12-16,-2 2 35 16,-2 4-9-16,4-9-4 15,3-2-10-15,10-8-24 0,10-17 10 16,12-16-12-16,19-26-5 15,17-26-1-15,9-23-1 16,12-18-21-16,6-10-38 16,0-6-140-16</inkml:trace>
  <inkml:trace contextRef="#ctx0" brushRef="#br0" timeOffset="45813.6204">32031 1436 256 0,'16'-35'115'0,"-3"8"-90"16,-8 8 16-16,-5 8-3 15,0 3-14-15,0 6 3 16,0 2-19-16,0 0-8 15,0 24 0-15,-34 40-11 16,-12 33 11-16,-7 27 0 0,8 10-1 16,19 3 1-16,14-17 6 15,12-10-1-15,0-19-1 16,5-14-1-16,26-10 1 15,-2-10 3-15,6-19-7 16,16-15-18-16,18-18-68 16,22-5-86-16</inkml:trace>
  <inkml:trace contextRef="#ctx0" brushRef="#br0" timeOffset="46119.6379">32746 1459 330 0,'-8'0'58'0,"-14"0"-58"16,-5 30-3-16,-11 18-9 15,-3 16 12-15,5 14 6 16,10 10-4-16,8 5 9 16,8 7-3-16,7-4-6 15,3-1 6-15,0-9-7 16,0-5 7-16,0-11 0 15,-5-9-8-15,-16-8 0 16,-9-10-8-16,-6-11-48 0,0-16-38 16,4-16-57-16</inkml:trace>
  <inkml:trace contextRef="#ctx0" brushRef="#br0" timeOffset="46729.6728">32294 1938 204 0,'45'-43'93'0,"17"6"-93"16,10-1-3-16,11 0 3 15,6 4 4-15,4-3 10 16,-2 0 14-16,-7-2-3 16,-10 3-9-16,-15 4-16 15,-17 2 4-15,-16 7 14 0,-11 0-10 16,-12 10 16-1,-3 6-1-15,0 2-2 0,0 5-5 16,0 0-15-16,0 0-1 16,-3 15-6-16,-30 30-5 15,-1 14 11-15,-5 12 0 16,11 0 0-16,13 1-3 15,12-5 0-15,3-5 6 16,0-9 4-16,7-8-7 16,17-14 0-16,-1-6 1 15,1-11 2-15,-1-9-6 16,2-5-6-16,7 0 7 15,-2-13 2-15,3-19 0 16,-4-9 1-16,-8 1 4 0,-4 11-4 16,-10 11 16-16,-4 14 2 15,-3 4-14-15,0 0-5 16,0 19-10-16,0 13 9 15,0 2-2-15,6 2 3 16,9-8-2-16,3-13 0 16,2-5-5-16,4-7 3 15,3-3 8-15,0 0-2 16,-1-10 7-16,-6-11-3 15,-7-10 2-15,-10-3 0 16,-3-4 2-16,0-1-9 16,-6 1 0-16,-12 8-2 15,0 7-10-15,6 9-19 0,1 6-40 16,8 8-94-1</inkml:trace>
  <inkml:trace contextRef="#ctx0" brushRef="#br0" timeOffset="47349.7083">33756 1795 309 0,'0'0'96'15,"0"0"-72"-15,0 0-16 16,-30 6-1-16,-5 25 1 16,-7 3 8-16,10 6-11 15,11-5-5-15,12-2 2 16,9-8-7-16,0-6 3 15,0-8-20-15,17-8 5 16,4-3-8-16,9 0 21 0,2-17 3 16,1-12 2-16,0-3-1 15,-4 6 4-15,-8 10-1 16,-3 10 8-16,-6 6-4 15,1 0-5-15,-2 0-2 16,1 16 4-16,0 5 10 16,0-2-5-16,-3-2-8 15,2-5 2-15,2-4-1 16,-5-5 0-16,-1-3 4 15,1 0-5-15,4-5 0 16,4-18-1-16,0-8-4 16,2-9 4-16,-8-5 0 15,1-6 1-15,-2-8 1 16,4-2-1-16,-2 4 8 15,1 15 2-15,-4 16-6 0,-1 14 8 16,-7 12-13-16,0 0-1 16,0 27-2-16,0 26 3 15,0 17 0-15,0 5 11 16,0-3-10-16,0-2 1 15,0-6-2-15,0-11 6 16,0-7-12-16,0-14-1 16,0-14-35-16,-4-9-15 15,1-9-80-15,3 0 103 16,0-25 27-16,0-12 14 15,0-6 2-15,0-2 43 16,18 5-15-16,10 5 10 0,1 11-28 16,1 1-2-16,6 9-10 15,3 1-6-15,-1-4-2 16,4 6-12-16,-4-2-30 15,-5-4-25-15,-1 5-42 16,-2-5-44-16</inkml:trace>
  <inkml:trace contextRef="#ctx0" brushRef="#br0" timeOffset="47566.7207">34751 1248 204 0,'12'-8'88'15,"-6"8"-5"-15,-1 0-62 0,8 51-20 16,10 37 10-1,5 30 43-15,4 18-8 0,-2-2-28 16,-9-11-3-16,-13-14 2 16,-8-15-13-16,0-6 4 15,-35-2-8-15,-31-5-5 16,-29-3-17-16,-23-7-92 15,-13-18-172-15</inkml:trace>
  <inkml:trace contextRef="#ctx0" brushRef="#br0" timeOffset="52369.9954">25869 17520 14 0,'14'-10'335'16,"-7"7"-321"-16,-7 3-6 15,0 8-1-15,0 49 15 16,0 19 9-16,0-23-7 16,0 2 11-16,0-11-27 15,0-3 3-15,0-9 3 16,0-2-12-16,0-6 6 0,-4-5-8 15,-2-9 2-15,4-5-6 16,2-2-12-16,0-3-36 16,0 0-41-16,0-6-72 15</inkml:trace>
  <inkml:trace contextRef="#ctx0" brushRef="#br0" timeOffset="52634.0105">25705 17197 12 0,'-15'0'300'0,"0"0"-300"16,7 19 0-16,-5 13-7 16,11-1 7-16,2-7 6 15,0-4 10-15,0-13 11 0,0-2 3 16,0-5 5-16,0 0 1 15,0 0 4-15,2 0-18 16,1-12-5-16,1-8-14 16,2 5-6-16,6 4-10 15,12 3-53-15,11 5-25 16,10 3-32-16,8 0-68 15</inkml:trace>
  <inkml:trace contextRef="#ctx0" brushRef="#br0" timeOffset="53122.0385">26196 17576 198 0,'5'59'57'0,"1"0"-35"15,4-5-4-15,1-14 3 16,-2-8 9-16,-3-14-13 16,-3-5-7-16,-3-9 9 15,2-4-19-15,-2 0 4 16,7 0 16-16,1-25-19 15,10-15 12-15,6-16-13 16,3-3 2-16,2 0 4 16,2 15-6-16,-5 19-18 15,-8 19 18-15,-6 6 12 16,3 22-7-16,-4 25 11 15,4 14 4-15,-2 2-2 16,-5-4-16-16,5-5 1 16,4-15 1-16,1-12-3 15,0-10-1-15,0-15 0 0,6-2 0 16,2-5 8-16,10-33-7 15,-3-10-1-15,-4-11 0 16,-9-15 2 0,-7-7-2-16,-4-5 0 0,-3 1 2 15,-3 12-1-15,-3 17-1 16,0 21 0-16,0 22 6 15,0 11 1-15,0 2-1 16,0 2-6-16,0 39-3 16,0 21 3-16,-9 17 2 15,2 7 0-15,7-3 1 16,0-5-2-16,0-14-2 0,7-13-1 15,14-17-47 1,2-12-9-16,-2-12-120 0</inkml:trace>
  <inkml:trace contextRef="#ctx0" brushRef="#br0" timeOffset="53260.0464">26921 17609 287 0,'0'-33'115'16,"0"7"-104"-16,11 8-8 16,25-3-3-16,5 9 0 15,4 1 2-15,-3 0-7 16,-9 2 0-16,-10 2-78 15,-8 5-40-15</inkml:trace>
  <inkml:trace contextRef="#ctx0" brushRef="#br0" timeOffset="53792.0768">27610 17071 227 0,'3'-3'56'16,"-3"3"-13"-16,0 0 7 16,0 0-4-16,0 6-22 15,-31 26 3-15,-10 13-1 0,-3 20-12 16,5 10 6-1,12 10-15-15,21 11 1 0,6 0 0 16,10-2-6-16,28-16 0 16,12-14-2-16,9-25-13 15,7-17-38-15,2-16-52 16,1-6-56-16</inkml:trace>
  <inkml:trace contextRef="#ctx0" brushRef="#br0" timeOffset="53983.0877">28121 17076 224 0,'18'0'129'16,"8"6"-119"-16,13 45-6 16,2 23 37-16,-5 18-11 15,-21 6 0-15,-12 4-1 16,-3 2-25-16,-18-8-4 15,-30-7-17-15,-12-9-54 16,-19-6-117-16</inkml:trace>
  <inkml:trace contextRef="#ctx0" brushRef="#br0" timeOffset="54617.124">25503 18932 25 0,'36'0'378'0,"-9"-27"-362"16,5-21-16-16,-2 11 2 15,-6-7 2-15,-6 0-2 16,-6-6 2-16,-12 2 5 16,0 6 11-16,0 11-17 15,0 9 13-15,0 11 5 0,0 11-16 16,-3 0-5-1,-9 30 0-15,-6 50-4 0,-6 40 4 16,4 25 2-16,5 16 18 16,5-5-1-16,4-8-18 15,4-7 5-15,-4-12-6 16,-1-14 0-16,-4-21-4 15,-9-20 4-15,-11-26-34 16,-7-20-36-16,-6-26-65 16,-2-2-58-16</inkml:trace>
  <inkml:trace contextRef="#ctx0" brushRef="#br0" timeOffset="55162.1551">25194 19643 114 0,'0'-72'117'0,"0"3"-73"0,36 5 5 16,18-1-28 0,17 6-19-16,15-1 5 0,12-2-1 15,6 0 5-15,0 3 2 16,-6 1-8-16,-12 1 13 15,-21 1-16-15,-17-6 0 16,-21 0-4-16,-12 2 0 16,-13 1-8-16,-2 8 9 15,0 10-1-15,0 17 2 16,0 11 8-16,-2 11 3 15,-1 2 14-15,-7 0-25 16,-10 37 5-16,-9 27-9 16,-7 25 8-16,6 15-3 15,14 3 1-15,11-3 4 0,5-5 8 16,0-16-14-16,5-14 3 15,20-19-3-15,1-11 1 16,5-18-1-16,7-17 0 16,6-4-4-16,10-9 4 15,8-31-10-15,-5-11 8 16,-6 3 2-16,-16 3 0 15,-11 17 1-15,-13 12-1 16,-7 16 0-16,-4 0-3 16,3 6-6-16,0 26 9 15,5 5 2-15,4-2-2 16,6-6 7-16,0-10-7 15,0-11 1-15,5-8-1 0,1 0 1 16,3-5 8-16,-3-26 17 16,-4 0-18-16,-11-4 15 15,-9-5-22-15,0 3 4 16,-14 3 0-16,-22 1-5 15,-5 11-20-15,5 4-14 16,8 7-27-16,17 9-64 16,11 2-150-16</inkml:trace>
  <inkml:trace contextRef="#ctx0" brushRef="#br0" timeOffset="55816.1926">26962 19031 250 0,'3'0'113'15,"-3"0"-76"-15,0 0-19 0,-41 19-11 16,-16 18 0-16,-5 3-4 15,8 3-1-15,18-6-2 16,27-4-3-16,9-9-4 16,0-11-3-16,25-11-15 15,16-2 25-15,6 0-3 16,7-31 3-16,-1-6 3 15,-9-9-2-15,-8 0 0 16,-12 12 5-16,-9 14-5 16,-8 10 19-16,-7 10-2 15,0 0-18-15,0 19-3 16,0 22 3-16,0 9 17 0,0-4-6 15,0-3-9-15,16-15 6 16,9-7-8-16,-2-12-4 16,8-9-2-16,1 0 8 15,6-16-2-15,8-22 0 16,-5-9 1-16,-3-10 8 15,-9-8-9-15,-4-7 0 16,-11-5-3-16,-4-6 8 16,-5 2-5-16,-5 10 0 15,0 17 1-15,0 22 6 16,0 22 3-16,0 10 1 15,0 0-5-15,0 31-6 16,-3 34 0-16,-9 19 5 16,1 11 1-16,8-1 1 15,3-7-7-15,0-10 4 16,11-8-5-16,13-16 1 0,-2-16-14 15,-2-15-21-15,-9-15-48 16,-8-7-58-16,-3-13-19 16,0-30 84-16,0-11 76 15,0 2 60-15,0 0 32 16,0 7-24-16,0 8 10 15,0 5-15-15,25 3-47 16,14 1-11-16,10 6-3 16,5-1-2-16,2 2-4 15,-7-4-16-15,-8 4-50 16,-5 2-47-16</inkml:trace>
  <inkml:trace contextRef="#ctx0" brushRef="#br0" timeOffset="56010.2037">27972 18558 294 0,'0'0'116'0,"0"0"-73"15,0 5-20-15,-9 41-18 16,-15 22-5-16,1 19 22 16,5 3-12-16,18-4-6 15,0-9-5-15,23-12 1 16,26-14-18-16,10-14-18 15,8-18-38-15,2-11-37 16,-7-8-79-16</inkml:trace>
  <inkml:trace contextRef="#ctx0" brushRef="#br0" timeOffset="56216.2154">28518 18565 35 0,'25'3'383'15,"-5"51"-367"-15,7 20 2 16,0 19 3-16,-9-1 1 15,-12 0-16-15,-6-1 4 16,0-9-10-16,-28-8-9 16,-28-6-33-16,-24-3-15 15,-13-8-106-15</inkml:trace>
  <inkml:trace contextRef="#ctx0" brushRef="#br0" timeOffset="56740.2454">25916 20363 350 0,'0'-30'137'0,"-15"13"-110"16,-21 9-27-16,-5 8 0 15,0 0 0-15,2 30 0 16,13 24-5-16,13 16 5 0,13 8-6 15,0 4 5-15,42-8 0 16,6-1 2-16,-4-9 5 16,-11-8-6-16,-19-11 1 15,-14-9 4-15,0-10-4 16,-41-8 9-16,-13-9-2 15,-1-9-8-15,4 0-7 16,15-38-32-16,23-10-49 16,13-17-90-16</inkml:trace>
  <inkml:trace contextRef="#ctx0" brushRef="#br0" timeOffset="57069.2642">26472 19983 310 0,'5'-3'73'16,"-5"3"-56"-16,0 22 1 15,0 39-13-15,4 24 29 16,-4 20-3-16,0-2-11 16,0-1 1-16,0-7-16 15,0-15-1-15,0-14 1 16,-4-19 0-16,-10-16-4 15,-1-13-1-15,0-15 0 16,-3-3-1-16,3-3-9 16,1-31 7-16,2-14-11 15,9-6 14-15,3 1 12 16,0 0-1-16,0 6-3 0,15 8 4 15,3 4-9 1,3 5 0-16,8-1-3 0,6 4-12 16,4 3-5-16,-3 5-21 15,-3 8-29-15,-10 9-24 16,-5 2-62-16</inkml:trace>
  <inkml:trace contextRef="#ctx0" brushRef="#br0" timeOffset="57399.2831">26700 20371 222 0,'15'-20'158'15,"6"7"-134"-15,3 5-24 16,6 8 0-16,8 0 5 16,7 8 3-16,6 25 19 15,-5 7 6-15,3 7-23 0,-8 1 8 16,-8 4-2-16,-12-10-11 15,-13-2 10-15,-8-8-14 16,0-8 5-16,0-4-6 16,0-16 4-16,0-1-6 15,-6-3 2-15,1 0 0 16,-2-21-5-16,-1-14 4 15,8-13 1-15,0-13 6 16,0-4-4-16,8-4-4 16,22 8 2-16,3 10-19 15,-1 11 16-15,1 13-11 16,3 5-13-16,0 12-12 0,5 7-33 15,3 3-59-15</inkml:trace>
  <inkml:trace contextRef="#ctx0" brushRef="#br0" timeOffset="57652.2976">27895 20007 317 0,'0'-22'139'0,"0"15"-125"15,-3 4 6-15,-9 3-5 16,-9 10-12-16,-2 38-6 15,-2 17 1-15,4 15 2 16,10 3 13-16,11-3-12 16,0-5 7-16,0-11-8 15,18-8 0-15,8-16 0 0,10-10 3 16,6-14-6-16,14-8-10 15,9-8-53-15,1 0 5 16,-7-6-25-16,-8-9-32 16</inkml:trace>
  <inkml:trace contextRef="#ctx0" brushRef="#br0" timeOffset="57872.3102">28661 20012 490 0,'18'0'23'15,"8"26"-19"-15,7 24-3 16,3 8 1-16,-12 6 9 0,-15 4-8 16,-9-2 8-16,0-4-11 15,0-10-2-15,-12-4 2 16,-18-10-21-16,-12-3-25 15,-2 0-45-15,-4-2-83 16</inkml:trace>
  <inkml:trace contextRef="#ctx0" brushRef="#br0" timeOffset="62301.5635">31980 12588 189 0,'-6'2'158'16,"2"-2"-135"-16,-1 0-9 0,5 0 1 15,0 0-2 1,0 0 23-16,0 0-10 0,0 3-5 16,0-3-14-16,0 2-4 15,0-2 4-15,0 0-7 16,0 0 2-16,15 0 14 15,50 0-7-15,39 0-4 16,35-19-3-16,21 1 3 16,2 2-6-16,-11 2 1 15,-17 7 0-15,-31 1 1 16,-28 4-1-16,-34 2 0 15,-23-3-5-15,-11 3 9 16,-7-3-9-16,0 0 3 16,0 3-12-16,0-1 2 15,-18 1-16-15,-15-4 6 0,-16 4-22 16,3-3-92-16,-3 1-56 15</inkml:trace>
  <inkml:trace contextRef="#ctx0" brushRef="#br0" timeOffset="62714.5871">32142 12320 312 0,'4'-6'76'15,"-4"6"-61"-15,0 0 13 16,0 0-13-16,-30 0-7 15,-17 19 7-15,-13 10-6 16,-5 4-9-16,8 2 8 16,13-5-8-16,14-4 0 15,7-2-3-15,7-3 6 16,8 0-6-16,4-4 3 15,4 2-6-15,0-1 3 16,28 4 6-16,25 2 4 16,22 0 17-16,13-6-18 15,-1 1 2-15,-5-2-8 0,-15-7 3 16,-18-5-8-16,-10 1-23 15,-12-4-19-15,-13 4-82 16,4-1-149-16</inkml:trace>
  <inkml:trace contextRef="#ctx0" brushRef="#br0" timeOffset="63735.6455">31936 13648 140 0,'8'0'134'16,"13"0"-120"-16,5-2-11 15,10-22 18-15,6-8 34 0,0-6-35 16,-7-7 11-16,-6-3-14 15,-11-8-2-15,-12-5 16 16,-6-2-14-16,0 10-1 16,-11 15-9-16,-17 15-6 15,2 12 10-15,0 9-8 16,-4 2-3-16,3 0 0 15,7 5 2-15,7 11-4 16,13-1-3-16,0 2-13 16,36 4 18-16,21-4-16 15,5 6 16-15,-3 1-5 16,-8 6 5-16,-13 7 0 0,-9 1-2 15,-11 5 4 1,-5-1-2-16,-5-2 1 0,-1 1-1 16,-2-4 7-16,4-2-5 15,-2-6-1-15,8-2-1 16,-4-5 4-16,1-4-9 15,3-7 5-15,6-9-53 16,5-2-39-16,10 0-147 16</inkml:trace>
  <inkml:trace contextRef="#ctx0" brushRef="#br0" timeOffset="64123.6677">32889 13309 256 0,'0'-43'79'15,"0"15"-37"-15,0 11 11 0,-12 12 3 16,-18 5-31-16,-17 0-12 15,-10 32-13-15,-2 19 1 16,11 7-3-16,12 4 2 16,22-9-5-16,14-5 3 15,0-13 4-15,0-11 1 16,24-8-3-16,11-11-5 15,9-5 3-15,10 0-8 16,0-15 6-16,-4-18 1 16,-15 1 6-16,-7-2-2 15,-7 4 6-15,-13 12-7 16,-3 7 16-16,0 8 0 0,-5 3-7 15,0 0-9 1,0 19-1-16,0 17 1 0,0 5 5 16,0 5-5-16,0-9 8 15,0-5-8-15,0-11-7 16,5-5-5-16,3-7-20 15,7-9-56-15,9 0 0 16,3-3-43-16,-3-27-6 16</inkml:trace>
  <inkml:trace contextRef="#ctx0" brushRef="#br0" timeOffset="64514.6901">33100 13472 30 0,'0'-58'64'0,"0"4"-1"15,0 11-6-15,0 20 27 16,0 11-17-16,0 9-16 16,0 3-28-16,0 11-23 15,0 29 0-15,0 11 16 0,0-3-11 16,0-5-5-16,6-8 0 15,12-14-11-15,2-4 11 16,4-12 4-16,3-5 5 16,-1 0-1-16,5-11-2 15,-2-14 4-15,-11 7-10 16,-6 8 1-16,-9 10 7 16,-3 0-6-16,0 0-2 15,0 16-2-15,5 13 2 16,8 9 3-16,-2-4-3 15,7-10 0-15,2-5-2 16,5-12 3-16,-4-7-1 0,2 0 10 16,-2-7-10-1,2-25 16-15,-8-7 5 0,-5-8-7 16,-10-2 14-16,0-9-18 15,-10-1-4-15,-16 1-6 16,-4 6-1-16,6 7-5 16,7 14-19-16,7 14-32 15,10 17-47-15,0 0-193 16</inkml:trace>
  <inkml:trace contextRef="#ctx0" brushRef="#br0" timeOffset="64844.709">33708 13612 324 0,'0'0'30'0,"0"0"-17"15,0 2 5-15,0-2 2 16,30 0 14-16,27 0 10 16,12 0-17-16,1 0-19 15,-14-9-2-15,-20 4 10 16,-15 3-2-16,-11 2-6 15,-10 0-1-15,0 0-5 16,0 0-4-16,0 0-8 0,0 0-15 16,0 0-20-1,0 0-57-15,0 0-117 0</inkml:trace>
  <inkml:trace contextRef="#ctx0" brushRef="#br0" timeOffset="65053.7209">34380 13314 139 0,'0'-2'277'16,"0"2"-238"-16,0 16-39 16,0 21 1-16,0 12 34 15,0 0-3-15,0-2-13 16,0-7 0-16,0-8-18 15,0-5-1-15,0-9 0 0,0-7 6 16,0-5-12-16,3-6-15 16,-3 0-79-16,0 0-15 15,0-9-68-15</inkml:trace>
  <inkml:trace contextRef="#ctx0" brushRef="#br0" timeOffset="65289.7344">34240 12980 217 0,'-21'-16'65'16,"13"11"-2"-16,5 5-25 15,3 0-38-15,0 9-2 16,0 6 2-16,0 4 0 0,3-11 5 16,20-6 13-1,1-2 8-15,3 0-6 0,-6 0-4 16,-6-5 13-16,-7-9-11 15,-5 4-13-15,0 5-5 16,-3 2 0-16,0 3-33 16,4 0-49-16,7 11-72 15,7 18-95-15</inkml:trace>
  <inkml:trace contextRef="#ctx0" brushRef="#br0" timeOffset="65617.7532">34617 13403 261 0,'0'33'48'0,"0"3"-26"15,0-6 11-15,0-5-13 0,0-13-4 16,0-1 3 0,0-6-7-16,0-3-2 0,0-2-8 15,0 0 4-15,0 0 10 16,0-7 19-16,0-20-9 15,3-12-26-15,12-7-2 16,6 0 1-16,2 3-18 16,5 17 5-16,1 15 9 15,-8 11-5-15,1 0 5 16,-6 18 0-16,-1 20-1 15,-2 2 2-15,-8 0 3 16,-2-4 1-16,1-6 3 16,-4-5 0-16,3-7-6 15,0-4-11-15,-3-6-36 0,2-5-63 16,11 0-113-16</inkml:trace>
  <inkml:trace contextRef="#ctx0" brushRef="#br0" timeOffset="66103.781">34977 13243 262 0,'3'-5'91'15,"-3"5"-36"-15,0 0-34 16,0 28-19-16,0 29-1 16,0 17 24-16,0 1-2 15,0 0-6-15,0-8-14 16,0-3 13-16,3 0-16 15,14-3 0-15,4-2 18 0,-3-7-13 16,-3-10 1 0,-2-10-3-16,-13-10 0 0,0-11 0 15,0-6-3-15,0-5 0 16,0 0 4-16,0-13-3 15,-10-28 4-15,-8-17-4 16,0-11 1-16,4-17-2 16,2-11 0-16,2-10 0 15,2-8 1-15,8 3-1 16,0 13-1-16,0 18 0 15,0 29-7-15,26 19 6 16,13 19-1-16,4 14-8 16,1 0 10-16,-3 33-2 15,-13 13 3-15,-12 4 0 0,-9 1 0 16,-7-5-2-16,0-7 2 15,-10-9-2-15,-13-6 2 16,-10-7 0-16,1-7 7 16,-4-2-5-16,6-5-2 15,9-3-14-15,9 0-39 16,12 0-36-16,0-14-96 15</inkml:trace>
  <inkml:trace contextRef="#ctx0" brushRef="#br0" timeOffset="66751.818">35319 13130 169 0,'5'0'156'0,"-5"14"-126"15,7 23-8-15,-4 11 5 0,2 2 3 16,4-4-17 0,6-9-13-16,0-7 0 0,6-8 1 15,2-9-2-15,-2-13-2 16,6 0 3-16,2-6 0 15,-1-23-4-15,-5-14 4 16,-2-7 1-16,-3-4 3 16,-6 9-2-16,-1 13 5 15,-4 18-5-15,-4 12 7 16,3 2-9-16,-1 10-6 15,5 28 6-15,-2 7 11 16,2 0 3-16,-2-1-3 16,4-13-8-16,-3-11-3 15,3-10 0-15,-4-8-8 0,5-2 7 16,7 0-20-16,4-19 16 15,3-17 4-15,-3-16 2 16,-6-7 2-16,-6-7-1 16,-6-2 4-16,-6-1 12 15,0-4-14-15,0 2 4 16,-13 9-3-16,-5 14 0 15,4 19-2-15,8 19 9 16,3 10-3-16,0 2-9 16,-2 44-9-16,-5 20 9 15,2 20-1-15,1 5 6 16,7 3-5-16,0-7 0 15,0-4 1-15,18-11 2 0,0-19 1 16,-1-12-8 0,-4-17-12-16,-5-15-38 0,-1-9-32 15,-4 0-8-15,-3-22 56 16,0-16 37-16,0-6 2 15,0-13 12-15,0-2 20 16,0 3 18-16,0 5 3 16,3 9-22-16,32 9-16 15,12 8-4-15,10 4-9 16,-4 11-1-16,-4 0-2 15,-15 1 0-15,-4-1-25 16,-12 1-30-16,-5 7-74 16,-13 0-113-16</inkml:trace>
  <inkml:trace contextRef="#ctx0" brushRef="#br0" timeOffset="67008.8327">36424 12694 298 0,'-10'-1'101'15,"-3"-3"-79"-15,-9 4 10 16,-2 18-25-16,1 34 3 16,-8 25 5-16,11 17 8 15,11 10-9-15,9 2 7 16,0 2-12-16,0-14-7 15,21-12 2-15,3-15-1 0,3-17-6 16,5-15 2 0,1-13-45-16,5-17-45 0,4-5-31 15,3 0-67-15</inkml:trace>
  <inkml:trace contextRef="#ctx0" brushRef="#br0" timeOffset="67261.8472">36928 12628 198 0,'7'-8'150'0,"7"8"-114"15,1 4-24-15,16 42 0 0,7 26 49 16,-2 22-21-16,-4 10 1 15,-12 2-17-15,-10 2-20 16,-10-9 8-16,0-5-11 16,-10-12-1-16,-34-15 0 15,-38-6-30-15,-31-4-97 16,-28-9-161-16</inkml:trace>
  <inkml:trace contextRef="#ctx0" brushRef="#br0" timeOffset="71679.0999">26991 16176 264 0,'-14'0'71'0,"5"0"-71"16,3 0 6-16,3 0-6 16,3 0 0-16,0 0 9 15,0 0-7-15,0 0 0 16,3 0-3-16,18 0 2 15,5-7 10-15,10 3-6 0,2-2-3 16,11 4 5 0,7-1-6-16,3 3-1 0,9 0 0 15,6 0 4-15,6 0-5 16,7 0 1-16,0 0 0 15,4 0-3-15,1 0 6 16,1 3-3-16,-1-1 0 16,-4 7 4-16,-1-4-6 15,-7 0 2-15,4 0 0 16,-7-2-4-16,0 0 4 15,-2 0 0-15,-5-3 0 16,-1 2 0-16,-10-2-1 0,-2 0 1 16,-4 2 0-16,-6-2-2 15,-1 0 2-15,-5 0 0 16,-2 0-1-16,-1 4 4 15,6-4-6-15,4 0 2 16,9 0 1-16,8 0 2 16,4 0-1-16,11 0-1 15,0 0 0-15,-1 0 4 16,1 0-6-16,-5 0 2 15,-1 2 0-15,-2 3-2 16,2 0 2-16,3 3 0 16,3-2-1-16,7 2 4 15,-1-2-5-15,0-4 2 16,3 1 0-16,3 0-2 15,3-1 3-15,-3-2-1 0,1 3 0 16,-8-1 3-16,-3 3-4 16,-9-1 1-16,-5-1 0 15,-6 2-2-15,-2-2 3 16,3-3-1-16,-4 2 0 15,6-2 2-15,1 0-3 16,2 0 1-16,3 0 0 16,4 0-1-16,-3 0 2 15,5 0-1-15,0 0 1 16,-3 0 2-16,-3 0-6 15,-5 0 3-15,-10 0 0 16,-3 0-1-16,-5 0 1 0,-4 0 0 16,1 0 1-16,-3 0 2 15,5-5-4-15,4 0 1 16,5-2 0-16,6 2-3 15,4 0 3-15,2 0 0 16,1 0-1-16,2 5 5 16,-3 0-6-16,4 0 2 15,-1 0 0-15,2 0-1 16,2 0 1-16,-1 0 0 15,-5 0 0-15,-10 0 3 16,-5 0-3-16,-13 0 0 16,-8 2 0-16,-15 1-4 15,-7 0 4-15,-11-1-1 16,0-2 1-16,0 0 7 15,0 0 16-15,0 0-2 0,0 0-12 16,0 0 6-16,0 0-15 16,-15 0-41-16,-32 0-161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37:16.298"/>
    </inkml:context>
    <inkml:brush xml:id="br0">
      <inkml:brushProperty name="width" value="0.05292" units="cm"/>
      <inkml:brushProperty name="height" value="0.05292" units="cm"/>
      <inkml:brushProperty name="color" value="#FF0000"/>
    </inkml:brush>
  </inkml:definitions>
  <inkml:trace contextRef="#ctx0" brushRef="#br0">11273 19568 233 0,'-11'0'50'0,"5"0"-46"16,-1 0-2-16,7 0 25 15,0 0-11-15,0 0 15 16,0 0-2-16,-2 0-18 16,2 0 9-16,0 0-7 15,0 0-11-15,0 0 15 16,0 0-17-16,0 0 0 15,0 0-1-15,0 0-4 16,0 0 2-16,2 0-9 16,16 0 12-16,10 0 6 15,10 0 0-15,12 0 0 16,4 0 2-16,5 0-5 15,3 0-4-15,7 0 1 16,3-7 0-16,7-4 8 16,4-3-8-16,1 0 0 0,4 4 5 15,2-3-1-15,0 7-7 16,2 1 3-16,-4 3 0 15,-4-2-3-15,-1 4-6 16,0 0 1-16,3 0 6 16,3 0-8-16,3 4 9 15,3 3-11-15,-3-1 12 16,-2-1-5-16,2 3 6 15,-9-5-2-15,2 2 1 16,-1-3 0-16,-1 1-6 16,-3 1 6-16,-6-3 0 15,-2 3 3-15,-10-4-3 16,-3 2 0-16,-2-2 0 0,6 0-3 15,-1 0 1-15,6 0 1 16,1 0 2-16,2 0 4 16,4-2-1-16,-5-3-4 15,4-2 2-15,-2 0 1 16,0 1 1-16,-7 1-4 15,1 0 2-15,-10 2-4 16,1 0 4-16,-5 3-1 16,2 0-1-16,5 0 4 15,4 0-4-15,5 0 0 16,6 0-2-16,1 0 2 15,-1 0 0-15,-6 0 0 16,-2 0-1-16,-10 0 7 16,-9 0-11-16,-11 0 5 0,-8 3 0 15,-12 0 3-15,-9-3-3 16,-1 0 0-16,-6 0 0 15,2 0 3-15,1 0 4 16,-3 0-6-16,0 0 1 16,0 0 3-16,0 0-5 15,-11 0-66-15,-37 0-170 16</inkml:trace>
  <inkml:trace contextRef="#ctx0" brushRef="#br0" timeOffset="1836.105">7123 19515 83 0,'-20'5'150'15,"7"-5"-128"-15,5 2-15 16,8-2 22-16,0 0 6 16,0 0 4-16,0 0-20 15,0 0-4-15,0 0-15 16,0 0 8-16,0 0 5 15,15 0-12-15,20 0 13 16,21 3-1-16,28-3-6 16,14 4 2-16,8-4-8 15,7 0 1-15,-8 0 0 0,-5 0 3 16,-7 0-5-1,-8 5 0-15,-6 2 0 0,-6 2 0 16,-4-4 1-16,-5 1-1 16,-13-4 1-16,-9 0 3 15,-15-2-5-15,-18 0 1 16,-7 0 0-16,-2 0 0 15,0 0 2-15,0 0-2 16,0 0 17-16,0 0-10 16,0 0 11-16,0 0-7 15,0 0-10-15,0 0 13 16,0 0-14-16,0 0 0 15,0 0-1-15,0 0-14 16,0 0-55-16,-15 0-109 16</inkml:trace>
  <inkml:trace contextRef="#ctx0" brushRef="#br0" timeOffset="30554.7476">7625 22159 183 0,'0'-22'27'16,"-8"-2"-25"-16,-2 9 2 16,-1 2 0-16,1 2 18 15,2 5 5-15,-2-1-2 16,2 1-10-16,3 3-5 15,1 1 1-15,1 2 6 16,3 0-1-16,-3 0-6 16,0 0 1-16,0 0-6 0,-3 0 2 15,0 0-4 1,-6 0-2-16,1 2-1 0,1 9-1 15,2 2 1-15,-2 4-2 16,2 6 1-16,-5 4 1 16,-5 8 0-16,5 3 0 15,-8 1 0-15,3 4 0 16,3 3 0-16,-3-1 3 15,6 3-3-15,1 0 0 16,1 0-2-16,4 0 1 16,4 1 1-16,2-4 1 15,0 3 1-15,0-5-1 16,0 3-1-16,0-7 2 15,2 5-1-15,7-2 0 0,-2 3 2 16,-5 1-2-16,4-3 0 16,-1 3 1-16,5-7-2 15,-2-1 0-15,5-3 0 16,-5-5 0-16,4-1 0 15,1-5 0-15,-2 0 0 16,1 2 0-16,3 0 0 16,1 2 1-16,-3-4-1 15,5 3-2-15,3-2-1 16,4-5 3-16,4-2 0 15,1 2 1-15,2-7 0 16,-5 1-1-16,2-2 1 16,-4 4 7-16,-2 0-5 0,1-2-3 15,-1 5 1 1,5-4 2-16,-2-1-3 0,4 2 0 15,2-5-7-15,4-2-3 16,0-4 10-16,2 2-1 16,8-2-1-16,-8 3 2 15,4-2 3-15,-1-3-2 16,-5-2-1-16,2 5-2 15,-2 2-1-15,8-2-1 16,-2-1-3-16,6 1 5 16,-4-6-6-16,-5 3 1 15,2-3-9-15,-8 0 9 16,3 0 6-16,-3 5 1 15,-1-3 1-15,1 4-1 0,-4 2 0 16,6-2-1-16,4 1 1 16,4-2 1-16,-2-2-1 15,6 0-1-15,1 0-3 16,-1-3 4-16,7 2 0 15,0 3 1-15,-1 1-1 16,-6-1-1-16,1 2 1 16,-6-1 0-16,-6 0 0 15,2-4 0-15,-2 4 1 16,3-1-1-16,-5-5 0 15,5 6 0-15,-1-6-1 16,-2 0 1-16,3 3 1 16,-1-2 0-16,1 3-1 0,-3-2 2 15,-1 1-2 1,1 2 0-16,0-2 0 0,3 0 2 15,2-3-4-15,3 0 0 16,4 0 1-16,-1 0 1 16,7 0-3-16,-6 0-3 15,6 0 10-15,-4 0-4 16,1 0 2-16,-5 0-2 15,3 0 0-15,4 0 0 16,0 0 0-16,13 3 1 16,-4-1-2-16,4-2 3 15,2 0-4-15,-9 8 4 16,3 0-2-16,-6-1 0 15,1 6 0-15,3-9 0 0,3 2 0 16,4-1 0 0,5-3-1-16,5 4 0 0,3-4 2 15,1-2-2-15,5 3 2 16,-4 3 0-16,5-5-1 15,-7 6-1-15,-3-2 1 16,-2-3 1-16,-1 1 0 16,3 3-1-16,0-6-1 15,0 0 1-15,8 0-1 16,-6 0 0-16,4 0 1 15,4-14 0-15,-2 4 0 16,5-3 1-16,2-1 0 16,-6 7-1-16,-4-7-2 0,-10 3-6 15,-6-2 1 1,-6-1 6-16,-4 1-5 0,3-4 0 15,-9 3 5-15,1-4-3 16,-10 0-10-16,1-1 9 16,-2 1 1-16,1-2-5 15,0 5 9-15,3-4-6 16,-2 4-4-16,0 1 1 15,0-3 9-15,2 2 5 16,-3 1-5-16,5-5 0 16,0 4 0-16,3-1 0 15,-2-1-3-15,-3 2 3 16,1 1-2-16,-6-2-3 15,-1 3 5-15,-2-4 0 0,0-1 3 16,-4 2 4-16,1 0-4 16,-7-1 5-16,4 2-3 15,-4-4-1-15,2 0 2 16,-2 2-6-16,-2-1-2 15,0-3 2-15,-6-1 4 16,-7-2-2-16,2-2 1 16,-5-1 6-16,-5 1 0 15,1-9 14-15,-4 1-16 16,0 0 18-16,0-3-19 15,0 2 0-15,0 1 4 16,0-2-5-16,0 5 4 16,0-4-8-16,0-2 6 0,-7-3-5 15,-4-1 1 1,-1-2-1-16,-1 1 5 0,2 4-6 15,-1 1 0-15,-3 2 1 16,1 3-2-16,-1 3 1 16,0-4 0-16,-1 4 0 15,-2 0 3-15,-2 0-4 16,-6-1 3-16,-2 0 1 15,2 5-3-15,2 2 2 16,1 5 2-16,-5 2 2 16,2 2-1-16,-4 1-3 15,-3-1-2-15,1 2-1 16,-9 1 1-16,-5-2 2 15,-3 1-2-15,-2 2-1 0,0-3 0 16,-9-1 0-16,-2 3 0 16,0-2 0-16,-1 5 0 15,1-3 0-15,8-3 0 16,-2 4 0-16,-1-3 2 15,5 2-2-15,-2 1 0 16,3-1 0-16,4-3 1 16,-4 1-2-16,-5-4 3 15,-6 5-1-15,-2 1-1 16,-9-2 0-16,7 1-1 15,4 2 1-15,9 2 0 16,8 0 0-16,10-2 0 16,7 2 0-16,2-3 0 15,-3 0 0-15,-1-1-1 16,-9-2 0-16,-2 3 1 0,-10-7-1 15,-14 4 0-15,-10 0 1 16,-4 1-4-16,4-1 4 16,12 0-1-16,10-1 1 15,5 1 0-15,4 0 0 16,-4 2 0-16,1-1 0 15,-1 0 1-15,-2-1-1 16,-4 3 0-16,1 1-1 16,-4 1 0-16,1 1 1 15,2 3 0-15,4-3 0 16,5 3 1-16,3-4-1 15,7 2 0-15,3 2 0 16,-1-4 0-16,0 4 0 16,0 3 1-16,4-2-2 0,3 4 1 15,-5 0-2-15,1 0 2 16,1-2-2-16,-1-1 2 15,-2 1-1-15,-4-4 1 16,-5 3 0-16,-10 3-4 16,-6 0 3-16,-2 0-1 15,0 0 1-15,2 0 1 16,4 0 0-16,-1-2-1 15,7-3 1-15,-1 0 0 16,-6 2 0-16,4-3 0 16,-1 6-1-16,-5 0 0 15,2 0 1-15,5 0-3 16,-5 0 1-16,3 0 1 0,4 0 2 15,-1 0-1-15,9 0 0 16,1 0 0-16,-1 0 0 16,3 0 0-16,-5 0-2 15,-3 0 3-15,-2 2-1 16,-6 6 0-16,-2 3 0 15,-5-2 0-15,0 2 0 16,-8-4-2-16,-4 3 0 16,3-1-1-16,-1-1 3 15,-1 0 0-15,-2-5 0 16,-5 2 0-16,-3 0 0 15,-7 3 0-15,-13 6 0 0,-20 2 0 16,-7 6 0-16,2-10 0 16,19-4 4-16,22-8-3 15,22 0-1-15,8 0 0 16,13 0 0-16,10 0 0 15,5 0 1-15,5 0 0 16,9 0 0-16,1 0-1 16,-1 0 0-16,-1 10-2 15,-1 3 1-15,-1-1-1 16,3-3 2-16,6-2 0 15,3-5-2-15,3-2 2 16,-2 12 0-16,-1-3-1 16,-7 0 1-16,2 9 0 0,-2-6 0 15,2-2 0 1,-1-2 1-16,6-5-1 0,3 8 0 15,-6 2 0-15,-6 6-1 16,4 3 1-16,-5-8 0 16,8-4 0-16,-8 3 0 15,5-2 0-15,-7 2 0 16,0 3 1-16,0-3-1 15,-3 6 0-15,0-6 0 16,7 1-1-16,-2-7 2 16,8 0-1-16,2-7 0 15,3 0 0-15,-3 0-1 16,-1 2 1-16,-4 6 0 15,-7 2 0-15,-3 1 1 16,0 6-1-16,0-4 0 0,4 3 0 16,-1-1-1-16,3 5 1 15,6 1-30-15,6-3-60 16,0-15-90-16</inkml:trace>
  <inkml:trace contextRef="#ctx0" brushRef="#br0" timeOffset="35922.0546">16632 22480 289 0,'-18'-11'48'15,"7"3"-20"-15,8 2-17 16,1 5 10-16,-3-3 2 16,5-1-3-16,-2 3-3 15,-1-1 0-15,0-3-3 16,0 4 1-16,1-4 2 15,-2 6 1-15,1 0-6 16,3 0-3-16,0 0-3 16,0 0-4-16,0 0 0 15,0 0-2-15,0 0-5 16,7 19-3-16,27 21 8 0,20 16 2 15,5 4 6-15,7 1-7 16,-6-3 3-16,-4-9-3 16,-5-4 0-16,-7-5-1 15,-3-9 0-15,-2-6 1 16,-9-2-1-16,-3-11 0 15,-7-3-2-15,-7-5 1 16,-5-4 0-16,-8 0-13 16,0 0-27-16,0 0-15 15,0 0-40-15,-24 0-98 16</inkml:trace>
  <inkml:trace contextRef="#ctx0" brushRef="#br0" timeOffset="36193.0701">16966 22510 298 0,'0'-7'69'0,"-3"7"-18"16,-4 0-50-16,-4 3-1 15,-13 32 0-15,-11 21 4 16,-8 9 18-16,2 3-4 15,-1 0 3-15,1-4-6 16,-3-6 2-16,-4 2 3 16,1-4-10-16,1-7-1 15,8-7-6-15,9-9 1 16,11-10-4-16,8-12 0 0,10-6-19 15,3-5-62-15,53 0-64 16</inkml:trace>
  <inkml:trace contextRef="#ctx0" brushRef="#br0" timeOffset="36914.1113">17729 22563 61 0,'-12'-19'346'0,"3"11"-308"15,7 3-23-15,2 2 1 16,0 1 23-16,0 2 7 15,0 0-13-15,0 0-7 0,0 0-12 16,0 0-5-16,0 0-6 16,0-3-3-16,26-5 1 15,22-4-1-15,20-3 5 16,14-1-2-16,2 3-1 15,-9 2 2-15,-8 3-4 16,-13 0 1-16,-6 5-1 16,-9-1 0-16,-8 4-12 15,-6 0-11-15,-8 0-4 16,-5 0-11-16,-6 7-32 15,-6 20 4-15,0 7-20 16,-32 4 30-16,-19 5-30 16,-8-6-25-16</inkml:trace>
  <inkml:trace contextRef="#ctx0" brushRef="#br0" timeOffset="37093.1216">17987 22729 33 0,'-57'18'67'0,"8"-4"-7"15,18-9 13-15,13 0-31 16,16-3 1-16,2-2-6 16,0 0 4-16,0 0-7 15,2 0-15-15,34 0-16 16,21 0 34-16,12 0-15 15,8 0-13-15,-3 0-5 16,-9 0 2-16,-6-2-6 16,-8 0-2-16,3-1-42 15,2 3-28-15,6 0-80 16</inkml:trace>
  <inkml:trace contextRef="#ctx0" brushRef="#br0" timeOffset="37652.1535">19102 22278 291 0,'-3'-14'105'0,"-4"5"-76"16,7 7-18-16,0 2 10 15,0 0-2-15,0 0-5 0,0 16-8 16,0 24-4-1,0 19 24-15,0 13-1 0,0 11-9 16,3 3-1-16,4-7 2 16,-2-1-10-16,1-11-3 15,3-11 0-15,-3-11-3 16,1-11 0-16,-2-9 0 15,1-9-1-15,-4-7 0 16,1-9 0-16,1 0-1 16,-4 0-11-16,0 0-13 15,0 0-16-15,6-14-36 16,9-15-45-16</inkml:trace>
  <inkml:trace contextRef="#ctx0" brushRef="#br0" timeOffset="38153.1822">19536 22402 412 0,'0'0'58'0,"0"0"-58"16,0 0 0 0,0 0-5-16,-13 6 5 0,-2 18 4 15,0 12 8-15,1 8 0 16,5 2-4-16,3 9-2 15,6-4-5-15,0 3 1 16,8-3 2-16,17-11-3 16,1-6 0-16,0-6-1 15,2-10-3-15,1-7-3 16,1-11 1-16,9 0 5 15,-1 0 6-15,1-22 10 16,-6-7-10-16,-9-3 1 16,-13-7-3-16,-11 0-3 15,0-5 1-15,-9-6 0 16,-27-1 0-16,-2 7-4 0,-6 6 1 15,-4 6 0-15,1 7-1 16,1 10-27-16,12 9-6 16,13 6-7-16,9 0-50 15,12 0-71-15</inkml:trace>
  <inkml:trace contextRef="#ctx0" brushRef="#br0" timeOffset="38580.2066">20130 22392 388 0,'0'0'47'0,"0"0"-37"16,-10 8-7-16,-11 26 1 15,-2 17 6-15,2 5 6 16,9 9-2-16,12-1-5 16,0-8-1-16,0-5-7 15,12-9 0-15,17-7-2 16,4-8 0-16,3-8 0 15,8-9-5-15,-3-10 1 16,2 0 5-16,-4 0 20 16,-8-10-20-16,-3-18 17 15,-7-6-10-15,-10-6 0 16,-7-3-5-16,-4-5-2 15,0 3 8-15,-15 2-5 0,-16 5-3 16,2 7 6-16,-1 7-4 16,1 8-2-16,4 2 0 15,5 9-27-15,9 5-10 16,4 0-16-16,7 0-46 15,0 0-36-15,0 12-83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38:41.362"/>
    </inkml:context>
    <inkml:brush xml:id="br0">
      <inkml:brushProperty name="width" value="0.05292" units="cm"/>
      <inkml:brushProperty name="height" value="0.05292" units="cm"/>
      <inkml:brushProperty name="color" value="#FF0000"/>
    </inkml:brush>
  </inkml:definitions>
  <inkml:trace contextRef="#ctx0" brushRef="#br0">29677 13248 201 0,'0'-22'37'0,"0"1"-4"15,0 2 21-15,0 11-30 16,0 3 19-16,0 2-13 0,0 3-13 15,0 0 11-15,0 0-20 16,0 0 8-16,0 0 5 16,0 0-15-16,0 0 10 15,0 0-12-15,0-2-2 16,0 2 10-16,0-3-11 15,0 3-1-15,0 0 1 16,0 0 4-16,0 0-9 16,0 0 4-16,0 0-7 15,0 0 3-15,0 0-3 16,0 18-5-16,12 15 12 15,6 12 0-15,3 6 0 16,8 8 0-16,4 6 1 0,3-5-2 16,2 1 1-1,1 3 0-15,0-9 0 0,-4-5 10 16,1-4-12-16,-4-9 2 15,-2-8 0-15,-6-5 4 16,-9-7 1-16,-6-7-5 16,-6-5 0-16,-3-2 6 15,0 1 0-15,0-2-6 16,0 1 0-16,0-3 4 15,0 0-4-15,0 0 0 16,0 0-27-16,0 0-46 16,-7-5-52-16,-4-12-112 15</inkml:trace>
  <inkml:trace contextRef="#ctx0" brushRef="#br0" timeOffset="389.0223">30196 13170 264 0,'0'-8'47'16,"0"5"-5"-16,0 3-16 15,0 0 4-15,0 0-18 16,0 0-3-16,-20 22-8 0,-19 21 0 16,-10 15 13-1,-8 9-13-15,-2 3 1 0,-5 2 11 16,0 3-11-16,-11-3 10 15,6 1 1-15,2-5-11 16,8-2 4-16,8-5-6 16,12-8 0-16,6-10 4 15,15-11-4-15,10-8 0 16,2-5 0-16,6-9 4 15,0-2-10-15,0-5 6 16,0 2-8-16,0-2-38 16,29-3-50-16,22 0-136 15</inkml:trace>
  <inkml:trace contextRef="#ctx0" brushRef="#br0" timeOffset="1299.0743">31132 13355 264 0,'-5'-13'21'0,"5"8"32"16,0 5-18-16,0 0-16 15,0 0 14-15,0 0-17 16,0 0-1-16,0 0-5 16,20 0-9-16,13 0 19 15,21 0-15-15,21 0-5 16,5 0 11-16,-3 0-10 0,-3 0-1 15,-12 0 4-15,-5-12 1 16,-6-1-6-16,-20 2 1 16,-10 6 0-16,-14 3 2 15,-7-2-2-15,0 4-13 16,0 0-28-16,0 0-52 15,-24 0-17-15,-6 14-95 16</inkml:trace>
  <inkml:trace contextRef="#ctx0" brushRef="#br0" timeOffset="1545.0884">31098 13665 101 0,'0'4'140'15,"0"-3"-114"-15,11-1-19 0,34 0 49 16,15 0 0-16,10 0-19 15,4 0-7-15,1 0-7 16,-6-1-18-16,-13-6 13 16,-9 1-10-16,-14 3-7 15,-12-2 4-15,-6 5-4 16,-10 0-1-16,-2 0 0 15,0 0-27-15,9 0-17 16,3 0-64-16,12 0-50 16</inkml:trace>
  <inkml:trace contextRef="#ctx0" brushRef="#br0" timeOffset="1916.1096">32437 13252 242 0,'0'-26'100'15,"0"13"-61"-15,0 5 15 16,0 8-26-16,0 0-3 15,0 0-11-15,0 0-13 16,0 21-2-16,0 19 4 0,-15 14-3 16,-6 4 20-1,1 0-10-15,5-3 3 0,2-7-9 16,5 0-4-16,2-11 19 15,4-8-19-15,-2-4 0 16,4-9 2-16,0-2 2 16,0-5-4-16,0-5 0 15,0-1-6-15,0-3-20 16,0 0-49-16,0 0-27 15,30 0-55-15</inkml:trace>
  <inkml:trace contextRef="#ctx0" brushRef="#br0" timeOffset="2707.1549">33096 13261 388 0,'0'-8'44'15,"0"7"5"-15,0 1-27 16,0 0-11-16,-18 0-5 16,-14 25-6-16,-6 15 10 15,-4 3-10-15,9 3 0 16,13-4-4-16,7 1 4 15,13-6 0-15,0-4-2 16,0-4-6-16,21-7 8 0,15-7 1 16,8-4 4-1,10-8-6-15,2-3 1 0,-2 0-6 16,-10 0 4-16,-8-24 2 15,-9-6 3-15,-13-5-3 16,-10-4 0-16,-4-7 1 16,0-11 2-16,-25-4-3 15,-6-1 0-15,-5 4 5 16,0 12-8-16,6 15 3 15,6 12 0-15,6 10-1 16,10 7 1-16,1 2-5 16,2 0 3-16,-1 6 1 15,-1 18 0-15,7 0 1 16,0 0-10-16,25 0 8 0,19-9-2 15,16-2 4-15,11-6 0 16,6-5 3-16,1-2-2 16,-4 0-1-16,-2 0 0 15,-10 0 1-15,-15-2 1 16,-17 2-2-16,-15 0 0 15,-12 0-2-15,-3 0-1 16,0 0-2-16,0 20-4 16,0 13 5-16,0 10 5 15,-7 5-1-15,-7 3 0 16,2-1 6-16,3 1-3 15,5-6-3-15,4-4-1 16,0-4-3-16,15-2 4 0,16-6 0 16,5-5 4-1,5-11-2-15,3-9 6 0,1-4-8 16,-3 0 0-16,-1-24 10 15,-2-14-8-15,-13-13 21 16,-5-5 11-16,-17-8-23 16,-4-7 8-16,0-2-19 15,-36 5 0-15,-12 12 1 16,-12 17 1-16,-11 17-2 15,-12 22 0-15,0 3-85 16,17 32-114-16</inkml:trace>
  <inkml:trace contextRef="#ctx0" brushRef="#br0" timeOffset="7785.4453">30705 12916 29 0,'-6'-19'192'15,"0"-1"-153"-15,3 5-4 16,0 11-5-16,3 4-1 16,0-3-2-16,0 0-1 15,0 3-10-15,0 0-9 0,0 0 11 16,0 0-12-16,-3-3 4 15,1-2 3-15,-4-3-13 16,-4-7 6-16,2-2-6 16,-7-2 0-16,0 0-2 15,-6 1 2-15,-5-3 0 16,-7 1 0-16,-6 0 4 15,-9 1-6-15,-2 3 2 16,-3 2 0-16,2 0-2 16,7 7 2-16,2-4 0 15,4 5 0-15,-5 1 6 16,2 3-7-16,-1-1 1 15,1 3-2-15,-7 0-5 16,6 0 6-16,-2 0 1 16,3-2-1-16,2-1 2 0,1-3-4 15,2 1 3-15,0 0 0 16,6-1-5-16,4 1 7 15,5-1-2-15,6 5 0 16,4 1 4-16,4-4-4 16,4 4 0-16,-9 0-1 15,3 0-4-15,0-2 5 16,1 2 0-16,-1 0 0 15,5 0 7-15,-4-3-12 16,-2 3 5-16,-10 0 0 16,-7 0-5-16,4 0 7 15,-2 0-2-15,9 0 0 16,3 0 3-16,8 0-5 0,-2 0 2 15,7 0 0-15,0 0-2 16,0 0 4-16,0 0-2 16,0 0 0-16,-3 0 5 15,-2 3-12-15,-8 10 7 16,-5 8 0-16,-2 11-6 15,2 5 5-15,-3 8 1 16,3-1 0-16,0 2 3 16,4 0-7-16,2 2 4 15,0 0 0-15,0-1-4 16,0 7 6-16,0-1-2 15,1 6 0-15,-2 3 3 16,-2-1-5-16,1 6 2 0,-4-3 0 16,0 6-1-16,3-4 1 15,0-1 0-15,0-6 0 16,1-3 3-16,-1-3-6 15,-3 0 3-15,0-5 0 16,3 0-1-16,0 1-6 16,-3 2 7-16,1 0-1 15,-5 5 2-15,6-4-8 16,-2 3 7-16,6-10-3 15,6-3 2-15,6-9-14 16,0-4 2-16,0 0 0 16,0-7 6-16,8 2 3 15,2-5 3-15,1-3-2 16,4 1-1-16,-2-7 8 0,-2 0-5 15,1-2 1-15,-4-2 0 16,-1 2 5-16,1 1-5 16,5-2 0-16,-2 4 2 15,7-4 3-15,7 3-10 16,1-3-5-16,10-1 10 15,5-2 4-15,3-4-4 16,7 0-1-16,-4 0-6 16,7 0 7-16,-1 0-1 15,4-10 0-15,5 2 1 16,4-3 4-16,-4 3-4 15,7 0 2-15,-7-3 1 16,-3 2-3-16,0-1-5 16,1-1-17-16,-4-2 22 15,1 3 7-15,-4-1-6 0,-2 0-1 16,-4 6 4-16,-5 0-2 15,-1 3 2-15,-5 2-4 16,-3 0-2-16,-3 0-4 16,-1 0 6-16,-3 0 0 15,2 0 0-15,1 0 2 16,4 0-2-16,-6 0 0 15,2 0 6-15,-5-7-6 16,-9 2 4-16,-3-4-4 16,-6 0 12-16,-3-5-7 0,-3-6-1 15,0-3 0-15,0-1-3 16,0-5 21-16,0-3-19 15,0-5 0-15,0-7 6 16,0-4-3-16,0-5-6 16,0-6 0-16,0 0 0 15,2-2 3-15,8 2-3 16,-4 8 0-16,3 3 9 15,0 5-7-15,-4 0 2 16,5 4-4-16,-2-2 0 16,2 0 0-16,-2 6 2 15,4-8-2-15,-3 2 0 16,3-5 5-16,0 1-6 15,-3 0 1-15,3-7 0 16,-1 4-1-16,1 0 1 0,1-1 0 16,1 1 0-16,1-2 1 15,-3 2-2-15,6 0 1 16,-7 1-1-16,2 4-2 15,-1 5 3-15,-9 9 0 16,-1 1 0-16,-2 7 2 16,3 5-1-16,-3 9-1 15,0-1 0-15,0 5 0 16,0 3 0-16,0 0-2 15,0 0-2-15,0 11-71 16,0 20-26-16,-20 10-152 16</inkml:trace>
  <inkml:trace contextRef="#ctx0" brushRef="#br0" timeOffset="37042.1187">13932 11887 28 0,'3'0'14'16,"-3"-11"5"-16,0 3-14 15,0 0-5-15,0 6 24 16,0 2 6-16,0 0-13 16,0 0-7-16,0 0-10 15,0 0 16-15,0 0-8 0,0 0-2 16,0 0 0-16,0 0-4 15,0 0 3-15,0 0 3 16,0 0-7-16,0 0 10 16,0 0-10-16,0 0 0 15,0 0 2-15,0 0-1 16,0 0-2-16,0 0 0 15,0 0 4-15,0 0 2 16,0 0-6-16,0 0 4 16,0 0 8-16,0 0-12 15,0 0 10-15,0 0-6 16,0 0 0-16,-3 0 0 0,1 0-4 15,2 0 0 1,0 0 5-16,0 0-3 0,0 0 1 16,0 0-3-1,0 0-1-15,0 0-6 0,0 0 4 16,0 0 0-16,0 0 3 15,0 0-13-15,13 0 13 16,15 0 3-16,5 0 1 16,6 0 5-16,7 0-9 15,-1 0 1-15,-3 2 4 16,0 4-1-16,-1-4-4 15,-5 3 0-15,0 1 1 16,-1-2-6-16,-3 0 9 16,1-2-6-16,0 1 2 15,3-3 0-15,-1 0 2 0,0 4-2 16,1-3-2-16,3-1 2 15,-3 0 0-15,0 0-4 16,-6 0 0-16,-4 0 1 16,-3 0 2-16,-2 0-5 15,3 0 5-15,-2 0-8 16,1 0 13-16,3 0-4 15,5 0 2-15,2 0-2 16,-4 0 0-16,4 0 0 16,-2 0 3-16,2 0-6 15,3 0 3-15,0 0 0 16,0 0-1-16,0 0 6 0,0 0-10 15,-2 0 1 1,2 0 3-16,0 0-1 0,-6 0-5 16,-1 0 7-16,-4 0-6 15,-2 0 5-15,-2 0-3 16,-1 0 4-16,-2 0 0 15,0 0 3-15,-3 0-3 16,3 0 0-16,-1 0-2 16,8 0 6-16,-2 0-9 15,6 0 3-15,1 0 2 16,3 0 2-16,-1-5-2 15,1-4-1-15,3 2 1 16,0 4-6-16,-3-2 6 16,3 5 0-16,-7-2-2 15,4 2-5-15,-4 0 7 0,1-4 0 16,-1 4 1-16,1 0-1 15,1 0 0-15,0 0-1 16,5 0 1-16,3 0-3 16,-1 0 5-16,4 0-2 15,0 0 0-15,-3 0 1 16,0-2-2-16,-5 0 1 15,2-3-2-15,2 1 1 16,1 4 1-16,0-3-1 16,3 3-4-16,-3-1 10 15,0 1-4-15,-4-4-1 16,-3 4 1-16,-2 0-4 0,-1 0 5 15,-4 0-2 1,-4 0 0-16,-3 0 3 0,-10 0-5 16,2 0 2-16,-2 0 0 15,-3 0-2-15,8 0 3 16,-1 0-1-16,2 0 0 15,1 0 5-15,0 0-6 16,-2 0 1-16,-5 0-1 16,-5 0-2-16,-1 0 4 15,-2 0-1-15,0 0 4 16,0 0-2-16,0 0 18 15,0 0-7-15,0 0-7 16,0 0 5-16,0 0-7 16,0 0-4-16,0 0 0 15,0 0 2-15,0 0-8 0,0 0 3 16,0 0 3-16,0 0 2 15,3 0-2-15,-3 0 0 16,0 4-4-16,0-4 8 16,0 0-4-16,0 0 0 15,0 1 0-15,4-1 0 16,-1 3 0-16,0 1 0 15,9 1 0-15,-1-1 0 16,2 0 0-16,5 1 0 16,0-3-2-16,2 4-1 15,1-3 3-15,0-2 6 16,5 3-6-16,7-4-3 0,3 2 3 15,5 1 0 1,10 1 0-16,3-3 3 0,5 5-2 16,3-3-1-16,3 1 0 15,4 0 5-15,-5-2-8 16,3 1 3-16,-3-1 0 15,3-2 0-15,-3 3 0 16,2-3 0-16,-1 0 0 16,0 0 1-16,4 0 1 15,3 0-2-15,-2 0-6 16,1 0 3-16,4 0 2 15,-3 0-1-15,-5 0 1 16,2 0 1-16,-4 0 1 16,-6 0-1-16,-2 0-5 15,-9 0 4-15,-1 0 1 0,1 3 0 16,-1 1 0-16,1 3-5 15,3-1-8-15,1-5 0 16,2 2 13-16,0 0 2 16,0 0-2-16,-1-3 0 15,0 2-29-15,-2 1 0 16,5-3 26-16,1 0-15 15,-1 0-14-15,3 0 27 16,-2 0-9-16,-1 0-6 16,4 0-19-16,-1 0 39 15,0 0-9-15,0 0 12 16,-5 0-3-16,0 0 20 0,-3 0-17 15,-4 0-1 1,4 0 8-16,-7 0-10 0,4 0 15 16,-1 0-10-16,4 0-3 15,3 0 11-15,8 0-3 16,5 0-6-16,-1 0-4 15,-1 0-1-15,-2 0-2 16,-7 0 2-16,-5 0 1 16,0 0 1-16,-7 0 3 15,-3 0-4-15,0 0 0 16,-2 0 0-16,4 0 16 15,-2 0-15-15,3 3 1 16,2 2 3-16,-5-3-1 16,3 3-4-16,4 4 0 15,2-6 1-15,6 2 1 0,1-3 3 16,-3-2-4-16,-3 4-2 15,-2-4 3-15,2 0-5 16,3 0 2-16,-4 0 1 16,3 0 7-16,-2 0-7 15,-1 0 0-15,-2 0 3 16,3 0-1-16,-1 0-2 15,-2 0 0-15,2 0 1 16,-2 0-2-16,1 0 2 16,2 0-1-16,0 0 0 15,-4 0 0-15,2 0 0 16,-5 0 0-16,0 0 1 0,-2 0-3 15,-3 0 5 1,0 0-3-16,-1 0 1 0,6 0 5 16,0 0-5-1,7 0 3-15,3 0-3 0,5 0 16 16,3-4-17-16,-2 2 0 15,-1-1 6-15,-5 1-2 16,-3 2-4-16,-7-3 0 16,-6 3 3-16,1 0-3 15,-6 0 3-15,0 0-3 16,6 0 3-16,2 0-1 15,10 0 13-15,1 0-6 16,5 0 1-16,-3 0 8 16,-1-4-17-16,-6 3-1 15,1-3 3-15,-3-1 0 0,-7 0-4 16,1-3 1-16,-3 0 0 15,-1-2 1-15,-2 2 2 16,-1-1-3-16,-7 2 1 16,-2 1 2-16,-2 4-1 15,-9-3-2-15,-3 5 0 16,-7-4 6-16,-2 4-6 15,0 0 16-15,0 0 10 16,0 0-18-16,0 0 23 16,0 0-11-16,0 0-15 15,-17 0-5-15,-22 0-37 16,-29 0-80-16</inkml:trace>
  <inkml:trace contextRef="#ctx0" brushRef="#br0" timeOffset="38656.211">17511 12547 235 0,'4'0'83'16,"-4"0"-73"-16,0 0 8 16,0 0 12-16,0 0-3 15,0 0 17-15,0-2-14 16,0-10-8-16,0-4-6 15,-4-2-9-15,-12-6-6 16,-2 4-1-16,-3 0 3 16,-1 9-3-16,1 3 4 15,-8 8-4-15,-9 0 4 0,-8 19-2 16,-10 26-4-16,6 13 1 15,2 10 1-15,9-1-3 16,16-3 3-16,18-5 0 16,5-8-1-16,0-12-3 15,15-12 2-15,14-8-6 16,9-13-11-16,4-6 18 15,6 0-15-15,-1-13 14 16,-2-20 0-16,-6-7-4 16,-10-5 6-16,-2-11 7 15,-3-2-2-15,-4-11-7 16,-2 11 2-16,-7 15 0 0,-4 14 5 15,-7 18-1 1,0 8 6-16,0 3-10 0,0 0-11 16,0 14 7-16,-7 23-1 15,-7 11 5-15,-3 9 0 16,7-6 10-16,10-3-11 15,0-9 1-15,0-4 0 16,0-6-6-16,12-7 8 16,9-3-2-16,5-8 0 15,2-9 0-15,5-2-4 16,5 0-2-16,1-19 6 15,0-16 3-15,-5-4-1 16,-1-12-2-16,-3-8 1 16,2-8 5-16,4-8-12 15,-3-5 6-15,-3 3 0 0,-9 5-4 16,-7 7 7-16,-10 12-3 15,-4 12 0-15,0 10 6 16,0 9-11-16,0 11 5 16,0 6 0-16,0 5-4 15,0 0 3-15,0 0-6 16,-7 26 4-16,-11 17 3 15,-8 13-1-15,5 8 1 16,1 1 0-16,4 1 0 16,8 2 2-16,1 1-2 15,5-5 2-15,2-5 4 16,0-6-2-16,0-5-4 0,15-7 0 15,18-9-3 1,14-14 3-16,17-18-28 0,20 0-63 16,6-21-85-1</inkml:trace>
  <inkml:trace contextRef="#ctx0" brushRef="#br0" timeOffset="39226.2437">18426 12438 285 0,'0'0'82'0,"0"0"-73"16,-13 22-4-1,-5 25 0-15,-10 22 10 0,5 14 21 16,-1 13-17-16,1 4-1 16,-2 7 4-16,-1-2-10 15,2-4 16-15,0-8-26 16,7-10-2-16,2-17 4 15,5-17-2-15,7-17-2 16,3-19 0-16,0-10 5 16,0-3 1-16,0 0-2 15,0-31 15-15,0-31-1 16,0-27-15-16,0-15-3 15,13-13 0-15,5-4 2 16,8 0-9-16,4 10-1 0,12 12-10 16,7 21 2-16,2 19 3 15,-3 19 12-15,-1 17-8 16,-5 9 16-16,-1 14-13 15,4 0 7-15,-6 10-1 16,-6 28 0-16,-9 4-2 16,-16 6 1-16,-8 0 1 15,0-2 0-15,-26-6 0 16,-23-5 8-16,-3-9-6 15,-9-4 10-15,2-6-8 16,7-8-1-16,9-3-3 16,14-5-17-16,14 0 6 15,9 0-43-15,6-15-82 0,14-21-124 16</inkml:trace>
  <inkml:trace contextRef="#ctx0" brushRef="#br0" timeOffset="40026.2894">18884 12010 276 0,'0'0'43'0,"0"0"-35"15,0 12-8-15,-3 39 0 16,-18 24 34-16,1 17-1 15,-9 6 3-15,-2 7 4 16,5-6-27-16,-1-9 4 0,3-12-5 16,9-19-9-16,10-16 4 15,2-19-7-15,3-11 0 16,0-10 0-16,0-3 8 15,0 0-13-15,8-16 5 16,28-30 0-16,12-9-11 16,7-4 11-16,2 11-4 15,-19 18-1-15,-10 17 10 16,-7 13-10-16,-13 0 4 15,2 8-3-15,2 27-3 16,-7 7 10-16,4 4-3 16,-2-1 2-16,4-2 2 15,-2-6-2-15,5-9-2 16,4-5 0-16,0-9-1 15,3-4 1-15,3-1-3 0,3-4-16 16,3-5-40-16,2 0-35 16,-2-5-9-16,-4-20-4 15,-1 2 102-15,-4-7 10 16,-4-3 28-16,-3-2 2 15,1-2-5-15,-2-3 18 16,-2-3-30-16,-4 4-8 16,-7 9 21-16,0 9-4 15,0 7 12-15,-18 10-1 16,-10 4-36-16,-8 0 6 15,2 28-8-15,-5 13 0 0,9 7 0 16,7 0 3-16,13-3-3 16,10-7 0-16,0-6 1 15,0-11-5-15,15-8 4 16,9-9-14-16,0-4 11 15,5 0-37-15,2-7 33 16,-5-17-6-16,-3-5 13 16,-5 5 4-16,-5 3 2 15,-8 10 4-15,-2 6 27 16,-3 5-17-16,0 0-10 15,0 0-10-15,0 0-9 16,0 13 9-16,10 9 0 16,1-1 0-16,1-4 8 15,6-5-8-15,3-4-9 0,2-2-40 16,10-6-42-16,3 0-111 15</inkml:trace>
  <inkml:trace contextRef="#ctx0" brushRef="#br0" timeOffset="40409.3113">19696 12537 269 0,'0'0'21'16,"0"8"-9"-16,0 26-12 15,0 9 31-15,-10 3-1 16,-1 2 0-16,5-3-20 15,2-5 10-15,1-8-2 16,3-10-11-16,0-12 8 0,0-5-15 16,0-5 0-16,0 0 4 15,0 0-3-15,0 0 5 16,0-8-6-16,0-23 6 15,3-10-7-15,10-4 1 16,7-3-9-16,4 8-2 16,3 7-12-16,2 9 10 15,-1 14 10-15,-2 8 6 16,-3 2-1-16,-5 0-2 15,0 26-2-15,-3 8 2 16,-6 7 0-16,-2 0 9 0,-7-5-2 16,0 5-7-1,0-12 13-15,0-5-12 0,0 0-2 16,0-8-17-1,0-5-113-15</inkml:trace>
  <inkml:trace contextRef="#ctx0" brushRef="#br0" timeOffset="40910.34">20161 12545 299 0,'0'0'64'0,"0"0"-52"0,0 0 5 16,0 0-9-16,0 0-7 15,0 18 29-15,0 7-12 16,4 1-3-16,2 1 4 15,-1 2-15-15,1-5 11 16,4 0-15-16,-2-5 2 16,2-5-1-16,-2-6 1 15,-1-6-2-15,1 1 0 16,2-3-4-16,1 0 4 15,4 0 0-15,15-22 0 16,-4-7 1-16,5-8 3 16,-8-3-4-16,-5 2 2 15,-4 11 1-15,-5 11-3 16,-6 12 0-16,-3 4 2 0,0 0-10 15,0 0 5-15,0 20 0 16,0 12-5-16,0 6 16 16,0 1-7-16,0-3-1 15,3-4 1-15,9-9 0 16,6-9-1-16,3-3 0 15,-3-8 0-15,5-3-2 16,1 0-20-16,6 0-65 16,-4-21-124-16</inkml:trace>
  <inkml:trace contextRef="#ctx0" brushRef="#br0" timeOffset="42448.428">20628 12531 210 0,'0'-3'75'0,"0"3"-43"16,3 0-21-16,0 0 3 15,3 3-1-15,3 21 4 16,-1 11 33-16,-3 4-28 15,0 0-12-15,-5 0 12 16,0-1-19-16,0-5 7 16,0-10-7-16,0-7 3 15,0-7-2-15,0-6-4 16,0-3 0-16,0 0 9 15,0 0-8-15,3 0 2 16,15-25-3-16,5-8-8 0,16-11 5 16,2-3-13-16,7 8 12 15,-9 7-1-15,-13 16 5 16,-8 8 0-16,-11 8-1 15,-2 0 1-15,1 8-5 16,4 21 5-16,-5-3 0 16,-2 5 10-16,0-3-10 15,-1-5 3-15,2-8-1 16,-4-5 5-16,0-6-7 15,3-4 0-15,0 0 0 16,0 0 9-16,12-11-8 0,3-19-2 16,8-15-1-1,10-8-4-15,8-6-1 0,4 1 2 16,-1 11-24-1,-4 15 23-15,-14 13-6 0,-11 19 12 16,-9 0-1-16,-3 3 2 16,-1 32-8-16,5 8 13 15,-5 4-6-15,4-1 16 16,6-3-11-16,0-8 1 15,6-8-5-15,2-6 5 16,-2-3 1-16,6-4-7 16,0-6 0-16,6-5 8 15,5-3-8-15,1 0 12 16,-3-3-4-16,-1-21-1 0,-6-4 2 15,-1-8-9-15,-7-1 0 16,-8-7 2-16,-3 1 1 16,-7 6-3-16,-3 3 0 15,0 11 3-15,0 11-10 16,-6 6 7-16,-1 6-6 15,-6 0 5-15,-8 22-5 16,-4 15 6-16,-4 11 0 16,9 3 3-16,4-2-5 15,7-7 2-15,9-5 0 16,0-7-2-16,0-8 4 15,0-7-5-15,12-4 3 16,9-6 0-16,2-2-9 0,13-3 6 16,10 0 3-1,3 0 8-15,8-22-6 0,-4-1-2 16,-9-4 5-16,-8-1-4 15,-15 0 2-15,-9 1-1 16,-6-2-2-16,-6 1 6 16,0 2-3-16,0-1-3 15,-3 6 0-15,-8 4 1 16,-1 7-1-16,2 8 0 15,5 2 0-15,2 0-4 16,-7 0-4-16,2 11 7 16,0 10 1-16,1 2 0 15,7 2-5-15,0-4 5 16,12 0 0-16,14 1-3 0,5-6 11 15,-5 3-8-15,-6-6 0 16,1 4 1-16,-6-2-4 16,-2 4 3-16,-2 2 0 15,-4 1 2-15,-2-1 5 16,-2 1-7-16,-3-3 0 15,7-1 0-15,-2-2 0 16,4-3 2-16,-3-7-2 16,-3-3 0-16,0-3-27 15,5 0 0-15,5-5-7 16,5-23-3-16,2-12 0 15,4-5 18-15,-4-6 5 16,5 0 6-16,-1 11 6 16,-4 11 1-16,-5 12 2 15,-12 12 10-15,-3 5 25 0,0 0-16 16,0 0-20-16,3 22 2 15,2 7 23-15,0 6 16 16,-3-3-23-16,4 2-10 16,-1-6 4-16,2-5-11 15,-1-4-1-15,-3-11 5 16,6 0-5-16,-1-5-11 15,5-3-82-15,5 0-88 16</inkml:trace>
  <inkml:trace contextRef="#ctx0" brushRef="#br0" timeOffset="42632.4385">22467 12328 280 0,'-11'-32'107'0,"7"15"-90"16,1 8 5-16,3 5-1 15,0 1-10-15,0 3 14 16,0 0-25-16,0 0 0 15,0 0 0-15,0 0-21 16,0 22-11-16,10 11-43 16,-2 6-55-16</inkml:trace>
  <inkml:trace contextRef="#ctx0" brushRef="#br0" timeOffset="42891.4533">22904 12464 245 0,'5'-9'101'0,"-5"6"-42"16,0 3-11-16,-3 0-14 15,-28 0-3-15,-20 10-29 16,-11 24-2-16,2 12 5 16,15 7-2-16,19 9 12 15,26-3-15-15,0-6 3 16,18-5 0-16,23-7 1 15,6-13-4-15,4-7 0 16,0-8 8-16,-4-12-8 16,-2-1 0-16,-6 0-32 15,-7-1-11-15,-12-12-93 16,-10-2-120-16</inkml:trace>
  <inkml:trace contextRef="#ctx0" brushRef="#br0" timeOffset="48149.754">27351 11938 10 0,'-24'0'115'16,"4"0"-61"-16,10 0-31 15,2 0-9-15,2-7 10 16,-6 3 7-16,6 1-17 15,-3 0 14-15,0 1-14 16,0-1-7-16,0 3 3 16,4-2-10-16,1-2 16 0,1 4-13 15,3-2-3 1,0 2 13-16,0 0-11 0,0 0 7 15,0 0-4-15,0 0-1 16,0 0-7-16,0 0 3 16,0 0-13-16,7 0 11 15,16 0-1-15,16 0 3 16,20 0 4-16,16 0 6 15,7 0-10-15,16 0-1 16,0 0 1-16,10 0 1 16,5 0 3-16,2 0-4 15,4 0 0-15,-3 0 0 16,-3 0-5-16,0 0 1 15,-3 0 0-15,-7 0 3 16,-4 0-8-16,-8 0 7 16,-4 0-1-16,-7 0-2 0,-8 0-1 15,-5 0-1-15,-3 0 5 16,-5 0-4-16,0 0 9 15,0 0-3-15,3 0 0 16,7 0-4-16,-1 0-6 16,6 0 9-16,1-5-3 15,-1 5-1-15,1-6 0 16,-7 1 0-16,-6 2 3 15,-2-3-1-15,-9 6 1 16,-2-1 2-16,2-2 0 16,3-3-7-16,0 1 14 0,2-3-7 15,-1 1 0 1,9-1-11-16,-2 1 10 0,0 0-4 15,1 4 10-15,-4-2-6 16,-2 2 4-16,-7 3 0 16,1 0-3-16,-5 0 1 15,3 0 1-15,-2-3-2 16,1 0 0-16,-1 1 0 15,4-3 1-15,0 3-1 16,5-1 0-16,-4 3 4 16,2-4-9-16,0 4 5 15,-3-1 0-15,1-3 2 16,2 1 0-16,0 1-1 15,5-3-1-15,0-1 0 0,7 1 0 16,2-1 0-16,1 1-1 16,-4 3-5-16,-6-3 6 15,-3 5 2-15,-5-4-2 16,0 4 0-16,-4 0-2 15,1 0 2-15,-1 0 0 16,2 0-1-16,-3 0 4 16,5 0-6-16,3 0 1 15,-4 0 2-15,1 0-1 16,0 0-1-16,-4 0 2 15,-3 0 0-15,4 0 6 16,-4 0-6-16,-3 0 0 16,5 0 2-16,-2 0-8 15,-3 0 7-15,1 0-1 16,-4 0 0-16,5 0 7 0,1 0-9 15,3 0 2-15,4 0 0 16,0 0-7-16,-1 0 15 16,-2 0-8-16,-7 4 0 15,-2 3 1-15,-1-4-2 16,-5 2 1-16,-4-2 0 15,2-3-1-15,-8 3 2 16,0-3-1-16,2 0 1 16,-7 0 5-16,-4 0-6 15,-4 0 6-15,-5 0-6 16,-2 0 21-16,-3 0-13 15,0 0 7-15,0 0 8 16,0 0-22-16,0 0 12 0,-3-3-13 16,-30 3-37-16,-32-11-87 15</inkml:trace>
  <inkml:trace contextRef="#ctx0" brushRef="#br0" timeOffset="53908.0834">5525 14641 241 0,'2'0'6'0,"-2"0"0"16,0 0-5-16,0 0 0 15,0 0 24-15,0 0-15 16,0 0 1-16,0 0 0 15,0 0-10-15,0 0 10 16,0 0-5-16,0 0-3 16,0 0-1-16,0 0-2 15,0 0 0-15,3 0 0 16,1 0 4-16,7 0-5 0,5-3 1 15,7 1 0-15,7-1-1 16,3-1 1-16,11 2 0 16,3-1 3-16,10 1 3 15,-1-1-7-15,4-2 1 16,3 2 0-16,-7-2-4 15,1 2 5-15,-5-1-1 16,-1 0 0-16,-2 4 4 16,-5 0-5-16,-6 0 1 15,1 0 0-15,-1 0-4 16,4 0 4-16,2 0 0 15,-1 0 0-15,1 0 5 0,0 0-7 16,1 0 2-16,2 0 0 16,1 0-3-16,-4 0 3 15,3-2-2-15,2-5 2 16,-5 2-4-16,4 3 1 15,-1-3 3-15,-2 5 0 16,5-3-7-16,-5 1 7 16,2-1 0-16,-3 3 0 15,-1 0 2-15,1 0-3 16,-3 0 1-16,1 0 0 15,-4-3-2-15,4 1 2 16,0-4 0-16,-3 3 0 16,0 3 4-16,-8-1-7 15,2 1 3-15,0 0 0 16,3 0-2-16,3 0 3 0,2 0-1 15,1 0 0-15,6 0 4 16,-4 0-5-16,3 0 1 16,6 0 0-16,4 0-3 15,5 0 5-15,4 0-2 16,6 0 0-16,-2 0 2 15,-1 0-4-15,3 0 2 16,-5 0 0-16,8 0-3 16,-4-4 3-16,-3-1 0 15,-5 1 0-15,-9 3 4 16,-7 1-7-16,-9 0 3 15,1 0 0-15,-3 0-1 0,2 0 1 16,1 0 0-16,-1 0 0 16,4 0 4-16,3 0-7 15,-1 0 3-15,3 0 0 16,-4 0-2-16,-2 0 2 15,-2 0 0-15,-1 0 0 16,-6 0 5-16,4 0-8 16,-3 0 3-16,6 0 0 15,2 0-2-15,7 0 3 16,2 0-1-16,6-3 0 15,4-5 3-15,3-1-6 16,-4 5 3-16,3-1 0 16,-2 1 0-16,-4 3 2 15,-2 1-2-15,0 0 0 16,-5 0 3-16,2 0-5 0,0 0 2 15,-4 0 0-15,4 0-1 16,0 0 1-16,-1 0 0 16,6 0 0-16,1 0 3 15,2 0-5-15,-3 0 2 16,4 0 0-16,-1 0-3 15,1 0 3-15,3 0 0 16,-1 0 0-16,2 0 4 16,5-3-6-16,3-3 2 15,0-1 0-15,1 0-2 16,-5 2 4-16,1-1-2 15,-4 1 0-15,-3 1 2 0,-3 0-5 16,2 1 3-16,-9 1 0 16,2 2-2-16,-3-3 3 15,-1 3-1 1,1 0 0-16,2 0 3 0,1 0-4 15,-1-3 1-15,0 3 0 16,1 0 0-16,-3-2 1 16,3 2-1-16,-5-4 0 15,2 0 2-15,-1 1-4 16,7 1 2-16,-1-7 0 15,5 4 1-15,-6-1-1 16,-4 5 0-16,-7 1 0 16,-8 0 1-16,-3 0-3 15,-7 0 2-15,4 0 0 16,1 0-1-16,0 0 3 0,5 0-2 15,-3 0 0-15,-4 0 3 16,-4 0-7-16,-14 0 4 16,-1 0 0-16,-8 0 5 15,-2 0-5-15,0 0 18 16,0 0 6-16,0 0-11 15,0 0 11-15,0 0-24 16,0 0 0-16,-5 0-32 16,-46 0-191-16</inkml:trace>
  <inkml:trace contextRef="#ctx0" brushRef="#br0" timeOffset="65848.7664">9823 17288 64 0,'-6'-11'13'0,"1"3"-5"15,2 5 8 1,0 1-4-16,-1 2 9 0,4 0 7 15,0 0-19-15,0 0 10 16,-2 0-6-16,-4-3 2 16,6 3 5-16,-3 0-3 15,3 0-7-15,0 0 5 16,0 0-14-16,0 0 7 15,0 0-8-15,0 0 3 16,0 0 10-16,-2 0-10 16,-3 0 7-16,3 0 5 15,-1 0-10-15,0 0 3 16,0 0-8-16,3 0 3 15,0 0-4-15,0 0 1 0,0 0-1 16,0 0 0-16,0 0-4 16,16 0 2-16,7 5 0 15,6 1-4-15,7 1 7 16,5 2 7-16,10-6-7 15,6-2 0-15,7-1 2 16,15 0 3-16,4 0-5 16,9 0 0-16,8 0 6 15,1 0-6-15,-3-4 5 16,-6 0-5-16,-15-1-3 15,-13 3 0-15,-8 2 3 16,-12 0 0-16,1 0 0 16,0-2 0-16,-1 2 0 0,10-6-1 15,2 3 3 1,4-5-5-16,-1 3 0 0,-3 0 2 15,1-7-2-15,-3 5 3 16,-5 2 0-16,-1-3-3 16,-6 5 10-16,-4 0-11 15,-2 0 4-15,-3 3 0 16,2 0 1-16,-2 0-1 15,5 0 0-15,-2 0 0 16,6 0 6-16,-1 0-10 16,-3 0 4-16,5 0-1 15,-4 0-1-15,5 0 2 16,3 0 0-16,4 0 0 15,11 0 1-15,1 0 1 0,5-5-2 16,3 0 0 0,-9 0 1-16,0 2-1 0,-5 0 0 15,-14 0-1-15,-5 1 6 16,-14 2-3-16,-9 0-2 15,-10 0 0-15,-5 0-2 16,0 0 5-16,0 0 7 16,0 0 4-16,0 0-6 15,0 0 20-15,0 0-16 16,0 0-7-16,0 0 5 15,0 0-10-15,0 0 0 16,-5 0 0-16,-16 0-34 16,-9 8-36-16,-21 3-169 0</inkml:trace>
  <inkml:trace contextRef="#ctx0" brushRef="#br0" timeOffset="73557.2073">10144 16034 130 0,'-11'-7'20'0,"-1"0"-7"16,3 4 3-16,2 3 23 16,5 0-14-16,2 0-14 15,0 0 10-15,0 0-15 16,0 0 5-16,0 0 8 15,0 0-14-15,-3 0 6 0,3 0-5 16,0 0-6-16,0 0 16 16,0 0-15-16,0 0 4 15,0 0 1-15,0 0-3 16,0 0 5-16,0 0-4 15,0 0-4-15,0 0 15 16,0 0-10-16,0 0 2 16,0 0 8-16,0 0-8 15,0 0 11-15,0-2-7 16,0-3-5-16,0-3 22 15,0-2-21-15,0-10-7 16,0-3 1-16,0-7-2 16,12-5-2-16,6-6 3 15,3 0 0-15,5-5 7 16,7-2-7-16,-1 2-1 0,4 8-1 15,-3 1 4-15,5 8-2 16,-2 5 0-16,6 0 0 16,-1 0 0-16,4 0 0 15,2 0 0-15,7-4 0 16,2 4-10-16,1 0 8 15,2 0 2-15,-5 6-2 16,-4-1-4-16,-2 4 4 16,-4-2 0-16,-3 3-3 15,2-1 2-15,-2 1 2 16,1 4 1-16,-9-1 0 15,-7 8-5-15,-8 1 7 0,-6-2-4 16,-6 4 0-16,-3 0-1 16,-3 0 0-16,0 0 3 15,0 0 0-15,0 0 0 16,0 0 3-16,0 0-6 15,0 0 0-15,-9 0-57 16,-24 9-12-16,-23 20-152 16</inkml:trace>
  <inkml:trace contextRef="#ctx0" brushRef="#br0" timeOffset="74375.2541">10013 15694 175 0,'-8'-11'33'15,"0"6"-33"-15,1 2 23 16,7 0 11-16,-3 3-21 16,3 0 11-16,0 0-18 15,0 0-2-15,0 0 7 16,0 0-10-16,0 0 12 0,0 0-13 15,0 0 5-15,0 14-9 16,0 13 8-16,5 11 9 16,8 4 8-16,-5-2-18 15,5 0 2-15,-4 0-3 16,-1-2 1-16,1 3 8 15,-2-10-10-15,-5 1 1 16,4-3 5-16,-3-7-5 16,1-3 2-16,-1-5-4 15,-1-5 4-15,1 0-2 16,0-7-2-16,0 1 0 15,-1-3 0-15,5 0-1 0,1 0-1 16,8 0 0-16,7-3 2 16,7-17 15-16,6-8-10 15,0-8-3-15,3 5 12 16,-5-3-11-1,6 2 3-15,-1-1-5 0,-5 4 4 16,9 6-6-16,-9-5 1 16,-3 9 0-16,-5-2-2 15,-6 5-56-15,-4 9-36 16,-4 0-115-16</inkml:trace>
  <inkml:trace contextRef="#ctx0" brushRef="#br0" timeOffset="78855.5103">14306 7395 137 0,'0'8'91'0,"0"-8"-85"16,0 0 11-16,0 0-3 15,0 0 10-15,0 0 11 16,0 0-19-16,0 0 12 15,0 0-24-15,0 0 4 0,0 0 11 16,0 0-17 0,0 0 6-16,0 0-8 0,0 3 0 15,0 2-4-15,0 1 4 16,9 8 0-16,7 4-2 15,4 3 7-15,1 0-5 16,2 0 0-16,-2-1 0 16,0-6-3-16,-1 0 3 15,5-5 0-15,-4-4-1 16,0 1-4-16,-1-6 0 15,1 0 10-15,5 0-4 16,7-16 8-16,9-14-5 16,6-5 3-16,8-8 2 15,4-2-4-15,4 0-7 16,5-6 2-16,11-3 0 0,10-4 3 15,5-7-3-15,0 4 0 16,-10 5 0-16,-8 10 4 16,-23 12-4-16,-18 12 0 15,-18 12 0-15,-15 6-10 16,-3 1 8-16,0 3 2 15,0 0 0-15,0 0 3 16,0 0-6-16,0 0 1 16,0 0-55-16,0 7 8 15,0 11-32-15</inkml:trace>
  <inkml:trace contextRef="#ctx0" brushRef="#br0" timeOffset="99920.7152">13884 17360 210 0,'-18'0'23'0,"-2"0"-6"15,6-5-12-15,-8 2 4 16,16 3 15-16,1 0 4 0,5 0 2 15,-3 0-13-15,3 0-13 16,0 0 12-16,0 0-11 16,0 0-4-16,0 0 6 15,0 0-7-15,0 0 0 16,0 0 0-16,0 0 0 15,21 0 0-15,10 0 3 16,15 8-1-16,8 3 2 16,-2-4-2-16,4-3-2 15,4 0 0-15,6-4 4 16,5 0-12-16,7 0 16 15,-1 0-8-15,3 0 7 0,2 0-7 16,0 0-1 0,-5-8 0-16,-4-2-7 0,1-1-1 15,4 3 7-15,-1 0 2 16,1 1 6-16,-5 0-6 15,4 3 0-15,-2-2-1 16,-6 3 2-16,-7-2-3 16,-6 2 2-16,-5-2 0 15,-4 5-4-15,1-5 7 16,-1 5-3-16,1-5 0 15,2-2 3-15,7 5-6 16,2-5 3-16,4 1 0 16,8 1-1-16,0-6 1 15,-2 6 0-15,-7-2 0 16,-8 6 2-16,-10-3-2 0,-11 2 0 15,-10 2 0-15,-5-3-1 16,-8 1 1-16,-4 2 0 16,-4 0-1-16,-2 0 6 15,3 0 10-15,-3 0-12 16,0 0-3-16,0 0 13 15,0 0-11-15,0 0 2 16,0 0-4-16,0 0 4 16,0 0-9-16,-11 0 5 15,-34 7-37-15,-35 12-92 16</inkml:trace>
  <inkml:trace contextRef="#ctx0" brushRef="#br0" timeOffset="103759.9348">17269 17183 132 0,'-10'-5'24'0,"2"-1"-11"16,5 4 12-16,3 2-5 15,0 0 11-15,0 0-9 16,-4 0-18-16,4 0 16 15,0 0-17-15,0 0 5 16,0 0 7-16,0 0-14 16,0 0 13-16,0 0-7 0,0 0 4 15,0 0 12-15,0 0-23 16,0 0 3-16,0 0-3 15,0 0-4-15,7 0 4 16,16 0 0-16,16 5 9 16,5 6 3-16,12 0-6 15,13-2-5-15,6-5 2 16,5-1 1-16,9 0-4 15,-1-3 0-15,5 0 0 16,2 0 1-16,-3 0-1 16,1 0 0-16,-4 0 0 15,-3-9 5-15,-7 4-8 16,-1 0 3-16,-9 1 0 0,-5 3 1 15,0-2-1 1,-2 3 0-16,-3-3 2 0,3-2 3 16,0-1-6-16,4 3 1 15,-7 1 0-15,1 0-1 16,-4 2 1-16,-2-5 0 15,-3 1-3-15,-1 4 10 16,-2 0-8-16,-1 0 1 16,-6 0 0-16,2 0-2 15,-5 0 2-15,4 0 0 16,2 0-1-16,0 0 6 15,7 0-5-15,3 0 0 16,2 0 0-16,3 0 0 16,3 4 0-16,0-2 0 0,-1 3-1 15,-2-3 2-15,3 4-1 16,-3-3 0-16,-2-1 0 15,2-2-4-15,3 3 6 16,2-3-2-16,-2 3 0 16,0-3 1-16,-3 0-2 15,-3 0 1-15,-5 3 0 16,-4-2-6-16,-4 3 6 15,-2-1 0-15,1-1 0 16,2 3 4-16,7-5-9 16,3 0 5-16,5 0-2 15,-3 0-5-15,-2 0 12 16,-7 0-5-16,-6 0 10 0,-8 0-8 15,-12 0 7 1,-11 0-9-16,-10 0 0 0,0 0 9 16,0 0 5-16,0 0-3 15,-21-1-5-15,-27-3-6 16,-21 4-44-16,-29 0-75 15</inkml:trace>
  <inkml:trace contextRef="#ctx0" brushRef="#br0" timeOffset="104757.9919">17524 16075 251 0,'-18'0'31'0,"7"-17"-22"16,1-1 31-16,7-2-17 15,3-3 11-15,0-12-10 16,0-6-18-16,15-9 10 16,14-4-4-16,10-7-10 15,18-6 26-15,17-8-24 16,18-2-4-16,12 2 4 15,6 3-2-15,3 12-2 16,-6 12 0-16,-9 9 0 16,-21 9-1-16,-17 5 1 0,-22 7 0 15,-12 6 2 1,-8-1 1-16,-8 9-3 0,-5 4 0 15,-5 0 1-15,0 0-7 16,0 0-4-16,0 0-17 16,-35 0-18-16,-25 24-16 15,-14 3-43-15,-6 10-118 16</inkml:trace>
  <inkml:trace contextRef="#ctx0" brushRef="#br0" timeOffset="105147.0141">17307 15737 212 0,'0'15'17'16,"0"12"-15"-16,0 11 15 15,-9 13 9-15,-5 8 15 16,-8 2-14-16,4 1-16 15,4-6 5-15,4-8-15 16,10-10 4-16,0-13 0 16,0-5-1-16,0-7-1 0,10-5 4 15,19-6 1-15,12-2 20 16,20-7-17-16,12-30-3 15,17-10-2-15,-8-1-3 16,-3 2 7-16,-17 7-10 16,-18 5-37-16,-5 4-31 15,-12 9-23-15,-1 7-91 16</inkml:trace>
  <inkml:trace contextRef="#ctx0" brushRef="#br0" timeOffset="109858.2836">21395 15828 100 0,'0'-8'45'16,"2"0"-32"-16,1 3 1 16,-3 5-7-16,0 0 12 15,0 0 7-15,0 0-8 16,0 0-2-16,0 0 3 16,0 0-9-16,0 0 22 15,0 0-5-15,-8 0-13 16,-25 0-7-16,-14 0-4 15,-7 0-3-15,-2 0 0 16,-1 0 5-16,4 0-7 16,-7 0 2-16,7 0 0 15,-4 0-3-15,3-8 5 0,2-3-2 16,-5 2 0-16,-2 2 0 15,-1 0-4-15,0-2 3 16,1 4 1-16,5-1-2 16,2 1 2-16,4-1 0 15,4-2-1-15,-5 6 7 16,13-5-7-16,8 3 1 15,7 1 0-15,11 1 0 16,5 2 3-16,2 0 0 16,3 0-3-16,0 0 5 15,0 0-10-15,0 0 5 16,0 0-2-16,0 0-2 0,0 0 5 15,0 0-1-15,0 0 0 16,0 0 3-16,0 0-5 16,0 0 2-16,0 0 0 15,0 0-2-15,0 0 3 16,-3 21-1-16,3 9 10 15,0 4-7-15,0 4 5 16,0 4-7-16,0 4-1 16,0-1 4-16,0 6 0 15,0 4-2-15,0 6-2 16,0 2 5-16,0 1 1 15,6 3-6-15,6-3 0 16,-1 4 5-16,4-8-2 0,0-6-3 16,-4-1 0-1,2-9 2-15,-1-5-3 0,-1-4 1 16,2-5 0-16,-8-6 0 15,-2-3 4-15,1-2-5 16,-4 0 1-16,0 0 0 16,0 2 0-16,0 6 1 15,0-1-1-15,0 4 1 16,-4-1 3-16,-2 1-5 15,6-2 1-15,0 1 0 16,0 4-1-16,0-5 1 16,0 0 0-16,0-1-3 15,3-6 6-15,4-2-3 16,-1 0 0-16,-4-4 0 0,-2 4 0 15,0 3 0-15,0 1 0 16,0 0 0-16,3-2 5 16,-3 0-8-16,3 4 3 15,0-4 0-15,1 1-2 16,-1-1 2-16,-3 0 0 15,0-3 0-15,0 2 3 16,0-5-3-16,0-1 0 16,2-4 0-16,1-1-6 15,0-8 6-15,0 3-7 16,1-4 7-16,4 0-10 15,2 0 4-15,10 0 3 16,6 0 3-16,8-11 7 16,7-7-7-16,3-4-2 15,4 0 2-15,9-2 6 0,-1 0 0 16,1 3-6-16,-1 3 2 15,1 2-5-15,-5 2 3 16,-1 3-4-16,-7 4 2 16,-2 1 0-16,-7 6-1 15,4 0 2-15,-3 0-2 16,0 0 2-16,2 0 1 15,-2 0 0-15,3 0 0 16,-1 0 7-16,1 0-9 16,-6 0 2-16,-4 0 0 0,-4 0-1 15,-5 0 1-15,-9 0 0 16,-1 0 0-16,-5 0 6 15,-5 0-5-15,0 0-1 16,0 0 0-16,0 0 12 16,0 0-8-16,0 0-2 15,3 0-2-15,4 0 0 16,-1 0 0-16,2 0-4 15,-1 0 8-15,-4 0-8 16,-3-8-11-16,0-1-24 16,0-1-74-16,-28-3-145 15</inkml:trace>
  <inkml:trace contextRef="#ctx0" brushRef="#br0" timeOffset="110707.3321">21439 15710 60 0,'0'-9'129'16,"0"8"-100"-16,0 1-16 15,0 0-13-15,9 0 4 16,15 0-2-16,17 0 14 16,5 10-14-16,3 1 24 15,2-1-24-15,-12 4-1 16,-10-7 0-16,-4 7 6 15,-17-3-9-15,-3-3 2 16,0 2 0-16,-5 2 21 0,0 4-17 16,0-1 0-1,0 9-1-15,0 0 1 0,-7 9 1 16,-2 2-5-16,-6 10 0 15,0 6 8-15,1 5-8 16,-1 6 2-16,3 4-2 16,1 6 7-16,-2 1-6 15,4 1 7-15,0-1-6 16,7 0 4-16,-1-2-3 15,3 1-3-15,-4-2 1 16,4-7 5-16,0-6-4 16,0-6-2-16,0-6 0 15,0 1 1-15,0-5 1 16,0-1-1-16,0-6 2 0,-3-5 1 15,-3-6 1-15,1 0-5 16,-2-3 1-16,2 2 9 16,2-3-7-16,-3-3 1 15,2 3-4-15,1-3 7 16,1-2-6-16,-1 2-1 15,0-3 0-15,-2 2 3 16,-5-1 0-16,2 2-1 16,-2-3 8-16,2 1-10 15,-2-6 9-15,2 0-9 16,-2 0 0-16,5-3 0 15,-5-2 0-15,2-1-15 16,-10-2-22-16,-3 0-70 16,-12 0-98-16</inkml:trace>
  <inkml:trace contextRef="#ctx0" brushRef="#br0" timeOffset="112369.4272">24096 12109 86 0,'-7'0'100'0,"7"-5"-91"0,-3 1 24 16,3 2-7-16,0 2-11 16,0 0 31-16,0 0-30 15,0 0-7-15,0 0-9 16,0 0 0-16,0 18-1 15,0 12 0-15,24 10 1 16,6 9 15-16,3 6-11 16,1 3 6-16,-1 8 10 15,-2 0-18-15,-5 1 9 16,-8 3-6-16,-6-3-5 15,-6 0 8-15,-6-4-4 16,0 7-4-16,-3 5 5 16,-25 7 0-16,-13 12-1 15,-6 9-4-15,-9-3 1 0,-6 2 3 16,-2-5-3-16,-3-10-1 15,1-3 2-15,1-4 4 16,3-11-6-16,-2-5 0 16,8-7 0-16,-6-8 0 15,3 3 0-15,-3-6 0 16,-7-3 1-16,1-4 5 15,5-4-6-15,1 0 0 16,3-2 0-16,8 1 0 16,4 4 0-16,1-1 0 0,2 6-2 15,-3-1 7-15,-4 6-7 16,0-1 2-16,5-5 0 15,-3 1 0-15,2-9 0 16,-1-1 0-16,1-1 0 16,-6-3 5-16,-4 3-5 15,1 3 0-15,2-1 0 16,7-2-5-16,6 3 6 15,2 1-1-15,0-1 0 16,6 1 3-16,0 1-4 16,4-2 1-16,-1 2 0 15,4-2-6-15,1 3 8 16,2 0-2-16,-4-1 0 15,0 4 5-15,-2-2-7 16,-4-1 2-16,4-7 0 16,-1-4-3-16,9-8 3 0,9-8 0 15,3 0 0-15,7-6 5 16,2-3-7-16,0-2 2 15,0 0 0-15,0 0-1 16,0 0 1-16,0 0-2 16,0 0-12-16,0 0-45 15,26-24-52-15,25-21-74 16</inkml:trace>
  <inkml:trace contextRef="#ctx0" brushRef="#br0" timeOffset="113247.4774">24024 12183 107 0,'-3'-5'72'0,"3"3"-50"15,-2 2 6-15,-3 0-14 16,3 0-10-16,-7 26 13 16,0 9 3-16,3 7-5 15,1-1 6-15,5 0-13 16,0-7-2-16,0-8-1 15,0-8-2-15,0-2 5 16,0-7-6-16,0-6 0 0,0-1 7 16,0-2-8-16,0 0 18 15,0 0 10-15,0 0-15 16,0 0 10-16,0-17-15 15,0-19-6-15,5-12-6 16,13-6 6-16,3-2-3 16,9 0 0-16,2 2-2 15,1 10-1-15,6 6 3 16,-4 7-2-16,1 9 0 15,-4 8-6-15,4 8 8 16,0 6-4-16,-1 0 4 16,1 11 5-16,3 23-5 0,-3 8 0 15,-1 6-5-15,-8 5-10 16,-4 1-66-16,-2-17-128 15</inkml:trace>
  <inkml:trace contextRef="#ctx0" brushRef="#br0" timeOffset="118660.787">22589 16277 26 0,'-12'-10'42'0,"0"1"-18"16,3 4-4-16,7 0 9 0,-1-1-19 15,-4-2 2-15,4 5-12 16,1-2 21-16,-1-4-1 15,0 2-10-15,0-1 10 16,-1-2 1-16,1 4-19 16,3 2 22-16,-2-2-11 15,-1-1-1-15,-3 0 0 16,6 2-6-16,-4-1 18 15,4 3-8-15,0-1-9 16,0 1 25-16,0 3-24 16,0-2 2-16,0 2 4 15,0 0-12-15,0 0-4 16,-3 0 1-16,1 20-7 0,-1 23 7 15,0 19 2-15,-4 10 2 16,5 11 5-16,-4-3-4 16,0 3 0-16,4-6-4 15,-2 1 1-15,1-9-1 16,0 4 0-16,0-4 0 15,3-1 0-15,0-8 7 16,0-3-10-16,0-7 3 16,0-9 0-16,0-4-1 15,0-6 1-15,0 0 0 16,0-6 0-16,0 0 5 15,0-1-6-15,0 0 1 16,0 0 0-16,0-2-3 16,0-3 3-16,0-3 0 0,0-1 0 15,3-4 4-15,7 0-5 16,-2-3 1-16,0 0-3 15,7-2-3-15,3-4 5 16,6-2-2-16,3 0 3 16,0 0 5-16,0 0-5 15,-3 0-8-15,-4 0 8 16,-2-2 12-16,-10-4-11 15,-1 1-2-15,-7-4-9 16,0 0-48-16,0-6-49 16,0-6-113-16</inkml:trace>
  <inkml:trace contextRef="#ctx0" brushRef="#br0" timeOffset="119671.8449">22467 16131 39 0,'0'-14'97'16,"0"0"-68"-16,23 2-26 16,13-4 18-16,12-1-12 15,12-1 1-15,11-5 17 16,6-2-14-16,12 0 4 15,13-1-8-15,6 4-8 16,3 1 16-16,-1 4-17 16,-9 4 9-16,-6 5-9 0,-3-2 4 15,3 1-4 1,3 1 0-16,9 0 0 0,15 3 0 15,9-3 0-15,15-2 0 16,8-4-2-16,13 1 7 16,5-1-3-16,3 1-2 15,-5-1 0-15,-8 1-4 16,-8 2 4-16,-5 1 0 15,-12-1-2-15,-12 0 8 16,-12 3-11-16,-12 3 5 16,-16 0 0-16,-3-2-1 15,-15 2 2-15,-4 1-1 16,-3-2 0-16,-4 1 4 15,1-1-7-15,-1 2 3 16,-3 0 0-16,-2-1-2 0,-7 5 4 16,-9-4-2-16,-4 3 0 15,-11-3 6-15,-2 2-9 16,-7-3 3-16,5 0 0 15,1-1 0-15,7-2 1 16,6 4-1-16,-1-5 0 16,4 4 6-16,-5 2-6 15,-8 3 0-15,-9 0 0 16,-4 0-5-16,-4 0 2 15,-3 10 3-15,0 15 9 16,0 6-8-16,0 10 9 16,0 12-10-16,-15 8 4 0,-3 10 5 15,3 6-6 1,-6 9-3-16,1 4 4 0,2 7 1 15,0-4-3-15,7 0-2 16,4-7 0-16,4-7 2 16,3-3-2-16,0-4 0 15,0 1 0-15,0-1 6 16,0 1-5-16,0-2-1 15,0 1 0-15,0-2 8 16,-3-7-5-16,-15-3-1 16,-2-10 0-16,-1-4 2 15,6-9-1-15,-3-7-3 16,7-8-3-16,1-4-16 15,-5-7-42-15,-8-11-167 16</inkml:trace>
  <inkml:trace contextRef="#ctx0" brushRef="#br0" timeOffset="120538.8945">22878 17610 66 0,'49'0'8'0,"5"0"-8"16,15-7 5-16,13-4 24 16,14-1-5-16,14-5 7 0,8 1 4 15,10-3-21 1,6 2 1-16,3 2-8 0,-4 1-3 15,-2 4 14-15,-3-1-14 16,-1 6-2-16,-1 3 1 16,-2 2-1-16,6 0 3 15,4 0-3-15,0-3 0 16,-6 3 4-16,0-3-6 15,-9 0 0-15,2 1 2 16,-3 2-2-16,-2 0 1 16,-6 0-2-16,-5 0 4 15,-7 0-3-15,-6 0 1 16,-3 0-1-16,-5 0 1 15,-7-5 2-15,-10-3 3 16,5-1-5-16,-10-2 3 16,-3 1 8-16,-2 0-9 15,-9-2 1-15,-7 5 1 0,-10 1-5 16,-13 3 6-16,-16 1-6 15,-2-1 2-15,0 3 9 16,-9 0-11-16,-41 0-19 16,-49 0-133-16</inkml:trace>
  <inkml:trace contextRef="#ctx0" brushRef="#br0" timeOffset="125518.1793">26801 8400 118 0,'0'0'7'15,"0"0"15"-15,0-2-4 16,0 2 9-16,0 0 12 16,0 0-17-16,0 0 5 15,4 0-10-15,-4 0-3 16,0 0 12-16,0 0-17 15,0 0-1-15,0 0-8 16,0 0-4-16,0 0 4 0,3 0-4 16,2 10 4-1,8 3 0-15,-2 3 1 0,4 2-1 16,0-6 3-16,3 1 2 15,3 1-1-15,-1-4-4 16,1 1 4-16,0 2-3 16,-3-1 0-16,-1-2-1 15,4-2 0-15,-3 0 3 16,3-2-3-16,-3-2 0 15,0 0 4-15,2-4 0 16,1 0-3-16,0 0 8 16,6 0 10-16,2-6-13 15,7-18 9-15,5 0-15 16,5-8 3-16,-2-3 2 0,3-3 2 15,1 1-7-15,-1 3 2 16,-2-4 3-16,2 1-6 16,-1-3 1-16,0 2 0 15,3 3-2-15,-5 6 2 16,-3 2 0-16,7 6-2 15,-4 4 4-15,3 1-2 16,2 1 0-16,-11 3 0 16,-9 2-2-16,-11 3 2 15,-11 3 0-15,-7 4 0 16,0 0-16-16,0 0 8 15,0 0-40-15,-25 11 2 16,-16 21 41-16,-12 3-51 0</inkml:trace>
  <inkml:trace contextRef="#ctx0" brushRef="#br0" timeOffset="135364.7425">9545 20058 227 0,'-10'0'51'0,"-8"0"-32"16,7 0-19-16,1 0 18 16,8 0 7-16,2 0 4 15,0 0-1-15,0 0-21 16,0 0 8-16,0 0-9 15,0 0-2-15,0 0 5 16,0 0-8-16,0 0-1 16,0 0 0-16,0 0 2 15,0 0-6-15,0 0 4 16,0 0-11-16,6 0 8 15,21 7 0-15,8 2 3 16,10-2 2-16,6 1 3 0,5-4-10 16,9-2 1-16,-3-2 4 15,10 0-1-15,-6 0 2 16,1 0-1-16,-5-2 0 15,4-10-7-15,-4-1 4 16,0 0 3-16,2-1-9 16,-5 4 7-16,-2 2-4 15,-8 0 2-15,5 0 1 16,-6 0-11-16,2 3 13 15,1-4-1-15,0-1 0 16,-4-1 0-16,4 1 2 16,-2-2 0-16,-3 4-3 0,-2 1 7 15,-6 1-5 1,-2 1 1-16,-3 2-2 0,-1 3-5 15,1 0 7-15,3 0 0 16,-3 0 0-16,-1 0 5 16,3 0-9-16,1 0 4 15,0 0 0-15,5 0-2 16,1 0 3-16,1 0-1 15,-2 0 0-15,0 0 5 16,-2 0-5-16,-3 0 0 16,-1 0 0-16,-3 0-4 15,1 0 4-15,-2 0 0 16,4 0-2-16,0 0 8 15,1 0-10-15,2 0 4 16,1 0 0-16,-1 0-2 0,5 0 3 16,-4 0-1-16,-5 0 0 15,2 0 6-15,0 0-9 16,-3 3 3-1,0 0 0-15,-1-1-2 0,3 4 4 16,4-3-2-16,0-1 0 16,-1 0 3-16,4-2-8 15,0 3 5-15,2-3 0 16,1 0 0-16,-7 0 2 15,3 2-2-15,-2 1 0 16,4-3 6-16,-2 0-8 16,6 0 2-16,1 0 0 15,-1 0-6-15,1 0 12 16,-1 0-4-16,1 0 0 0,-1 0 3 15,-1 0-5-15,-2 0 1 16,0 0-1-16,4 0 6 16,-1 0-6-16,1 0 0 15,2 0 0-15,4-3 4 16,2-2-6-16,1 3 2 15,-1 0 0-15,-2-4-2 16,-3 3 5-16,-2-2-3 16,2 2 3-16,-4-2-1 15,4 2 7-15,3-3-7 16,2 2-2-16,6-2 13 15,1 3-12-15,-4 1 1 16,-11 2-2-16,-9 0 5 0,-10 0-13 16,-12 0 6-16,-1 0 2 15,-7 0 5-15,-6 0-1 16,0 0-2-16,-3 0 6 15,0 0-5-15,0-3 5 16,-3-5-8-16,-25 0-18 16,-10 5-61-16,-24-2-153 15</inkml:trace>
  <inkml:trace contextRef="#ctx0" brushRef="#br0" timeOffset="138755.9364">10604 18634 104 0,'-5'0'62'15,"-1"0"-45"-15,-1 0-9 16,7 0 3-16,0 0 29 16,0-7-17-16,0-6-11 15,0-2 8-15,0-2-12 16,0-2 18-16,0-3-13 15,0-2-8-15,13-2-4 16,7-7 1-16,11-1 6 16,7-9-1-16,9-5-4 0,13 0 3 15,6 0-5 1,5 5 1-16,2 6 4 0,9 2-6 15,3 5 0-15,5 3-1 16,2 3 3-16,-4 6-2 16,-4-3 0-16,-9 8 1 15,-16 2 0-15,-15 2-1 16,-14 7 0-16,-16-1-4 15,-7 3 4-15,-7 0 0 16,0 0-1-16,0 0 3 16,0 0-4-16,0 0 2 15,-7 0-15-15,-22 8 7 16,-9 10-34-16,-11 2-25 15,0 1-102-15</inkml:trace>
  <inkml:trace contextRef="#ctx0" brushRef="#br0" timeOffset="139231.9637">10537 18315 153 0,'0'-3'45'16,"0"3"-25"-16,0 0 4 15,0 0-6-15,0 0 7 16,0 0-19-16,-6 3-3 15,-9 20 2-15,-3 12-2 16,0 16 1-16,0 3 14 16,0-1-8-16,10 1 9 15,8-9-13-15,0-5-5 16,0-3 16-16,0-7-16 15,24-6 2-15,5-5 8 16,4-9-9-16,11-4 11 0,9-6-9 16,10 0-4-1,5 0 0-15,1-16 0 0,-7-9-15 16,-8 4-51-16,-13 8-40 15,-14 2-117-15</inkml:trace>
  <inkml:trace contextRef="#ctx0" brushRef="#br0" timeOffset="140397.0303">11953 17975 170 0,'0'0'44'16,"0"0"-38"-16,0 0 18 0,0 0 0 16,0 0 0-16,0 0-1 15,0 0-22-15,13 0 9 16,10 14-3-16,8 9 14 15,10 10 14-15,6 1-28 16,7 9 2-16,5 3 9 16,3-1-15-16,1 2 10 15,-1 1-11-15,-5-2 2 16,-6-5 6-16,-2-4-10 15,-7-7 2-15,-4-7-2 16,-10-3 6-16,-10-13-6 16,-10 1 0-16,-5-5 0 15,-3-3 0-15,0 0 3 0,0 0-1 16,0 0 4-16,0 0-3 15,0 0 4-15,0 0-7 16,-32 0-35-16,-7-3-57 16,-3-5-42-16</inkml:trace>
  <inkml:trace contextRef="#ctx0" brushRef="#br0" timeOffset="140692.0472">12465 17954 194 0,'-3'-8'49'15,"-4"3"-22"-15,4 5-3 16,-2 0 12-16,-1 0-9 15,-12 17-25-15,-9 29 9 16,-9 13-9-16,-5 8 5 16,5-3 8-16,4-5-12 15,2 0 7-15,4-3-10 16,-2-5 4-16,-1-6-3 15,-4 1-1-15,4-7-53 16,4-14-124-16</inkml:trace>
  <inkml:trace contextRef="#ctx0" brushRef="#br0" timeOffset="142236.1355">16385 18600 130 0,'0'0'112'16,"0"-8"-94"-16,0 3-14 15,0 5 4-15,0 0-4 0,0 0 25 16,0 0-10-1,0-2-1-15,0 2 11 0,0-3-16 16,0 3 4-16,5-3 1 16,-3-5-15-16,1-2 10 15,3-10-13-15,3-6 0 16,9-9 5-16,6-8-5 15,4-5 0-15,8 0-2 16,10 0 13-16,6 0-14 16,9 5 3-16,1 6 0 15,5 2-7-15,5 5 5 16,8 4 2-16,4-1 0 15,1 6 10-15,8-3-10 16,-6 5 0-16,1 3 2 0,-8 5-10 16,-6 6 13-1,-11 0-6-15,-10 5 1 0,-20 0 0 16,-12 0 1-16,-15 0-1 15,-6 0-2-15,0 0 1 16,0 0 2-16,0 0 5 16,0 0-6-16,0 0 4 15,-4 0-2-15,-16 0-2 16,-27 5-36-16,-19 19-57 15,-25 11-130-15</inkml:trace>
  <inkml:trace contextRef="#ctx0" brushRef="#br0" timeOffset="142910.174">16333 18202 107 0,'0'-6'116'0,"0"4"-86"16,0 2-23-16,0 0-5 15,0 0 20-15,0 0-7 16,0 0 2-16,0 2-10 16,0 26-3-16,0 8 17 15,0 10-4-15,0 6-14 16,0-3 18-16,0-2-16 15,0-5 1-15,0-4 1 0,0-7-4 16,0-4 5-16,0-5-8 16,0-6 2-16,0-6-3 15,0-3 1-15,0-6 0 16,3-1 0-16,2 0-1 15,8 0 1-15,7 0 14 16,7-8-7-16,8-10 12 16,1-4-15-16,3-4-1 15,2 1-2-15,5 2 6 16,0-2-4-16,5 4-3 15,2-1 1-15,-5 4-2 16,-4-1 1-16,-3 4-1 0,-7 4-5 16,-4 2-50-16,-15 7-25 15,-4 2-48-15</inkml:trace>
  <inkml:trace contextRef="#ctx0" brushRef="#br0" timeOffset="146501.3794">18293 18040 166 0,'4'-20'99'16,"-4"-1"-88"-16,0 7 8 16,-25 9-17-16,-4 5-2 15,-10 0 11-15,-2 0-8 16,5 0 20-16,6 17-23 15,9 6 3-15,9 2-2 16,9 5 1-16,3 9-2 16,0-5 0-16,13 7 0 15,20-4-3-15,-2 2 3 16,8-3 0-16,-6-7 0 0,-7-1 1 15,-1-7-1-15,-14-3 1 16,-4-5 2-16,-7-2-3 16,0-2 0-16,0-2 0 15,-25 4 37-15,-16-1-16 16,-9-1-10-16,-4-7 0 15,3 1-8-15,7-3 1 16,8 0-4-16,16 0 0 16,7 0-6-16,13-5-49 15,0-12-39-15,33-1-123 16</inkml:trace>
  <inkml:trace contextRef="#ctx0" brushRef="#br0" timeOffset="147036.41">18644 18092 61 0,'0'0'219'15,"-18"0"-197"-15,0 19-18 16,-2 27 0-16,-1 10-3 15,6 13 16-15,6 3 1 16,5 4 4-16,4-5-18 16,0-7-3-16,0-7 6 15,0-9-4-15,7-11-3 16,-1-10 0-16,-4-14 5 0,-2-5-6 15,0-8 1-15,0 0 0 16,0 0 17-16,0 0 11 16,0-14 4-16,-20-20-19 15,-6-14-7-15,1-7-8 16,11-12 2-16,7-6-3 15,7-10 3-15,0-2 1 16,28 10-1-16,8 8-2 16,8 13-11-16,2 19 13 15,-7 15 0-15,0 6 1 16,-12 9-4-16,-6 5 3 15,-3 0-3-15,-10 0 3 16,2 10-3-16,-10 9-3 16,0 1 6-16,0 11 0 15,0-2 5-15,-24 4-1 0,-9-5 4 16,-3 2-7-1,-2-6 7-15,2 0-10 0,7-5 2 16,4 3-20-16,14-7-17 16,11 2-88-16,0-6-144 15</inkml:trace>
  <inkml:trace contextRef="#ctx0" brushRef="#br0" timeOffset="147442.4333">18804 18308 301 0,'3'-2'27'16,"6"-1"-27"-16,6-1 0 16,9-7 3-16,12-5-1 15,5-3 5-15,-2-3-3 16,-4 4-1-16,-8-1-3 15,-9 0 1-15,-9 3 8 16,-9-4-9-16,0-2 0 16,0 3 3-16,0 5 0 15,-15 5-3-15,0 8 0 16,0 1 2-16,-6 0-3 15,0 8 1-15,1 19 0 16,5 7-3-16,4 6 7 16,6 1-2-16,5-5 9 15,0 0-3-15,0-9 14 0,0-3-22 16,13-6 3-16,2-2 3 15,3-5-2-15,3-3-7 16,5-8 3-16,10 0-7 16,5 0-7-16,2-11-52 15,-12-5-15-15,-3 2-56 16</inkml:trace>
  <inkml:trace contextRef="#ctx0" brushRef="#br0" timeOffset="147897.4593">19461 18026 249 0,'0'-6'54'0,"0"3"-30"15,-15 3-12-15,-6 0 18 16,-9 10-28-16,-2 18 8 15,-1 5 12-15,3 2-18 16,12 4 6-16,10 1-2 16,8-2-8-16,0-4 4 15,0-5-4-15,11-2 0 16,19-5-2-16,0-6-2 15,5-5 3-15,1-11 1 16,2 0 4-16,5 0-4 16,-8-3-4-16,-5-21-6 15,-9-1-9-15,-6-3 6 0,-4-6 6 16,-4 9 4-16,-5-2 3 15,-2 8 0-15,0 8 2 16,0 7 10-16,0 4 12 16,0 0-19-16,0 0-5 15,0 0 0-15,0 15 0 16,0 12 0-16,0 7 10 15,0-1-3-15,6-5-1 16,4-6-2-16,1-6-8 16,4-5-43-16,0-8-48 15,3-3-137-15</inkml:trace>
  <inkml:trace contextRef="#ctx0" brushRef="#br0" timeOffset="148101.471">19675 17879 377 0,'-6'-24'45'15,"-1"5"-41"-15,5 8 14 16,2 6-6-16,0 2 8 16,0 3 5-16,0 0-25 15,0 0 0-15,0 0-4 16,0 6-36-16,2 21 12 15,16 7-40-15,3 3-26 16,0 3-90-16</inkml:trace>
  <inkml:trace contextRef="#ctx0" brushRef="#br0" timeOffset="148647.5022">20032 18036 221 0,'0'-9'92'0,"-4"2"-70"15,-14 4 3-15,-8 3 8 16,-5 0-22-16,-3 10 5 15,-2 26-6-15,6 1-5 16,6 2 4-16,19 1-9 16,5-6 0-16,0-7-3 15,5-7-9-15,21-12-10 16,10-8-30-16,3 0 24 0,2-13 3 15,-8-16-9-15,-2-1 33 16,-14 3 1-16,-8 9 2 16,-7 8 17-16,-2 4-4 15,0 6 5-15,0 0 3 16,0 0-23-16,0 8 0 15,3 14-2-15,7 2 6 16,8-6-3-16,0-1-1 16,2-10 0-16,4-4-1 15,-4-3 1-15,8 0 0 16,-10-10 5-16,-2-15-4 15,0-5 8-15,-4-4-9 16,-1-3 8-16,-4-6 9 16,-4-8-13-16,2-2 0 15,-2-4-4-15,4 10 7 0,-4 7-8 16,-3 15 1-16,0 15 0 15,0 10 2-15,0 0-2 16,0 24-11-16,0 30 11 16,-3 17 10-16,-7 10 22 15,5 1-31-15,5-4 1 16,0 0 3-16,0-6-5 15,18-11-35-15,15-10-53 16,5-13-170-16</inkml:trace>
  <inkml:trace contextRef="#ctx0" brushRef="#br0" timeOffset="149301.5396">20678 17868 318 0,'0'-6'78'0,"0"6"-52"15,0 0-26 1,0 0 13-16,0 0 1 0,0 0-14 16,12 17 7-16,22 14-1 15,12 13-5-15,14 1 20 16,3-3-14-16,-4 1 3 15,1-5 1-15,-7-6-9 16,-9-3 18-16,-5-5-19 16,-6-5-1-16,-7 0 4 15,-5-6-1-15,-6-6-3 16,-9 2 0-16,1-6 2 15,-7-3-9-15,2 2-2 16,-2-2-27-16,0 0 0 16,0 0-41-16,0 0-11 15,0 0-117-15</inkml:trace>
  <inkml:trace contextRef="#ctx0" brushRef="#br0" timeOffset="149558.5543">21217 17772 182 0,'0'-11'87'0,"0"8"-34"16,0 3-12-16,0 0 15 16,0 0-29-16,-3 14-14 15,-30 34 1-15,-15 13-6 16,-14 14 23-16,-3-4-13 0,-4 5-11 15,0 0 17-15,5-2-23 16,7-2 4-16,10-11-1 16,17-7 1-16,12-11-9 15,15-16 4-15,3-9-73 16,29-18-65-16</inkml:trace>
  <inkml:trace contextRef="#ctx0" brushRef="#br0" timeOffset="151479.6642">22539 19461 224 0,'-13'-10'45'0,"5"-1"-11"16,5 11-28-16,0 0-2 16,3 0 11-16,0 0-8 15,0 0 8-15,6 0-13 0,27 0-1 16,23 5 43-16,22 1-33 15,28-6 6-15,22 0-13 16,18 0 5-16,11-11-9 16,10-5 0-16,5-3 0 15,0 1 10-15,1 2-9 16,-8-1-1-16,-11 3 11 15,-13 10-11-15,-28-2 15 16,-25 6-15-16,-29 0 2 16,-26 0-4-16,-17 0 2 15,-16 0 0-15,0 0-1 16,0 0 4-16,0 0 0 0,-3 0-3 15,-28 0-14-15,-13 2 7 16,-22 10-56-16,-4 4-46 16,-22 0-145-16</inkml:trace>
  <inkml:trace contextRef="#ctx0" brushRef="#br0" timeOffset="152149.7025">22901 19108 47 0,'8'-9'203'16,"-8"5"-175"-16,0 4 0 16,0 0-4-16,0 0 9 15,0 0-11-15,-31 0-8 16,-15 27-6-16,-10 5-6 15,-4 3-2-15,8-1 4 0,1-2 3 16,10-3-8-16,5-4 1 16,3-2 0-16,6-2-2 15,7-6 3-15,7-5-1 16,5-5 0-16,1-1 3 15,7-2-7-15,0-2 4 16,0 0 0-16,0 0-5 16,0 0 10-16,0 0-5 15,0 0 5-15,0 3 0 16,0 1-3-16,0 3-2 15,0 6 0-15,13 5 25 16,10 6-20-16,10 6 6 16,3-2 3-16,3 6-14 15,7 3 14-15,0-1-10 0,4-2-1 16,1-2 14-16,2-6-15 15,0 1 4-15,0-3-5 16,-2-2 6-16,-7-1-7 16,-8-5 0-16,-5 0 0 15,-11-2-3-15,-6-4 3 16,-2 1-20-16,-6-6-19 15,4 3-54-15,-5 1-55 16</inkml:trace>
  <inkml:trace contextRef="#ctx0" brushRef="#br0" timeOffset="155292.8823">20911 20004 95 0,'-12'-5'61'0,"9"5"-35"15,0 0-17-15,3-2-8 16,0 2 29-16,0 0-10 16,0 0 0-16,0 0 1 15,0 0-12-15,0 0 5 16,0 0-7-16,0 0-7 0,0 0 18 15,0 0-18 1,-3 5 0-16,-1 19 22 0,1 11-3 16,-5 4-6-16,-1 7-1 15,-3 7-9-15,3-2 10 16,6 2-13-16,3-2 3 15,0-5 0-15,0-1 3 16,0-2-10-16,15-5 4 16,11-1 0-16,5-8-9 15,13-2 5-15,7-6 4 16,14-2 3-16,12-3 5 15,10-3-7-15,5-2 0 16,3-5 3-16,8-1-4 16,5-2 0-16,8-3 0 15,10 0 2-15,8 0 1 0,9 0-3 16,9-6 0-16,8-5 1 15,-3-3-3-15,-5 4 9 16,-12-3-7-16,-16 6 0 16,-14-5 2-16,-15 7-2 15,-12-3 0-15,-17 3 0 16,-12 2 0-16,-22-2 0 15,-12 2-3-15,-10 3-3 16,-10-5-26-16,0 3-15 16,-28 2-49-16</inkml:trace>
  <inkml:trace contextRef="#ctx0" brushRef="#br0" timeOffset="156101.9286">20791 20028 146 0,'0'-8'75'16,"0"5"-48"-16,0 1-8 15,0 2 4-15,0 0-10 16,0 0 12-16,0 0-11 16,0 0-10-16,0 0 7 15,0 0-8-15,0 18 0 16,-21 17 27-16,-8 6-18 15,-6-2 5-15,2-4-16 16,4-5 2-16,11-8 0 16,5-12-1-16,8-5-2 15,5-5 1-15,0 0 4 0,0 0-6 16,0 0 1-16,0-8 0 15,29-21 4-15,12-13 3 16,7 1 2-16,-1 4-9 16,-4 7 4-16,-11 8 0 15,-2 7-4-15,-7 6-4 16,5 7 1-16,1 2-5 15,9 0 8-15,7 0 0 16,11 8 6-16,7 7-8 16,8-1 2-16,3-1 0 15,1 1-4-15,-12 0-82 16,-13 4-79-16</inkml:trace>
  <inkml:trace contextRef="#ctx0" brushRef="#br0" timeOffset="156966.978">24155 20464 244 0,'0'-9'192'16,"0"9"-174"-16,-10 0-18 15,-5 0 0-15,-5 0-4 16,-1 14 4-16,0 5 0 0,3-2 7 15,13-2-7-15,5-2 2 16,0-2-6-16,0-6 4 16,0 0-11-16,0-1 10 15,15-4-2-15,-4 0 4 16,1 0-2-16,-6 0 2 15,1 0 14-15,-7-5-7 16,0-4-5-16,0 5 5 16,0 3-7-16,0 1-1 15,0 0 4-15,0 0 2 16,0 0-9-16,0 0 3 0,0 0-5 15,5 0-3 1,4-3 5-16,0-2 3 0,-1 2 7 16,-1 1-4-1,-7-4-6-15,0 1-9 0,0 0-78 16,0 1-117-16</inkml:trace>
  <inkml:trace contextRef="#ctx0" brushRef="#br0" timeOffset="166313.5126">11519 22798 169 0,'-11'-11'30'0,"-4"1"-7"15,7 2-10-15,1 5-5 0,7 3 16 16,0 0-9-1,0 0 7-15,0 0-1 0,0 0-16 16,0 0 15-16,0 0-15 16,0-2 7-16,0 2 7 15,0 0-16-15,0 0 2 16,0 0-2-16,0 0 2 15,0 0-10-15,0 0 4 16,0 0-17-16,15 0 18 16,18 0-1-16,9 9 1 15,14 5-5-15,12-6 10 16,13 3 2-16,7-3-5 0,14-3-2 15,-4 1 7-15,-3-1-6 16,-10 3 1-16,-7-3-2 16,-12 1 5-16,-4-1-4 15,0-5-1-15,1 0-6 16,5 0 6-16,9 0 0 15,7 0 0-15,-1 0 1 16,-1-5 5-16,-7 5-6 16,-16 0 0-16,-5 0 1 15,-6 0-2-15,-1 0 3 16,4 0-2-16,1 0 0 15,2 0 3-15,5 0-4 16,5 0 1-16,3 0 0 16,5 0-3-16,-1 0 6 15,0 0-3-15,-5 0 0 0,-7 0-2 16,-5 0-2-16,-10 0 4 15,-3 0 0-15,-5 0 1 16,0 0 1-16,0 0-2 16,0 0 0-16,-3 0 1 15,1 0-1-15,-6 0 0 16,1 0 0-16,-5 0-4 15,3-2 4-15,-1-3-2 16,-1 1-3-16,-2 3 5 16,-5 1 7-16,-10-4-7 15,-5 4 0-15,-3 0 0 16,0 0 4-16,0 0-4 0,0 0 20 15,0 0-18-15,0 0 9 16,0 0-11-16,0 0 0 16,0 0-1-16,-3 0-34 15,-26 0-75-15</inkml:trace>
  <inkml:trace contextRef="#ctx0" brushRef="#br0" timeOffset="168057.6124">15539 22823 39 0,'-15'0'101'0,"7"0"-76"16,5 0-6-16,0 0 9 16,3 0 0-16,-4 0 8 15,4 0-7-15,0 0-4 16,0 0 0-16,0 0-15 15,0 0 1-15,-3 0 2 16,3 0-10-16,0 0 1 0,0 0-4 16,0 0 0-16,0 0 0 15,0 0 0-15,0 0 0 16,0 0 0-16,0 0 4 15,0 0-8-15,0 0 4 16,0 0-11-16,13 2 1 16,23 3 5-16,10 2 5 15,14-1 0-15,3 2 0 16,5 1 0-16,1-1 0 15,1 0 0-15,8 1 2 16,0-5-2-16,-1-1 0 16,0 0 0-16,0-3 4 15,0 0-8-15,-2 0 4 0,2 0 0 16,-10 0 1-16,2 0-1 15,-7 0 0-15,-11 0 0 16,-4 0 7-16,-6 0-7 16,-1 0 0-16,2 2 0 15,2 1-1-15,4-1 3 16,-1-2-2-16,0 3 0 15,-2-3 3-15,-3 3-8 16,-1-3 5-16,4 0 0 16,-3 0 0-16,5 0 0 15,-2 0 2-15,-1 0-2 16,0 0 5-16,-2 0-6 0,-4 0 1 15,-2 0 0-15,0 0 1 16,-3 0-1-16,6 0 0 16,2 0-1-16,3 0 4 15,7 0-7-15,-3 0 4 16,2 0 0-16,4 0-3 15,-1-8 6-15,-3 0-3 16,4 1 0-16,-6 0-3 16,-1 5 3-16,1-2 0 15,-4 4 0-15,-5-1-2 16,-3-2 4-16,-3 3-2 15,-2-3 0-15,2-2 3 16,-2 5-4-16,-8-3 1 16,-8 3 0-16,-6 0-4 15,-9 0 4-15,0 0 0 0,0 0-2 16,-42 0 2-16,-20 3-57 15,-25 18-98-15</inkml:trace>
  <inkml:trace contextRef="#ctx0" brushRef="#br0" timeOffset="170129.7309">13852 23199 13 0,'-12'-16'168'16,"7"8"-124"-16,2 5-22 16,-1 3 13-16,4 0-8 15,0 0-11-15,0 0-7 16,0 6-8-16,0 24-1 15,0 12 18-15,0 17 12 16,0 5-1-16,0 6-14 16,0 2-3-16,0 0 4 15,0-2-15-15,0-7 9 0,0-4-9 16,0-8 0-1,4-6 9-15,-1-10-10 0,2-11 2 16,3-1-2-16,5-6 3 16,5 0-7-16,8 1 4 15,17 4-1-15,9-3-1 16,17-4 4-16,8-1-2 15,13-7 1-15,10-3-1 16,13-4 0-16,11 0 5 16,7 0-4-16,10 0-2 15,-8-4 2-15,1-3 1 16,-7 4 0-16,-14 3 1 0,-6 0-4 15,-17 0 1-15,-13 0 0 16,-12 9-1-16,-11 1 1 16,-10-2 0-16,-6-2-1 15,-7-2 3-15,-8-1-5 16,-2-3 3-16,-3 3 0 15,-3-3-2-15,-4 0-3 16,1 0-6-16,-9 0 10 16,4-6 1-16,-7-9 14 15,0-9-14-15,0-12 4 16,0-1-5-16,0-11 6 15,0-5-5-15,0 0 1 16,0-9 5-16,0 3-7 16,0 0 1-16,0 1 0 15,-7-1-4-15,1 5 7 0,-3 7-3 16,-2-1 0-1,1 4 6-15,-1 1-6 0,4 8 0 16,2 6 0-16,-1 5 0 16,6 2 0-16,0 6 0 15,0 3 0-15,0 5 3 16,0 6-5-16,0-2 2 15,0 4 0-15,0 0-5 16,-3 0 2-16,3 0-9 16,-9 4-30-16,-2 25-60 15,-14 6-72-15</inkml:trace>
  <inkml:trace contextRef="#ctx0" brushRef="#br0" timeOffset="170841.7716">16439 23657 309 0,'0'-6'76'0,"-3"6"-38"16,3 0-35-16,0 3-3 15,0 29 0-15,0 11 3 16,0 13 3-16,0 2 15 16,0-5-21-16,10 4 0 15,-2-9 2-15,2-6 2 16,-5-4-4-16,1-8 0 0,-3 0 1 15,-1-12-1-15,5-2 0 16,-1-7-4-16,-3-9-19 16,6 0-36-16,0-4 0 15,3-22-28-15,-1-9-12 16</inkml:trace>
  <inkml:trace contextRef="#ctx0" brushRef="#br0" timeOffset="171178.7909">16339 23740 37 0,'-16'-30'170'0,"5"11"-122"0,7 6-32 15,4-1-6-15,0 4 1 16,10 2-8-16,31-3 3 16,16 6-1-16,12 5-5 15,8 0 9-15,0 10-8 16,3 23 8-16,-3 4 0 15,-12 11-3-15,-5 9 17 16,-10 1-22-16,-14 3 12 16,-10-4-2-16,-11-1-5 15,-15-3-4-15,0 6 23 16,-15 1-3-16,-32 4 8 16,-12 0-16-16,-10-9 0 15,-3-7-2-15,5-13-10 16,10-13 1-16,16-9-3 15,11-7 2-15,9-6-9 0,10 0-4 16,1 0-33-16,8-9-39 16,2-6-68-16</inkml:trace>
  <inkml:trace contextRef="#ctx0" brushRef="#br0" timeOffset="173321.9135">19574 22900 247 0,'-15'0'65'0,"5"0"-35"16,5 0-11-16,5 0 0 16,0 0 4-16,0 0-13 15,0 0 6-15,0 0-10 16,0 0-6-16,26 0 0 15,28-5-8-15,30-4 17 0,25-1 3 16,27-6-6-16,16-1-5 16,6-3 4-16,8-2-2 15,-2 3-2-15,5 1-1 16,6-2 0-16,13 5-5 15,10-2 9-15,7 0-4 16,-2 0 0-16,-13 3 1 16,-18 4-1-16,-15 1 0 15,-23 7 1-15,-24-1 1 16,-21 3-2-16,-30-2 0 15,-23-1-1-15,-18 3 5 16,-16 0-4-16,-2 0 0 16,0 0 0-16,-5 0-1 15,-31 0 1-15,-23 0-6 0,-27 0-37 16,-27 5-72-16,-12 19-91 15</inkml:trace>
  <inkml:trace contextRef="#ctx0" brushRef="#br0" timeOffset="174207.9642">20200 23079 218 0,'0'-3'84'0,"0"3"-48"16,0 0-36-16,0 0 3 15,0 9-3-15,0 19 1 16,0 12 18-16,0 6-8 15,0 5-2-15,4 1 2 16,-1 0-7-16,2-1-3 16,-2 0 7-16,-3-1-6 15,0 1 1-15,0-5 4 16,0-6-2-16,-8-7-5 15,1-15 0-15,4-5 0 0,-5-10-1 16,8-1 5-16,-10-2-4 16,-16 4 13-16,-13 0-10 15,-27 2 5-15,-4-1-8 16,-7 0 1-16,0-1-3 15,0-2 2-15,-8-2 0 16,3 0 0-16,-5 0-8 16,7 0 5-16,3 0 3 15,5 0 0-15,2 0-3 16,-5 0 3-16,-9 0-2 15,-1 0 1-15,-7 0 0 16,-12 0 0-16,-11 0 1 0,-8 2 0 16,-1-2-7-1,8 0 7-15,3 0 0 0,-7 0 1 16,-7 3 3-1,5 3-4-15,18-1 0 0,24-3 0 16,35-2 11-16,24 0-9 16,19 0 4-16,2 0-6 15,0 0 7-15,0 0-14 16,0 0-3-16,20 0 1 15,13 0 8-15,11 0-16 16,5-2-25-16,-2 2-48 16</inkml:trace>
  <inkml:trace contextRef="#ctx0" brushRef="#br0" timeOffset="174834">17375 24093 86 0,'0'-30'141'0,"0"10"-115"0,0 8-11 16,0 7-9-16,0-1 15 16,0 6 6-16,0-3-10 15,0 3 15-15,0 0-16 16,0 0-2-16,0 3 2 15,0 27-15-15,0 23 11 16,0 14 20-16,0 7-19 16,0 1 7-16,0-13-19 15,0-6 0-15,0-15 4 16,7-10-5-16,1-9 0 15,4-12 0-15,6-10-73 16,0-8-26-16,3-45-72 0</inkml:trace>
  <inkml:trace contextRef="#ctx0" brushRef="#br0" timeOffset="175042.0119">17236 23696 361 0,'-16'-18'64'0,"14"9"-15"16,2 4-45-16,0 5 4 15,0 0-3-15,0 0-5 16,0 0 0-16,0 0-2 16,5 0-22-16,16 17-1 15,6 9-61-15,7 1-61 16</inkml:trace>
  <inkml:trace contextRef="#ctx0" brushRef="#br0" timeOffset="175347.0293">17762 23664 360 0,'-33'-26'62'16,"-3"9"-31"-16,-2 7-22 16,7 8-9-16,2 2 0 15,6 0 0-15,2 26 0 16,6 25 3-16,8 21-3 15,7 19 0-15,0 21 3 16,28 20-1-16,10 15 4 0,-2 5-6 16,-4-11 5-1,-5-7 0-15,-11-24-3 0,-8-16-2 16,-8-20 5-16,0-13-2 15,0-10 1-15,0-16-4 16,0-8 1-16,0-13 1 16,0-10 2-16,0-4-8 15,0 0-7-15,0 0-19 16,0-23-54-16,0-20-83 15</inkml:trace>
  <inkml:trace contextRef="#ctx0" brushRef="#br0" timeOffset="175692.0491">18047 23667 170 0,'-12'-24'46'0,"0"11"-22"16,3 4-4-16,2 6 9 15,-4 3-12-15,6 0 1 16,-5 3-16-16,-5 24 4 16,7 13-11-16,-2 14 5 15,10 13 0-15,0 24 32 16,0 24-8-16,0 21 15 15,10 14-9-15,-2-3-20 16,4-14 6-16,1-14-15 0,1-24 4 16,-5-19-1-1,-6-14-2-15,0-18 0 0,-3-10-2 16,0-9 0-16,0-11 3 15,0-12-3-15,0-2-25 16,-6 0-38-16,-21 0-116 16</inkml:trace>
  <inkml:trace contextRef="#ctx0" brushRef="#br0" timeOffset="175881.0599">17670 24269 298 0,'11'-51'33'16,"25"4"-14"-16,15 0-10 15,13-1-9-15,5 10 0 0,-1 9 2 16,-8 7 0-16,-10 17-2 16,-9 5-10-16,-8 0-16 15,-9 0-53-15,3 19-73 16</inkml:trace>
  <inkml:trace contextRef="#ctx0" brushRef="#br0" timeOffset="177336.1431">18246 24445 166 0,'0'0'63'16,"8"0"-58"-16,25 0-5 0,8-11 9 16,10-23 3-1,3-12 0-15,-7-5-10 0,-11-5-1 16,-15 3 6-16,-12 0-6 15,-9 5 2-15,0 2-3 16,-15 11-3-16,-15 14 3 16,-6 10 0-16,4 5 4 15,2 6 2-15,9 0-4 16,6 8 10-16,4 27-12 15,8 22 0-15,3 6-3 16,0 12 7-16,3-2-3 16,23-15 0-16,2-9 4 15,3-15-5-15,3-15 0 16,1-12 1-16,1-7 6 15,6 0-1-15,-1-31-2 0,3-16 13 16,1-8-7-16,-6-3 4 16,-7-4 2-16,-5 9-15 15,-12 5 15-15,-4 2-13 16,-4 3 3-16,-7 6 0 15,0 5-2-15,0 11-8 16,-9 4 4-16,-12 11 0 16,-2 2 5-16,-5 1-1 15,10 3-4-15,7 0 0 16,8 0 3-16,3 0-6 15,0 0 0-15,0 0-2 16,18 21-2-16,11 6 5 0,10 3 2 16,-1 7-2-1,4 1 5-15,-4 5-4 0,-5-1 1 16,-9 2 0-16,-6 8-4 15,-9-4 4-15,0-2 0 16,-7-2 3-16,5-5-2 16,2-5 2-16,-4-9-3 15,7-6 0-15,6-9-3 16,3-7 1-16,7-3-4 15,1 0 6-15,4-32 4 16,-2-11-4-16,0-3 11 16,-1-15-8-16,-4-4 0 15,-5-2 4-15,-6-1-7 16,-7 1 0-16,-8 5-4 15,0 14-8-15,0 12 7 0,-8 21 5 16,-13 9 0-16,1 6 2 16,-1 0 5-16,-7 30-7 15,5 16 5-15,5 12-8 16,13 4 3-16,5 4 0 15,0-7-3-15,8-5 3 16,15-16 0-16,5-17 0 16,1-11-12-16,-2-10 11 15,-3 0 0-15,2 0 0 16,-1-24-3-16,-5-10 4 15,1-8 0-15,-6 7-1 16,-1 2 1-16,1 6 0 0,-2 12 0 16,-5 9 0-1,-1 6-3-15,4 0-3 0,4 13 4 16,3 25 2-16,3 13 4 15,-1 13 28-15,-2 3-22 16,0-1-7-16,0-8 7 16,0-11-10-16,-3-15 6 15,-1-13-6-15,-5-17 6 16,-3-2-10-16,1 0 4 15,9-24 0-15,12-30 8 16,5-20-6-16,1-15 1 16,0 6-3-16,-11 17 1 15,-2 23 2-15,-6 21-3 16,-8 22 5-16,-2 0-5 15,1 0-17-15,6 4 17 0,9 21-1 16,5 5 7-16,7 8 1 16,8-4-7-16,-2-9 0 15,-3-10 6-15,0-6-6 16,-10-6 0-16,4-3 0 15,-9 0 2-15,-1-12-2 16,-7-24 4-16,-5-13-2 16,-5-9 4-16,-3-12-5 15,0 2-1-15,0-1 0 16,-6-3 5-16,-12 3-7 15,-2 8 2-15,5 10 0 16,-1 16 0-16,5 15 0 0,6 14-2 16,5 6-6-1,0 0 5-15,-4 9 0 0,-2 32-6 16,-2 17 9-16,4 12 5 15,4 18-2-15,0 6-3 16,0 13 3-16,18-1 1 16,12-1 3-16,-4-11-7 15,10-19 0-15,5-14 0 16,5-13 2-16,1-15-2 15,-6-15 0-15,-8-13-5 16,-12-5-26-16,-11-5-66 16,-10-25-46-16</inkml:trace>
  <inkml:trace contextRef="#ctx0" brushRef="#br0" timeOffset="177487.1517">20364 24180 102 0,'0'-43'235'16,"0"4"-178"-16,30-2-44 16,27-1-13-16,13 1 0 15,7 4 1-15,3 2 0 16,4 6-1-16,-1 3 0 15,-9 4-1-15,-14 6 1 16,-19 8-38-16,-16 4-67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2:42.482"/>
    </inkml:context>
    <inkml:brush xml:id="br0">
      <inkml:brushProperty name="width" value="0.05292" units="cm"/>
      <inkml:brushProperty name="height" value="0.05292" units="cm"/>
      <inkml:brushProperty name="color" value="#FF0000"/>
    </inkml:brush>
  </inkml:definitions>
  <inkml:trace contextRef="#ctx0" brushRef="#br0">10563 9945 240 0,'21'14'13'16,"-12"-8"-12"-16,-9-4-1 15,0 4 0-15,3-5 3 16,0 6-2-16,0-5 5 15,3 6-2-15,0 5 0 16,-1 4 1-16,5 1 8 16,-4-1-1-16,6 0 4 15,-6-3-11-15,2-5-1 16,1-1 9-16,0-6-12 15,0-2 5-15,2 0-5 16,11 0 0-16,13 0 35 16,10-2-27-16,12-26-1 15,10-9 0-15,5-9-7 16,5-9 5-16,3-4-6 0,4 0 1 15,-4 0-1-15,-5 5 0 16,-11 6 0-16,-10 6 0 16,-10 10 4-16,-8 4-5 15,-6 8 1-15,-9 4 0 16,-10 8-2-16,-4-1 4 15,-7 9-2-15,0 0 1 16,0 0 6-16,0 0-10 16,0 0 3-16,0 0-3 15,0 0-3-15,0 0-6 16,0 0-38-16,0 3 0 15,0 11-143-15</inkml:trace>
  <inkml:trace contextRef="#ctx0" brushRef="#br0" timeOffset="1517.0867">14351 12416 37 0,'-7'-16'161'0,"2"-5"-128"16,-3 8-13-16,5 8 1 15,3 5 5-15,0 0 8 16,0 0-16-16,0 0 1 15,0 0-7-15,0 0-10 16,0 0 4-16,0 0-6 16,0 0-12-16,0 18 12 15,0 13 0-15,0 7 4 16,3 0-4-16,8-3 8 15,4-9-11-15,0-4 3 16,6-6 0-16,2-6 1 16,5-7 0-16,6-3 0 0,6 0 4 15,7-10 0 1,4-23 0-16,1-9-5 0,5-9 0 15,-1-8 1-15,1-3 3 16,-1-4-4-16,1 1 0 16,-3 7 7-16,-1 10-10 15,-9 13 3-15,-8 13-1 16,-12 13-4-16,-6 6-5 15,-9 3-14-15,2 0-3 16,2 8-18-16,-1 15-18 16,6 4-92-16</inkml:trace>
  <inkml:trace contextRef="#ctx0" brushRef="#br0" timeOffset="3227.1845">12637 15050 147 0,'0'0'58'16,"6"0"-29"-16,-6-11-7 16,0 6 0-16,0 5 11 15,0 0 1-15,0 0-14 16,0 0 2-16,0 0-20 0,0 0-2 15,0 0 0 1,2 0-1-16,5 17 1 0,1 14 4 16,2 6-2-16,1-2 12 15,7-1-11-15,0-4-2 16,3-5-1-16,2-7-1 15,2-4 1-15,1-10 0 16,10-1 0-16,5-3 6 16,13-5-4-16,18-32 5 15,8-15-1-15,5-17-2 16,10-11-3-16,4-5-1 15,2 0 3-15,-1 6-3 0,1 13 0 16,-9 10 0-16,-12 12-1 16,-11 10 7-16,-18 13-8 15,-15 7 2-15,-18 10 0 16,-13 0-8-16,-5 4 8 15,0 0-12-15,0 0-47 16,0 11-20-16,-38 10-60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3:06.244"/>
    </inkml:context>
    <inkml:brush xml:id="br0">
      <inkml:brushProperty name="width" value="0.05292" units="cm"/>
      <inkml:brushProperty name="height" value="0.05292" units="cm"/>
      <inkml:brushProperty name="color" value="#FF0000"/>
    </inkml:brush>
  </inkml:definitions>
  <inkml:trace contextRef="#ctx0" brushRef="#br0">12254 18761 162 0,'-6'-14'91'15,"-1"-1"-74"-15,5 4 1 16,2 8 21-16,0 1-12 15,0 2-8-15,0 0-3 16,0 0-14-16,0 0 1 16,0 0 2-16,0 0-4 15,0 0 10-15,0 0-11 16,0 0 0-16,0 0 8 15,0 0-8-15,0 0 8 16,0 0-1-16,0 0-2 16,0-3 18-16,0 0-16 15,-3-8 9-15,0-6-2 16,-4-8-12-16,-1-16 5 0,0-10-5 15,-5-13 8-15,-2-13 0 16,-3-9-6-16,-5-4-4 16,-3-12 3-16,1-4-1 15,1-4 1-15,1-7 11 16,8 3-12-16,7 13 1 15,1 10-3-15,7 18 0 16,0 22 3-16,0 16 1 16,0 10-4-16,0 5 0 15,0 8 2-15,0-4-5 16,-3 2 3-16,-3-6 0 15,4-3 1-15,-2 2 1 0,-2-4-2 16,1 2 0 0,-1 1 2-16,-1-2-4 0,2 0 4 15,2 3-2-15,0 7 3 16,-1 4 2-16,4 2-6 15,-3-1 1-15,3 4 0 16,0 2-2-16,0 1 2 16,0 2 0-16,0 0 0 15,0 0 3-15,0 0-6 16,0 0 3-16,0 0-1 15,0 0-7-15,21-8 8 16,22 2 0-16,6 1-1 16,10-3 7-16,19-3-9 15,17-2 3-15,18-6-2 16,15-5-5-16,18 0 0 0,8-5-2 16,1 5 7-16,-6 2-12 15,-20 7 10-15,-9 1-5 16,-11 4-4-16,-4 1 10 15,-10 1-2-15,-21 5 5 16,-15 1-3-16,-26 2 4 16,-19 0-4-16,-7 0 0 15,-7 0-9-15,0 0-3 16,-30 0-42-16,-32 22-38 15,-25 2-6-15</inkml:trace>
  <inkml:trace contextRef="#ctx0" brushRef="#br0" timeOffset="750.0429">11942 18440 243 0,'0'0'70'0,"0"0"-46"16,0 0 3-16,0 0 5 16,0 0-17-16,0 0-14 15,17 3-1-15,11 16 4 16,5 7-2-16,-2 3 14 15,-3 6-12-15,-2 3 8 16,-3 2-5-16,-7 0-7 16,2-5 13-16,-6-6-10 15,-4-5 0-15,5-9 0 16,-8 1 1-16,5-15-3 15,-5-1-1-15,1 0 0 16,-1 0-6-16,-1 0 7 0,5-18-1 16,6-25 34-16,0-14-12 15,6-11-8-15,-6-10-9 16,-1-8-3-16,4-2 1 15,2 1 2-15,5 5-5 16,-8 10 0-16,-2 11-30 16,-6 15-27-16,-6 6-74 15,-3 10-145-15</inkml:trace>
  <inkml:trace contextRef="#ctx0" brushRef="#br0" timeOffset="1907.1091">14503 16510 260 0,'-30'-14'20'0,"-12"5"-5"16,4 9 6-16,-1 0 8 15,0 14-11-15,1 24-10 16,-1 8-7-16,9 10 4 16,7 5-6-16,10-5 2 15,13 0 3-15,0-10-4 16,0-9-5-16,22-9 5 15,7-10 0-15,4-13 0 16,3-5 1-16,5 0 6 0,4-21 5 16,0-20-4-16,-4-7-8 15,-5-7 8-15,-10-3-8 16,-5-2 0-16,-6 9 5 15,-9 13-2-15,-4 18-3 16,-2 15 5-16,0 5-1 16,0 0 11-16,0 7-15 15,0 27-19-15,0 12 19 16,0 2 4-16,0-6-1 15,3-9-3-15,12-9 4 16,1-10-9-16,1-7 4 16,7-4 1-16,9-3 5 0,8 0-2 15,3-8 4-15,5-17 0 16,-5-6-5-16,-8-4 6 15,-6-3-7-15,-9-7-1 16,-10-3 13-16,-5-5-9 16,-6-1 4-16,0 9-6 15,0 7 0-15,-17 15-4 16,-4 6 2-16,-4 12-3 15,2 5-3-15,2 0 5 16,3 10 1-16,7 28 6 16,7 13-2-16,4 5-8 15,0 6-1-15,30-1 3 16,9 1 0-16,5-9-9 15,-8-1 11-15,-3-14-2 16,-15 0 4-16,-10-8 0 0,-8-3-2 16,0-6-1-1,-32 1-1-15,-24-4 0 0,-13-2 2 16,0-6 5-16,7-7 1 15,21-3-12-15,20 0-21 16,21-5 5-16,0-22-50 16,47-5-143-16</inkml:trace>
  <inkml:trace contextRef="#ctx0" brushRef="#br0" timeOffset="2339.1338">15251 16457 315 0,'-26'-13'48'16,"-2"12"-38"-16,2 1 22 0,6 0-19 15,2 26-6-15,8 20-7 16,10 13-7-16,0 1-2 16,12 2 7-16,24 0 0 15,3-8-7-15,-10-9 9 16,-11-7 0-16,-11-6 8 15,-7-5-1-15,-7-3-14 16,-32-6 15-16,-5-5-4 16,5-1 18-16,16-12-21 15,8 0 6-15,12 0-5 16,3-22-2-16,0-21-10 0,29-10-45 15,22-6 3 1,8 4 31-16,-2 8-13 0,-9 12 23 16,-14 14 10-16,-9 7 1 15,-14 12 17-15,4 2-4 16,-2 0-5-16,5 11 0 15,2 7 4-15,4 7 8 16,2-1-1-16,-5-3-13 16,4 0 10-16,-8-8-15 15,-8-4-1-15,-4-4 0 16,-1 1-51-16,-4-6-28 15</inkml:trace>
  <inkml:trace contextRef="#ctx0" brushRef="#br0" timeOffset="2521.1442">15501 16430 43 0,'-3'-35'299'15,"-3"8"-252"-15,2 11-9 16,1 8 1-16,3 0-5 16,0 8-9-16,0 0-12 15,0 0-8-15,0 0-6 16,0 0 1-16,0 11-39 15,0 18-24-15,0 11-10 16,21 1-26-16,7-7-134 16</inkml:trace>
  <inkml:trace contextRef="#ctx0" brushRef="#br0" timeOffset="3038.1738">15789 16434 94 0,'0'-18'258'0,"-6"4"-219"16,-21 9 4-16,-5 5 2 15,-7 0-19-15,1 12-19 16,5 22-7-16,9 6 1 15,12 5-1-15,12-2 0 16,0 0-9-16,18-6 9 16,23-13-14-16,7-10-17 15,2-10-1-15,1-4 4 16,-7 0 8-16,-11-28-15 15,-12 1 24-15,-12-5 11 16,-9 2 0-16,0 10 5 16,0 3-5-16,0 9 2 0,0 8 7 15,0 0-9-15,0 27-1 16,0 29-7-16,0 24 7 15,0 15 1-15,0 0 0 16,0-1 3-16,11-4 9 16,-4-7-9-16,-7-8 13 15,0-9 5-15,-4-9-10 16,-22-9 1-16,-10-15 3 15,0-15-11-15,5-15 16 16,3-3-1-16,5-3 17 16,2-32-14-16,3-13-22 15,13-16 0-15,5-13-8 16,0-9 7-16,28 3-1 0,11 8-20 15,2 12 8 1,2 11 4-16,-4 14-8 0,2 4 8 16,0 7 5-16,1 3-27 15,-6 6 7-15,-10 7-29 16,-6 3 7-16,-7 2-129 15</inkml:trace>
  <inkml:trace contextRef="#ctx0" brushRef="#br0" timeOffset="3445.1971">16148 16480 244 0,'0'-5'87'0,"0"5"-76"15,0 0 26-15,3 5-20 16,10 30-16-16,7 11 4 15,1 7 16-15,-6 1-7 16,-4-6 3-16,-4-9-9 16,-4-9 7-16,-3-12-13 15,0-12 0-15,0-3 3 16,0-3-3-16,2 0-2 15,1 0 11-15,0-27-9 16,9-13-2-16,1-12 0 16,7-12-4-16,4 9-7 15,-1 12 15-15,-2 16-4 16,-9 16 0-16,-6 11-11 0,4 0 10 15,-2 15-2 1,10 19 3-16,0 10-5 0,-3-1 9 16,0 3-4-16,-4-8 3 15,1-6 4-15,-3-5-7 16,0-3 0-16,0-3-36 15,-4 3 1-15,-5-10-110 16</inkml:trace>
  <inkml:trace contextRef="#ctx0" brushRef="#br0" timeOffset="3986.228">16582 16504 5 0,'0'-5'277'0,"0"5"-222"15,0 0-35-15,3 0 16 16,3 11-28-16,9 21 1 15,3 8-9-15,0 2 19 16,-3-4-12-16,-7-6 12 16,2-8-16-16,-7-8 3 15,-3-8 0-15,0-5 0 16,0-3-5-16,5 0-1 15,-2 0 1-15,9-4-5 16,3-24-3-16,3-8-2 16,11 0 7-16,-3 4 4 15,-1 9-1-15,-7 13-1 16,-10 10-5-16,2 0-3 0,1 6 8 15,1 21-2-15,6 7 1 16,-2 0 2-16,-3-1 10 16,-3-6-6-16,-2-9-1 15,-5-7-2-15,-3-5 0 16,0-6-2-16,0 0 6 15,0 0-2-15,0-3-1 16,0-25-3-16,4-11 6 16,7-6-6-16,4-3 0 15,9 2 0-15,-1 14 1 16,-5 11-1-16,-3 15-8 15,0 6 7-15,-2 8-10 0,5 28 8 16,2 11 6 0,1 6-3-16,-3 1 10 0,0-3-8 15,-4-8 3-15,6-6-5 16,2-8-5-16,-1-7-25 15,2-11-100-15</inkml:trace>
  <inkml:trace contextRef="#ctx0" brushRef="#br0" timeOffset="4846.2772">17346 16633 165 0,'0'-14'49'0,"15"-6"-46"16,8-5 14-16,-5 2 3 0,-7-5 15 15,-11 4 10 1,0 0-19-16,0 2 7 0,-5 9-21 16,-21 5 9-16,-2 8-11 15,-1 0-8-15,4 12-4 16,12 24 1-16,3 7 1 15,10 5-5-15,0 0 5 16,3 1-3-16,24-7-4 16,5-7 3-16,4-11 1 15,2-8 2-15,-2-8-2 16,-3-8-1-16,3 0 1 15,0-10 3-15,-4-20 11 16,-8-2-6-16,-10-5-6 16,-7-4 1-16,-7 1 0 0,0 2 6 15,0 12-6-15,0 10 6 16,0 10 3-16,0 6-8 15,0 0 8-15,0 14-9 16,6 16-19-16,6 9 19 16,-4 4 2-16,5-5 6 15,-5-9 1-15,2-5-8 16,-8-10 6-16,1-12-7 15,0-2 0-15,-3 0 7 16,3 0-5-16,6-5 1 16,2-22 3-16,14-14-6 15,11-7 11-15,3 5-11 16,-1 13 0-16,-12 13-2 15,-8 12 6-15,-5 5-4 16,0 0 0-16,5 17 2 0,6 6-5 16,-2 6 3-16,1-5 0 15,-2-3 3-15,-3-4 0 16,0-10-2-16,0-4-1 15,0-3 2-15,2-7-2 16,4-27 0-16,-6-8 1 16,-6-8 3-16,-6-6-2 15,-6-11-2-15,0-8 0 16,-3-9 6-16,-10 0-5 15,8 3-1-15,-5 12 1 16,7 21-2-16,1 19 5 16,-1 14-4-16,0 15 0 0,0 0-2 15,-3 11 0-15,-5 32-23 16,1 19 25-16,-5 13 6 15,9 7-5-15,6 1 0 16,0-2-1-16,0-8 5 16,0-5-4-16,13-9-1 15,7-8 0-15,6-11-1 16,8-13 1-16,-8-11-4 15,4-16-69-15,-7 0-132 16</inkml:trace>
  <inkml:trace contextRef="#ctx0" brushRef="#br0" timeOffset="4989.2854">18317 16366 440 0,'29'-25'17'0,"7"-1"-14"16,8 1-6-16,2-1 6 16,-8 2 3-16,-2 1-6 15,-10 8 3-15,-5 7-15 16,0 0-29-16,-9 4-118 15</inkml:trace>
  <inkml:trace contextRef="#ctx0" brushRef="#br0" timeOffset="5579.3192">18917 16061 344 0,'-47'23'19'16,"-19"58"-15"-16,34-17-4 16,20 0 9-16,12-5-8 15,5-5-1-15,37-10 2 16,9-14 2-16,8-11-2 15,0-14-1-15,0-5 9 0,-8 0 5 16,-12-13-10 0,-16-14 6-16,-13-7 14 0,-10-10 0 15,0-1 13-15,-23-3-11 16,-13 0-17-16,0 8-4 15,8 13-6-15,11 8-1 16,11 17-17-16,6 2-58 16,0 0-30-16,6 11-210 15</inkml:trace>
  <inkml:trace contextRef="#ctx0" brushRef="#br0" timeOffset="6054.3463">19402 16285 119 0,'3'73'134'0,"2"12"-119"16,-2 3 33-1,0 3 3-15,0-3-14 0,3-5-5 16,0-2-15-16,-1-10-11 15,0-17 9-15,-3-16-15 16,-2-20 5-16,0-9-5 16,0-9 5-16,0 0-1 15,0 0 1-15,0-36 30 16,-18-12-2-16,-15-22-29 15,-2-14-3-15,-1-17-1 0,0-15 2 16,10-18-4 0,13-10 2-16,13 9-5 0,0 26 3 15,28 35-19-15,13 30-1 16,1 31 18-16,6 13 4 15,1 22-5-15,8 34 5 16,-3 21 0-16,-10 12-3 16,-17-4 6-16,-12-4-3 15,-15-15 0-15,0-15 5 16,0-8-10-16,-27-11 5 15,-17-5 0-15,-10-6 3 16,-11-8-3-16,6-3-3 16,11-10-39-16,22 0-45 15,26-10-118-15</inkml:trace>
  <inkml:trace contextRef="#ctx0" brushRef="#br0" timeOffset="6655.3807">19832 16537 127 0,'39'-20'100'0,"2"-10"-71"16,-3 0-7-16,-4-8 22 15,-11-5-11-15,-13-2 5 16,-10-7-15-16,0-1 5 15,-7 5-14-15,-17 9-4 16,4 11 7-16,4 15-13 16,5 10 3-16,2 3-7 0,-2 14-6 15,4 23 6-15,4 9-5 16,3 2 3-16,0-3-1 15,15-2-2-15,11-5 0 16,5-15 3-16,-2-3-17 16,4-13 18-16,0-7-7 15,5 0 5-15,1 0 2 16,-3-24 2-16,-7-6 3 15,-11-1-2-15,-6-7 1 16,-9-5 25-16,-3-2-18 16,0-1 2-16,0-2 1 15,-24 6-8-15,-3 7 15 16,3 11-18-16,7 11 0 15,8 9 6-15,7 4-6 16,2 0 0-16,-5 0-2 0,5 27-7 16,0 8 4-16,0 10 0 15,18 1-8-15,21 2 8 16,-1-2-4-16,-2-1 7 15,-8-2-2-15,-10-3 5 16,-4-6-3-16,-5 1 0 16,-3-5 1-16,1-4-3 15,-5 1 2-15,4-8 0 16,-6 0 1-16,8-3-1 15,7-8-3-15,13-8-49 0,21 0-97 16,15-17-65 0</inkml:trace>
  <inkml:trace contextRef="#ctx0" brushRef="#br0" timeOffset="7514.4298">20907 16109 132 0,'0'-40'132'0,"0"12"-62"16,-24 14 9-16,-14 13-16 16,-9 1-42-16,2 15-8 15,6 23-13-15,15 10 2 16,16-2-10-16,8-3 4 15,0-9 3-15,0-9-1 16,14-10 4-16,11-9-11 16,4-6 7-16,1 0-36 15,-4-17 36-15,-5-7 2 16,-9 6 0-16,-6 5 6 15,-6 9-4-15,0 4 2 0,0 0-1 16,0 17-3-16,0 14 0 16,7 4-1-16,4 0 1 15,4-5 4-15,3-12 0 16,3-9-8-16,2-9 4 15,7 0 0-15,6-11-7 16,3-24 6-16,-1-8-1 16,-9-8-2-16,-5-4 8 15,-9-11-4-15,-6-7 0 16,-3-9 1-16,-3-4-1 15,-1-5 0-15,1-10 0 0,1 5 1 16,2 18 4 0,-3 18-5-16,-1 27 0 0,-2 23 0 15,0 10 16-15,0 0-15 16,0 21-1-16,0 36-3 15,-2 23-6-15,-11 10 9 16,2 7 0-16,6-9 5 16,1 4 2-16,4-10-4 15,0-2-1-15,0-8 4 16,0-7-2-16,0-14-2 15,0-14-2-15,0-15-5 16,0-21-14-16,0-1-61 16,-6-18-45-16,3-24 27 15,3-9 46-15,0-3 52 16,0-1 76-16,9 7-27 0,24 9-8 15,8 10-34-15,4 8 0 16,0 7-4-16,-4 9 0 16,-8 1-4-16,-10 4 1 15,-7 0 0-15,-8 14-4 16,-4 20 8-16,-4 13-4 15,0 0 19-15,0 10 6 16,0-6 12-16,8-3-25 16,18-1-9-16,17-13-2 15,7-8 7-15,3-13 1 16,1-10 5-16,-7-3-7 15,-11 0 17-15,-18-21-7 16,-13-14 3-16,-5-10 29 16,-18-9-32-16,-31-2-9 0,-13 2 9 15,-4 10-15-15,12 14-3 16,22 13 1-16,14 13-5 15,9 4 2-15,6 1-69 16,3 27-42-16,0 1-81 16</inkml:trace>
  <inkml:trace contextRef="#ctx0" brushRef="#br0" timeOffset="7855.4493">21837 16044 304 0,'28'-10'27'16,"1"7"-4"-16,6 3 19 15,1 3-30-15,3 26 2 16,-3 11-7-16,-1 3-1 0,-11 0 14 16,-3-3-15-16,-4-5 10 15,-4-11 2-15,-5-9-17 16,-8-8 11-16,3-7-11 15,-3 0 1-15,0 0 21 16,0-17-6-16,0-21 7 16,7-7-21-16,4-6 2 15,12-5-8-15,13 0 4 16,15 1-1-16,8 5 0 15,1 14 2-15,-9 9-2 0,-5 13-25 16,-7 9-4 0,-9 5-15-16,-12 0-48 0,-18 0-120 15</inkml:trace>
  <inkml:trace contextRef="#ctx0" brushRef="#br0" timeOffset="15344.8777">28988 18182 82 0,'-12'0'183'16,"-12"0"-154"-16,6 0-26 15,10 0 35-15,8-14 10 16,0-11-5-16,5-7-20 15,37-5-12-15,17-4-7 16,15-7-3-16,19-5 2 16,17-14-3-16,26-13 0 15,34-13 0-15,23-14 1 16,15 3 0-16,8 13-1 15,-5 18 4-15,-11 25-1 16,-17 15-2-16,-19 13 0 16,-25 4 6-16,-16 5-1 0,-25 5-6 15,-21-2 0-15,-23 5 0 16,-25 1 7-16,-20 0-8 15,-6 2 1-15,-3-3 0 16,0 3-7-16,-9 0 4 16,-36 0-31-16,-19 0-20 15,-23 0-42-15,-11 16-76 16</inkml:trace>
  <inkml:trace contextRef="#ctx0" brushRef="#br0" timeOffset="15982.9142">29065 17769 13 0,'0'0'243'0,"0"0"-209"16,0 0-14-16,0 0 8 15,0 0-3-15,0 0 8 16,-12 16-10-16,-9 16-15 16,-11 13 3-16,-10 9 10 15,-2 2 10-15,2-1-12 0,4 6-15 16,2-3 4-16,3-2-4 15,6-3-4 1,7-5 8-16,7-7-7 0,8-12-1 16,5-13 0-16,0-5-1 15,0-5 1-15,21-5 0 16,32-1 0-16,24 0 28 15,21-1-18-15,10-21-3 16,-17 3-5-16,-13 1 4 16,-25 1-12-16,-17 3-2 15,-13 4-19-15,-5 3-15 16,-3-4-58-16,-3 2-164 15</inkml:trace>
  <inkml:trace contextRef="#ctx0" brushRef="#br0" timeOffset="17754.0155">32301 16333 322 0,'0'-9'43'0,"0"-5"-41"15,0 14 16-15,0 0-7 16,0 0-7-16,0 0 12 15,11 10-15-15,7 17 1 16,2 10 4-16,11 13 8 16,-2 3 20-16,1 4-20 15,3-1-8-15,-1-8 2 16,-2-3-5-16,0-13-3 15,-3-4 0-15,-4-12 3 16,-8-9-2-16,-7-3-1 16,-1-4 0-16,-4 0 4 0,0 0 15 15,9-14 11-15,2-24-2 16,4-15-19-16,3-13 2 15,-3-9-10-15,4-11 1 16,1-4 5-16,0 4-6 16,1 6-1-16,3 9 0 15,0 13 3-15,-1 12-5 16,-8 17 2-16,-6 13 0 15,-6 11 0-15,-6 2-11 16,0 3-11-16,0 0-35 16,0 14-52-16,0 23-42 15,-14 3-32-15</inkml:trace>
  <inkml:trace contextRef="#ctx0" brushRef="#br0" timeOffset="18797.0752">33242 16253 353 0,'-5'-8'73'15,"-26"8"-56"-15,-7 0-1 16,-6 22-12-16,2 14-1 15,6 10 0-15,9-3-3 16,16-1 0-16,11-7 4 16,0-8-4-1,0-8-4-15,3-6 0 0,20-10 3 16,10-3 0-16,8 0-9 15,3-23 10-15,-1-10 1 16,-8 1 1-16,-11 3-2 16,-6 10 4-16,-7 5-2 15,-8 9 3-15,1 5 5 16,2 0-9-16,5 0-2 15,7 16-6-15,9 8 7 16,-1 0 0-16,2-2 4 0,-2-9-3 16,0-8-1-16,7-5 0 15,3 0 6-15,3-22-6 16,-3-12 4-16,-7-11-1 15,-5-6 0-15,-6-9-2 16,-7-3-1-16,-4-8 0 16,-1-5 5-16,-6-4-3 15,0 0-2-15,0 2 1 16,0 9 1-16,0 19-2 15,-10 21 0-15,5 22 1 16,5 7 0-16,-6 0 0 16,-6 24-2-16,1 27-3 0,-4 18 4 15,12 15-1-15,3 6 1 16,0 2 0-16,11 2 0 15,19-10 1-15,-1-12-1 16,7-13 7-16,0-11-5 16,2-8-2-16,-2-11 0 15,0-7 0-15,-3-8-1 16,-4-14-4-16,1 0-30 15,-6-6-2-15,-6-26-52 16,-7-10 11-16,1-6-24 16,-2-7 72-16,-2 0 30 15,0 9 1-15,2 10 17 16,-5 21 22-16,-2 9 17 15,-3 6-11-15,0 0 2 16,4 33-40-16,-1 6 1 0,3 8 13 16,3-4-6-16,5-9 0 15,1-7-13-15,3-12 2 16,-3-5-5-16,-4-10 0 15,2 0 6-15,-1 0-6 16,9-17 4-16,-1-15 11 16,1-4-14-16,-3 2 5 15,-3 8-2-15,-4 12 6 16,-1 11 15-16,1 3-19 15,1 0 3-15,9 19-9 16,5 4 0-16,7 2-3 16,0-3 3-16,6-4-3 0,5-10 1 15,-3-5-35-15,2-3-23 16,-4 0-43-16,-13-11-56 15</inkml:trace>
  <inkml:trace contextRef="#ctx0" brushRef="#br0" timeOffset="19044.0893">34795 16245 192 0,'15'-29'118'15,"3"-4"-50"-15,3 1-41 16,0-2 5-16,-1-1-23 15,2 0 0-15,-8-2 12 16,-4 6-16-16,-10 11 10 16,0 2-1-16,-7 9-3 15,-37 9 12-15,-13 0-23 16,-2 13 0-16,2 30-2 15,24 10 3-15,13 9-1 16,20 8 0-16,0-3 3 0,20-4-3 16,29-8 0-16,7-13 4 15,3-12-8-15,-2-12 4 16,-6-8-35-16,-17-1-16 15,-24-7-67-15,-10 1-99 16</inkml:trace>
  <inkml:trace contextRef="#ctx0" brushRef="#br0" timeOffset="19577.1198">31974 16499 195 0,'-4'-3'140'0,"4"3"-106"16,0 0-12-16,0 0-1 16,0 24-21-16,0 12 6 15,12 11 20-15,6 4 14 16,0 0-9-16,0-6-16 15,-3-2 1-15,-6-9-5 16,-4-6-7-16,-1-13 1 0,-4-6-5 16,0-7 3-16,0-2-7 15,0-2-44-15,0-28-32 16,0-10-39-16,0-8-112 15</inkml:trace>
  <inkml:trace contextRef="#ctx0" brushRef="#br0" timeOffset="19800.1325">31908 16004 318 0,'6'0'70'0,"9"0"-29"16,12 23-40-16,23 41 12 15,9 21-10-15,5 21 20 16,-15 9 1-16,-16 0 7 15,-20-3-15-15,-13-8-2 0,-7-6 2 16,-37-7-14-16,-7-12 13 16,-6-4-15-16,8-16-2 15,7-11-8-15,15-13-63 16,16-24-96-16</inkml:trace>
  <inkml:trace contextRef="#ctx0" brushRef="#br0" timeOffset="20507.173">32170 17486 315 0,'-51'2'12'0,"27"12"-11"16,9-6 3-16,10-7 2 15,5-1-4-15,0 0-1 16,0 0 27-16,0-1-13 15,15-23 6-15,19-6 8 16,6-2-26-16,2 11-1 16,-4 4-2-16,-6 9 0 0,-2 8-1 15,-12 0 1-15,-9 0-2 16,-9 30-3-16,0 10 3 15,0 5 2-15,-12 1 5 16,-8 2-5-16,-1-5 15 16,-4-2-10-16,7-4-3 15,5-8 8-15,3-1-2 16,10-11 7-16,0-3-15 15,0-3 1-15,10-4 0 16,19-4 1-16,16-3-2 16,7 0 5-16,5-10-5 15,-1-22-8-15,-5-3-39 16,-9-6-49-16,-9-12-46 0</inkml:trace>
  <inkml:trace contextRef="#ctx0" brushRef="#br0" timeOffset="20735.186">32574 17138 85 0,'-15'-16'124'0,"9"9"-83"15,6 7-27-15,0 0 17 16,0 7-31-16,21 36 0 16,17 21 15-16,6 24 3 15,2 19 7-15,-17 10 1 16,-20 0 5-16,-9-3 2 15,-20-15-1-15,-34-14-10 16,-5-14-2-16,-5-10-9 16,5-17-4-16,9-8-7 0,15-12-12 15,22-20-34-15,13-4-93 16</inkml:trace>
  <inkml:trace contextRef="#ctx0" brushRef="#br0" timeOffset="21450.2269">33005 17210 364 0,'14'-27'83'0,"-5"25"-77"15,7 2-5-15,22 59 2 16,4 4 2-16,7 7 19 16,5 0-8-16,-6-3-11 15,-4-14 8-15,-13-13-13 16,-11-13 1-16,-12-16 1 0,-5-6 0 15,-3-5-2 1,0 0 5-16,0-19-1 0,0-32 30 16,0-18-19-16,0-14-12 15,0-2 7-15,0-4-4 16,0-6 4-16,0 0-10 15,4 13 3-15,5 14-3 16,3 25 0-16,-4 23 0 16,-2 9-1-16,-2 11-11 15,4 0-3-15,13 11-33 16,9 23-73-16,9 17 12 15,-1 3-95-15</inkml:trace>
  <inkml:trace contextRef="#ctx0" brushRef="#br0" timeOffset="21795.2467">33887 17158 101 0,'0'-9'274'0,"0"5"-229"16,-23 4-12-16,-23 4-13 16,-13 30-2-16,0 14-17 15,5 5 2-15,22 7 15 16,20-4-18-16,12 0-5 15,0-10 4-15,18-14 1 16,15-11 3-16,1-15-3 16,12-6-1-16,1-11-15 15,3-28 8-15,-5-8 7 16,-10-1 0-16,-8 5 2 0,-12 14 0 15,-6 10 2 1,-6 17-1-16,-3 2 18 0,3 0-14 16,2 12-6-16,2 26-8 15,4 8 8-15,5-1 6 16,1-2-5-16,7-9 0 15,-1 0-2-15,2-17-3 16,-1-3-26-16,-4-10-46 16,1-4-79-16</inkml:trace>
  <inkml:trace contextRef="#ctx0" brushRef="#br0" timeOffset="22183.2688">34183 17241 165 0,'0'-20'126'0,"15"6"-100"0,19 7-13 15,7 7 3-15,10 0-5 16,5 6 23-16,-3 28-17 15,0 8 7-15,-2 6-9 16,-12 0 1-16,-6-2 8 16,-9-9-13-16,-12-5 4 15,-9-8-13-15,-3-7 1 16,0-10-6-16,0-7 1 15,0 0 0-15,0 0 2 16,-3-24 3-16,3-16 7 16,0-7-10-16,0-7-1 15,29 3-7-15,9 10 6 16,4 15 1-16,-6 9-1 0,-3 12-5 15,0 5 6-15,-7 0 1 16,4 5-4-16,-6 18-1 16,-1 5 3-16,1 0 2 15,0 4 1-15,-3-6 5 16,-3-4-5-16,-7-3-1 15,-4-8-7-15,-4-3-44 16,-3-6-60-16,-7-2-129 16</inkml:trace>
  <inkml:trace contextRef="#ctx0" brushRef="#br0" timeOffset="22381.2802">34825 17009 63 0,'0'-34'254'0,"0"10"-188"15,0 10-20-15,0 9-11 16,0 3 6-16,0 2-8 15,0 0-23-15,0 0-4 16,0 0-6-16,0 0-9 16,10 15 4-16,4 13-17 15,11 6-11-15,1 3-26 16,3 6-75-16,14-11-71 15</inkml:trace>
  <inkml:trace contextRef="#ctx0" brushRef="#br0" timeOffset="23110.3219">35384 17085 83 0,'0'-21'284'0,"0"1"-214"15,-14 7-30-15,-19 5 0 16,-9 8-8-16,-6 0-32 16,1 18 0-16,11 17 0 15,16 6-8-15,13 1 6 16,7-1-11-16,0-5 13 15,25-6 11-15,6-14-11 16,5-6-3-16,0-10-22 16,0 0-8-16,-6-4 22 15,-9-20 4-15,-7 0 7 16,-5 2 7-16,-6 11-6 15,0 6 7-15,-3 5 7 0,3 0-4 16,3 0-6 0,3 16-5-16,3 7 0 0,6 0-1 15,0-3 4-15,3-8-3 16,2-7 0-16,1-5-17 15,-1 0 15-15,2-9-7 16,-5-17 0-16,-4-9 8 16,-5-4-1-16,-6-9 1 15,-5-6 1-15,0-10 0 16,0-8 13-16,0-1-8 15,-5 4 4-15,-6 10 3 16,4 19-9-16,4 20 2 16,0 13 6-16,3 7-4 15,0 0 13-15,-3 19-20 16,3 24-10-16,-2 12 9 0,2 4-1 15,0-3 2-15,0-5 0 16,0-11 1-16,0-10-1 16,0-11 0-16,0-12-1 15,0-4-1-15,20-3 0 16,22 0 2-16,20 0 3 15,15-10-3-15,-3 7 7 16,-14 3-6-16,-22 0-1 16,-10 10 0-16,-10 15-2 15,-10 4 2-15,-3-3 5 16,-5 1-4-16,0-6 11 15,-2 2-11-15,-27-8 7 0,-10-5 6 16,-6-1-8 0,-2-4 5-16,-1-2-8 0,6-3 1 15,9 0-4-15,10 0 0 16,8 0-8-16,12-14-14 15,3-12-30-15,0-11-27 16,27-11-139-16</inkml:trace>
  <inkml:trace contextRef="#ctx0" brushRef="#br0" timeOffset="23311.3334">36046 16512 338 0,'0'0'25'0,"3"0"0"15,10 14-21-15,-2 25-2 16,11 18 4-16,4 14 17 0,0 2 9 15,-1 5-11 1,-4-4 8-16,-8-1-4 0,-6-6-25 16,-1-8 12-16,-1-8-12 15,-1-13-50-15,7-13-49 16,17-12-56-16</inkml:trace>
  <inkml:trace contextRef="#ctx0" brushRef="#br0" timeOffset="23579.3487">36566 17041 262 0,'7'-29'58'0,"1"0"-45"15,5-3 19-15,-5-1-9 0,-3 4-7 16,-5 5 11 0,0 8-14-16,0 8-3 0,-23 8-8 15,-13 0-1-15,0 11-2 16,7 18-2-16,14 8-6 15,15 6 3-15,0-1-5 16,18-1 11-16,26-3 13 16,20-9-8-16,13-5 14 15,5-14-13-15,11-6-3 16,-11-4-3-16,-18 0-14 15,-26-4-23-15,-27-6-45 16,-11 2-35-16,-53 0-7 16</inkml:trace>
  <inkml:trace contextRef="#ctx0" brushRef="#br0" timeOffset="24547.4041">32663 18889 10 0,'9'-3'360'15,"-7"-2"-334"-15,-2 5-12 16,0 0-2-16,0 0 0 15,3-2 20-15,-3-2 6 16,4 3-4-16,-4-2-11 16,0-3-12-16,3-5 14 15,5-5-9-15,7 1-11 16,9-2-1-16,3 4-4 15,2 2-1-15,-1 9 0 16,-14 2 0-16,-7 0-3 16,-7 29 0-16,0 14-5 15,-21 5 9-15,-15 0-1 16,3-3 1-16,15-4 0 0,13-6-4 15,5-5-2-15,15-2-7 16,32-1-7-16,9 0 19 16,6-2 1-16,-11-2 0 15,-18-4 0-15,-22-6 4 16,-11 0-4-16,-5 1 0 15,-39-1 0-15,-10 0 0 16,-3-4 1-16,6-7-1 16,15-2-3-16,16 0-39 15,20-13-26-15,12-27-114 16</inkml:trace>
  <inkml:trace contextRef="#ctx0" brushRef="#br0" timeOffset="24775.4171">33129 18498 312 0,'39'12'51'0,"14"36"-51"16,16 18 0-16,-1 17 17 16,-6 9 25-16,-17 4-8 15,-24 5 14-15,-21-5-13 16,-6 4-26-16,-47-13 11 15,-16-6-19-15,-3-15 1 16,7-14-4-16,17-21-21 16,22-15-36-16,26-16-47 15,0-5-97-15</inkml:trace>
  <inkml:trace contextRef="#ctx0" brushRef="#br0" timeOffset="25884.4805">34178 18268 326 0,'0'-4'84'0,"0"8"-78"16,-3 58-6-16,3 8 0 15,0 10 30-15,0 1 5 0,0-4 2 16,0-8-6 0,8-10-25-16,14-11 6 0,2-8-4 15,-1-10-7-15,3-9 15 16,2-11-16-16,5-3 0 15,8-7 3-15,3 0 0 16,7-19-6-16,-4-19 2 16,-8-13-22-16,-18-5-20 15,-19 0-49-15,-2 2-14 16,-34 5-66-16</inkml:trace>
  <inkml:trace contextRef="#ctx0" brushRef="#br0" timeOffset="26065.4909">34244 18253 276 0,'32'-19'55'0,"3"1"-48"16,4 1 18-16,0 5 12 16,-4-2-20-16,-4 3 9 15,-11 6-22-15,-14 2-1 16,-6 3-6-16,0 0-23 15,-18 28-61-15,-33 11-42 16</inkml:trace>
  <inkml:trace contextRef="#ctx0" brushRef="#br0" timeOffset="26235.5006">34181 18492 303 0,'17'6'78'0,"17"-3"-59"16,7-3 6 0,7 0 17-16,9 0-14 0,2 0-9 15,3-3 1 1,-8-10-18-16,-10 0-2 0,-6-1 0 15,-7 6-48-15,-8 1-9 16,-2 7-83-16,-1 0-101 16</inkml:trace>
  <inkml:trace contextRef="#ctx0" brushRef="#br0" timeOffset="26441.5124">34825 18365 214 0,'18'0'103'15,"13"27"-100"-15,13 13 11 16,0 6 4-16,10 2 8 0,5-6 5 15,0-1-20-15,0-10-8 16,-2-3 1-16,-12-10-2 16,-9-8 12-1,-19-4-14-15,-8-3-32 0,-9-3-51 16,0 0-56-16,-23 0-45 15</inkml:trace>
  <inkml:trace contextRef="#ctx0" brushRef="#br0" timeOffset="26627.523">35158 18338 310 0,'-14'9'108'0,"-11"30"-95"16,-1 18-13 0,-7 10 1-16,9-3 1 0,6-4 11 15,10-3-13 1,8-11 9-16,0-11-9 0,0-6 2 15,0-7-2-15,24-7-48 16,20-4-65-16,1-8-113 16</inkml:trace>
  <inkml:trace contextRef="#ctx0" brushRef="#br0" timeOffset="27129.5518">35437 18395 270 0,'6'21'55'0,"6"35"-50"15,6 13-5-15,6 12 17 16,-1 2 7-16,7 2 10 16,-3-1-13-16,3-7 20 15,-7-2-23-15,-5-9-3 16,-5-7 10-16,-8-11-21 15,-5-10 1-15,0-17-2 16,0-13-1-16,0-8 0 16,0 0-2-16,0 0 0 15,0-18 29-15,0-24-4 16,-18-23-13-16,-2-12-10 15,-7-14 0-15,-3-15 4 0,1-6-6 16,2-5 0 0,15-4 3-16,12 6-3 0,0 19-2 15,12 20-3 1,23 21-6-16,4 26 11 0,2 15-6 15,1 14 0-15,0 0 6 16,5 36-6-16,1 13 6 16,-9 11-4-16,-16 1 9 15,-14 1-10-15,-9-12 5 16,0-8 0-16,-24-3-3 15,-12-9 9-15,-8-6-5 16,3-5 3-16,0-4-2 16,1-4-4-16,14-8-28 15,10-2-45-15,16-1-61 16,0-1-112-16</inkml:trace>
  <inkml:trace contextRef="#ctx0" brushRef="#br0" timeOffset="27460.5707">35925 18312 295 0,'32'-19'45'16,"6"8"-33"-16,11 11 21 15,10 0-19-15,0 3-2 16,3 27 18-16,-8 9-12 16,-6 4 4-16,-12-3-6 15,-15-8-9-15,-10-5 19 16,-9-11-15-16,-2-5-11 15,0-6 10-15,0-2-10 0,-2-3 5 16,-7 0 4 0,3 0-7-16,6-21 11 0,0-14-9 15,0-10-4-15,0-9 0 16,4-2 1-16,14 4 6 15,2 10-3-15,-2 12-2 16,-7 9 1-16,2 5-3 16,-8 11-1-16,-2 2-2 15,-3 3-4-15,3 0-22 16,1 14-57-16,1 20-49 15,-5 7-85-15</inkml:trace>
  <inkml:trace contextRef="#ctx0" brushRef="#br0" timeOffset="28368.6226">36569 18450 298 0,'18'-16'44'16,"2"-8"-38"-16,5-2 7 16,7-6 3-16,-5-4-7 15,0-1 2-15,-7 0-3 16,-7-6 7-16,-11 1-9 15,-2 3 14-15,0 12 8 16,-18 4-18-16,-8 13 4 16,3 10-14-16,1 0-2 15,5 17 1-15,8 31-5 16,6 12-8-16,3-3 12 15,0-4-2-15,5-10 4 0,19-14 0 16,-6-8 0 0,2-10 5-16,2-8-3 0,-1-3-2 15,11 0 11-15,11 0 0 16,1-24 7-16,-3-5-17 15,0-3-1-15,-8-6 14 16,0-2-1-16,-1-5-4 16,-2-1-1-16,-9 0-3 15,-3 1-10-15,-15 5 5 16,-3 3-3-16,0 8 1 15,0 10 3-15,-3 8-1 16,-9 8 4-16,-2 3 0 16,-4 0-8-16,0 0 4 15,6 0 0-15,3 8-4 16,9 10 3-16,0 7-4 0,0 1 4 15,0 7-10-15,9-1 9 16,14 5-1-16,-2 0 0 16,-1 4 2-16,-2-1 1 15,0 0 0-15,-3-5 0 16,-2-7 3-16,-8-3-6 15,-2-7 3-15,-3-5 0 16,0-9-2-16,0-1 3 16,0-3-1-16,-11 0 0 15,-14 0 0-15,2 0 9 16,2 0-5-16,16 0-4 15,5 0 8-15,0-11-7 0,0-13-1 16,18-8-10 0,17-12-15-16,7-3 23 0,-1-5-3 15,0 1 5 1,-7 1 1-16,-11 8 1 0,-8 6-2 15,-12 4 5-15,-3 8-5 16,0 3 12-16,0 7-8 16,-6 6-4-16,-1 6 1 15,7 2 0-15,0 0-2 16,0 19 0-16,0 29-19 15,3 16 19-15,12 11 0 16,-2 3 1-16,-5-9 3 16,-4-8-3-16,-4-12 0 15,0-12 0-15,0-12 4 16,0-9-7-16,-22-6 3 0,4-5 0 15,4-2 1-15,5-3-1 16,9 0-19-16,0-14-15 16,3-18-35-16,35-11-94 15,10-8-19-15</inkml:trace>
  <inkml:trace contextRef="#ctx0" brushRef="#br0" timeOffset="28549.633">37633 18040 149 0,'7'-9'128'16,"-5"9"-89"-16,1 0-1 15,0 0-1-15,5 21-36 16,4 18 4-16,1 2 36 15,-2 6-20-15,-1-5 3 0,1-5-19 16,1-7 4 0,-2-12-2-16,-2-4-6 0,-8-9 1 15,0-5-2-15,0 0-55 16,0-2-25-16,0-28-28 15</inkml:trace>
  <inkml:trace contextRef="#ctx0" brushRef="#br0" timeOffset="28718.6426">37717 17638 353 0,'-4'-38'33'0,"-2"13"-2"16,3 8 12-16,3 11-18 16,0 4 7-16,0 2-18 15,0 0-8-15,0 0-6 16,0 0-1-16,0 16-5 0,0 18-47 15,0 17-31-15,13 3-39 16</inkml:trace>
  <inkml:trace contextRef="#ctx0" brushRef="#br0" timeOffset="29295.6757">38105 17847 305 0,'0'0'117'16,"-15"21"-95"-16,-14 21-22 15,-1 9 0-15,9 3 22 16,13-1-13-16,8-7 0 15,0-3-9-15,23-11 5 0,16-14-4 16,8-9 0 0,4-9 4-16,3 0 1 0,-10-17-6 15,-14-17 0-15,-22-8 3 16,-8-6-3-16,-5-7 0 15,-31-4-1-15,-8 1-2 16,1 6 0-16,14 18 4 16,11 13-1-16,18 15 0 15,0 6 3-15,0 0-6 16,6 0 2-16,35 0-21 15,16 0 8-15,9 0 14 16,-7 0 1-16,-12 0-1 16,-9 17 3-16,-7 9-3 15,-5 6 8-15,-5 6-3 16,1 5 9-16,-9-6-9 0,3 0 9 15,-4-5-2 1,-7-5-7-16,1-8 0 0,-6-8-5 16,4-9 1-16,-1-2-5 15,0 0-1-15,8-19 5 16,4-23-1-16,6-18 4 15,9-6-6-15,6-3 2 16,8 7-2-16,9 17-4 16,-2 23 6-16,-4 22-1 15,-8 0 0-15,-6 43-5 16,-7 13 2-16,-8 5 1 15,-3 2 4-15,-6-5-1 16,0-7 1-16,-3-6-1 16,-6-5-10-16,0-14-52 0,0-12-109 15</inkml:trace>
  <inkml:trace contextRef="#ctx0" brushRef="#br0" timeOffset="30297.733">39490 16737 365 0,'-7'-9'69'15,"5"6"-36"-15,-4 3-19 16,-4 39-9-16,-10 54-3 15,5 6 11-15,6 9 16 16,9-2-20-16,0-4-3 16,16-6 14-16,12-8-14 15,3-5-1-15,2-13 2 0,-7-17-4 16,-3-10 1-16,1-19-4 15,9-8-4-15,18-12-32 16,26-4-107-16,9-23-130 16</inkml:trace>
  <inkml:trace contextRef="#ctx0" brushRef="#br0" timeOffset="31567.8056">40021 17094 274 0,'0'0'97'0,"0"0"-48"16,0 0-23-16,0 25-13 15,-11 14 5-15,-7 9-4 16,3-1 20-16,6 1-15 16,9-5-18-16,0-9-2 15,0-6 0-15,14-8 0 0,11-12-3 16,7-4 8-16,4-4 2 15,5 0 3-15,4-22-9 16,-3-11 12-16,-1-6-12 16,-5-4 2-16,0 3 2 15,-10 5-3-15,-5 15-1 16,-6 7 0-16,-10 9 2 15,-1 4-3-15,-1 0 1 16,8 0-8-16,7 13 7 16,10 9-5-16,1-5 6 15,9-3-1-15,1-3 9 16,-1-11-9-16,-2 0 1 15,-5 0 0-15,-11 0 2 16,-12-22-1-16,-8-4 2 16,0-9-3-16,-5-7-6 0,-25-5 0 15,-5-3-4-15,2 5 9 16,12 11 0-16,12 9 1 15,9 15 0-15,0 5 0 16,0 2-14-16,30-1-5 16,14 3 5-16,7-3 14 15,6-3-3-15,-4-4 3 16,-6-5 0-16,-5-11 0 15,-4-2 4-15,-10-11-1 16,-10-2-3-16,-10-6 0 16,-8-4 5-16,0-3-5 15,0-3 3-15,0-1-3 16,0 0 3-16,0 7 0 0,-6 9-3 16,4 13 0-16,-2 13-4 15,1 16 4-15,3 1-2 16,-6 10 1-16,1 41-14 15,-5 27 14-15,2 15 0 16,1 7 1-16,7-3 4 16,0-8-2-16,0-4 6 15,0-10-1-15,4-13-4 16,14-14 1-16,-1-16-4 15,-2-11 0-15,-3-12 0 16,-6-7 1-16,3-2-1 16,5 0 4-16,4-13-3 15,3-17 14-15,1-7-13 16,1 0-2-16,-5 4 0 0,-4 7-2 15,1 13 2-15,-8 10-2 16,1 3 3-16,2 0-4 16,1 13-1-16,7 20-5 15,-3 3 3-15,-4 5 5 16,4-4 1-16,-3-7 2 15,1-9 2-15,-5-8-2 16,-2-6-2-16,-4-7 0 16,5 0 0-16,4 0 3 15,4-20 0-15,3-12 3 16,0-6-4-16,-3-4-2 15,3-6 0-15,-7 2 0 16,5 3 2-16,-1 11 0 0,-10 13-1 16,-2 14-2-16,1 5 5 15,-4 0-8-15,6 5 4 16,2 27-14-16,4 6 8 15,1 2 3-15,-2-2 3 16,7-7 5-16,0-4 0 16,2-6-3-16,1-4-2 15,-3-6 0-15,-3-10-6 16,-3-1 6-16,-3 0-74 15,-7-4-92-15,-2-22-119 16</inkml:trace>
  <inkml:trace contextRef="#ctx0" brushRef="#br0" timeOffset="31758.8165">41509 16568 363 0,'-3'-16'100'0,"-2"8"-88"16,2 6 9-16,0 2 4 15,3 0-13-15,0 0 10 16,0 0-20-16,0 0 2 15,0 0-8-15,0 0 0 16,0 26-13-16,0 5-54 16,0 3-40-16,0-2-111 15</inkml:trace>
  <inkml:trace contextRef="#ctx0" brushRef="#br0" timeOffset="32009.8309">41837 16633 298 0,'0'-19'67'0,"0"8"-22"16,0 3 9-16,-10 8-28 15,-10 0 12-15,-13 14-32 16,1 28-6-16,2 14-3 16,12 12-8-16,18-2 11 15,0-1 11-15,20-6-9 16,22-8 4-16,6-16-6 15,-1-10 0-15,-2-14 3 16,5-11-3-16,-2 0-33 16,-6-19-3-16,-7-21-27 15,-14-10-49-15,-13-10-35 16,-8-11 1-16</inkml:trace>
  <inkml:trace contextRef="#ctx0" brushRef="#br0" timeOffset="32331.8493">42100 16103 210 0,'0'0'81'16,"0"6"-2"-16,-2 44-57 15,-19 25-11-15,-2 16-11 16,5 5 28-16,2 0-9 16,8-10 9-16,8-8-6 15,0-11-4-15,0-19-11 16,0-17 1-16,3-14-7 15,9-12-1-15,5-5 0 16,16-5 5-16,8-33 0 0,13-10 12 16,0-3-14-16,-7 12 0 15,-9 12-1-15,-7 20-2 16,-1 7 0-16,-4 17-1 15,4 28-2-15,5 14 3 16,-2 3 0-16,-3 2 1 16,-4-5 6-16,1-3-7 15,0-11-1-15,-6-4-10 16,-6-12-77-16,-12-10-131 15</inkml:trace>
  <inkml:trace contextRef="#ctx0" brushRef="#br0" timeOffset="33809.9339">36204 19954 211 0,'0'2'84'0,"9"-2"-69"16,41 0-9-16,-2-2 35 15,6-28 9-15,-7-5-18 16,-6-6-5-16,-5 2-13 16,-16-5-7-16,-4-2 13 15,-11-2-15-15,-5 0 8 16,0 7-1-16,0 9-12 15,-23 4-1-15,-6 15 0 16,-4 11 2-16,-3 2-7 0,6 0 15 16,3 18-9-1,9 15 0-15,10 12-2 0,5 10 2 16,3 6-3-16,0-3 3 15,0-8 1-15,24-9-1 16,5-11 0-16,7-12 1 16,9-10 1-16,2-8 1 15,4 0-3-15,-7-3 1 16,-3-23-1-16,-5-8 0 15,-5-7 0-15,-8-5-1 16,0 1 6-16,-2-1-5 16,3 11 0-16,-2 10 2 15,-2 11-5-15,1 8 3 16,2 6-1-16,8 3 1 0,0 26-9 15,8 11 7-15,-3 4-1 16,-3-5 3-16,-4-9-2 16,-2-12 2-16,0-4 0 15,-4-11 1-15,-8-3 6 16,-3 0-6-16,-3-3 2 15,-2-24 10-15,-5-8 10 16,-2-3-15-16,0-7-2 16,0 0 4-16,0 0-8 15,0 1 3-15,-9 7-5 16,3 7 2-16,-2 7-2 15,1 3 0-15,4 5-1 16,1 4 0-16,2 3-20 0,0 0-4 16,0 6-26-1,12 2-21-15,20 0-22 0,9 0 7 16,5 0-40-16</inkml:trace>
  <inkml:trace contextRef="#ctx0" brushRef="#br0" timeOffset="34768.9887">37704 19360 175 0,'18'-11'92'16,"-12"2"-43"-16,-6 8 13 15,0 1-3-15,0 0-5 16,-21 0-3-16,-18 0-36 16,-7 26-14-16,-3 9-1 15,11 5-2-15,17 2 2 16,13-2 0-16,8-1 0 15,0-8-1-15,0-12 1 0,14-10 0 16,13-9-2-16,9 0-7 16,5-9-1-16,1-20 7 15,-9-6-7-15,-10 3 9 16,-10 5-6-16,-2 6 7 15,-9 10 0-15,1 9 3 16,4 2-6-16,-1 0 3 16,3 15-12-16,2 15 10 15,4 5 2-15,1-1 1 16,1-4 4-16,1-8-1 15,3-9-2-15,0-8-2 16,2-5-8-16,-2 0 5 0,2-27-19 16,-2-8 11-1,-9-7 10-15,-9-6 2 0,-3-4 2 16,0-6-3-16,-3-9 3 15,-20-5-6-15,-5-9 7 16,5-4-4-16,-1 2 0 16,4 13 3-16,5 17-3 15,9 25 0-15,-1 14 0 16,4 14 27-16,3 0-16 15,0 8-4-15,0 40-7 16,0 18-13-16,0 15 13 16,16-1 2-16,2-5 2 15,5-8 16-15,-2-9-17 16,3-10 2-16,3-10 2 0,-4-9-5 15,-2-5 0-15,4-8-2 16,-5-5 0-16,-2-5 2 16,0-6-2-16,-4 0-4 15,1 0-4-15,0-11-10 16,3-16 17-16,-7-3-2 15,1-4 3-15,-3-6-5 16,0 2 3-16,0 9-1 16,-5 8 1-16,-1 13 4 15,-3 8-2-15,0 0 10 16,0 0-6-16,0 15-4 15,0 19-9-15,2 4 9 16,7 3 8-16,6-6-7 0,3-12 7 16,2-4-8-1,4-10 0-15,1-7-3 0,-2-2 5 16,0 0-4-1,1-16-1-15,-6-14-15 0,-3 2 17 16,-3-10-6-16,-9 3 7 16,0 3-1-16,0 5 3 15,-1 14-2-15,1 10 11 16,-3 3-3-16,7 0 7 15,-2 11-15-15,5 18-14 16,8 3 14-16,-4 1 3 16,7-4 4-16,-1-5-3 15,5-8-2-15,1-5-4 16,4-11 2-16,-1 0-11 0,2 0-26 15,2-11-81-15,-10-14-120 16</inkml:trace>
  <inkml:trace contextRef="#ctx0" brushRef="#br0" timeOffset="35662.0398">39018 19076 255 0,'0'-12'122'0,"0"3"-79"0,0 5-9 15,0 4 22-15,0 0-18 16,-16 0-20-16,-17 14-8 16,-5 20-10-16,-1 13 0 15,13 0-6-15,16 1-2 16,10-1 7-16,0-8 1 15,4-6 0-15,20-10 7 16,-3-10-7-16,2-12 0 16,0-1-7-16,5 0-17 15,1-15 24-15,1-14-8 16,-4-10 1-16,-1-1 5 15,-8-3-7-15,1 1 9 16,0 9 0-16,-6 10 2 0,-4 14-2 16,-4 9 0-1,5 0-8-15,3 0 4 0,9 22-5 16,5 4 9-16,2-1 0 15,-2-4 6-15,4-8-4 16,-7-4-2-16,-2-9-5 16,-3 0 2-16,0-6 1 15,-4-22 2-15,-2-10-1 16,-9-6 4-16,-3-6 1 15,0-10-4-15,0-6 0 16,-8-3 14-16,-16-9-8 16,-3 0 6-16,0 2-3 15,4 8-8-15,5 20 9 16,6 22-9-16,6 13-1 0,6 13 19 15,0 0-17-15,0 20-2 16,0 33 0-16,8 20-12 16,20 12 12-16,4 1 1 15,1-3 2-15,3-10 6 16,-3-10-7-16,-4-12 0 15,-3-14-2-15,-11-7 0 16,-3-13-6-16,-6-10-10 16,-6-5-62-16,-18-2-60 15,-36 0-156-15</inkml:trace>
  <inkml:trace contextRef="#ctx0" brushRef="#br0" timeOffset="35806.048">39273 18908 338 0,'27'-37'88'16,"14"4"-78"-16,6 9-6 15,2 6 1-15,-5 7-3 16,-3 6-2-16,-11 5 0 15,-12 0 0-15,-10 0 0 16,-8 19-79-16,0 23-27 16,0 9-156-16</inkml:trace>
  <inkml:trace contextRef="#ctx0" brushRef="#br0" timeOffset="36322.0775">39640 19163 287 0,'25'-25'48'0,"1"-1"-48"16,8-1 2-16,1-3-1 0,-3-4 5 15,-4-2 2-15,-17-4 9 16,-11 3-5-16,0 4 16 16,-11 10-6-16,-17 9-4 15,2 13 3-15,2 1-17 16,1 7-2-16,8 30-2 15,8 12-14-15,7 4 9 16,0 1-2-16,7-6 2 16,19-11 6-16,10-12-1 15,0-9 3-15,0-11-2 16,2-5-1-16,-2 0 9 15,3-22-5-15,-8-8 8 0,-3-7-4 16,-10-1-6-16,-7-4 18 16,-11-6-10-16,0 0-1 15,0-6 8-15,0 6-16 16,0 13 2-16,0 11 1 15,0 16-3-15,0 8 3 16,0 0-4-16,20 7-6 16,16 28 2-16,15 17 3 15,0 4 1-15,-4 0 0 16,-8-5 1-16,-6-14 0 15,-18-8-1-15,-10-15 0 16,-5-11-3-16,0-1 3 16,-12-2 0-16,-27 3 9 15,-5-3-3-15,0 0-6 16,11-5-27-16,15-14-53 0,18-2 9 15,0-9-143-15</inkml:trace>
  <inkml:trace contextRef="#ctx0" brushRef="#br0" timeOffset="36629.0951">40689 18106 245 0,'0'-15'128'0,"0"8"-100"0,0 7-2 16,0 0 17-16,0 0-22 16,0 25-11-16,7 31-10 15,8 27 6-15,2 18 11 16,8-2 8-16,-5-6-6 15,4-10 3-15,-4-8-20 16,4-10 5-16,1-12-7 16,-2-13 0-16,-2-13-1 15,-9-11-10-15,-12-16-50 16,0 0-61-16,-4-21-8 15,-22-21-56-15</inkml:trace>
  <inkml:trace contextRef="#ctx0" brushRef="#br0" timeOffset="36915.1115">40838 18670 3 0,'0'-59'135'0,"0"6"-58"15,21 7-36-15,21 6-10 16,8 5-8-16,4 8-16 0,0 9-2 15,-8 10 7-15,-10 5 6 16,-12 3 9-16,-12 0 1 16,-4 16-14-16,-8 24-9 15,0 11-1-15,0 8 18 16,0 3 13-16,0-9-10 15,15-5-14-15,9-11-11 16,16-12 6-16,12-12-2 16,12-13 2-16,-5 0-4 15,-10-3 16-15,-15-29-7 16,-19-11 2-16,-15-10 9 15,-6-11-12-15,-48-6-6 16,-17 4-4-16,-12 7-9 0,2 16 0 16,16 27-22-16,17 16-49 15,31 0-80-15</inkml:trace>
  <inkml:trace contextRef="#ctx0" brushRef="#br0" timeOffset="38366.1945">38324 20421 63 0,'5'-24'234'0,"-5"0"-220"16,0 15-14-16,-13 5-3 16,-2 4 3-16,0 0 16 15,-6 0 14-15,-5 8 15 16,-7 30-31-16,-8 11-9 15,-1 11 14-15,9 4-15 16,7-3 11-16,16-5-13 16,10-9-2-16,0-17-5 15,13-8 2-15,20-8 6 16,3-14 0-16,8 0 14 15,3-11 6-15,1-23-9 16,-4-10-9-16,-6-4 8 16,-10 0-12-16,-7-2 0 0,-10 4 6 15,-4 14-6 1,-5 11-1-16,1 13 1 0,0 8-1 15,0 0 13-15,9 18-13 16,3 28-14-16,6 10 1 16,5 4 13-16,2-5 11 15,3-10-8-15,2-10-1 16,3-11-4-16,0-7-11 15,5-17-54-15,6 0-62 16,1-9-175-16</inkml:trace>
  <inkml:trace contextRef="#ctx0" brushRef="#br0" timeOffset="38732.2154">39062 20278 50 0,'20'-6'310'0,"11"6"-252"16,13 0-38-16,15 16-12 15,3 18 1-15,1 7 28 16,-16-4-15-16,-5-5 3 16,-12-2-12-16,-12-12-12 15,-3-10 7-15,-12-3-5 16,0-5-3-16,-3 0 13 15,0 0-6-15,0 0 8 16,0 0 9-16,0-15-9 16,0-20 7-16,0-13-15 15,2-6-2-15,11 1-5 0,2 5 0 16,-4 4 0-16,4 10-1 15,-7 8 0-15,-1 9 0 16,-1 4-13-16,-4 7-10 16,16 4 8-16,10 2-33 15,11 0-34-15,7 0-11 16,11 11-37-16,-1-1-41 15</inkml:trace>
  <inkml:trace contextRef="#ctx0" brushRef="#br0" timeOffset="39321.2491">40149 20075 216 0,'6'-10'94'0,"-6"6"-31"16,0 1-11-1,0 3 3-15,-9 0-15 0,-17 26-22 16,-7 12-7 0,3 2-10-16,9-3 6 0,13-1-7 15,8-7 1-15,0-3-6 16,0-10 0-16,20-9 5 15,4-7 0-15,6 0 0 16,-1-5-2-16,1-21 2 16,-6-3 0-16,-9-6 0 15,-4 4 3-15,-1 3-2 16,-8 8-1-16,1 11 5 15,0 6-4-15,0 3-1 16,4 0-6-16,8 24 5 16,5 12-11-16,4-2 12 0,2-2-1 15,2-6 5-15,3-6-5 16,8-11 1-16,-3-9 0 15,2 0 0-15,-2-5 1 16,-3-20-1-16,-7-11 0 16,-1-7 1-16,-14-8 2 15,-1-9-3-15,-7-11 0 16,-3-7 1-16,0-9-1 15,0-7 0-15,-7-6 0 16,-7 5 5-16,-1 18-6 16,2 22 1-16,5 27 0 15,3 17-1-15,5 11 4 0,0 0 2 16,-5 27-5-1,3 32-7-15,-1 28 4 0,3 19 3 16,0-6 3-16,0-3 10 16,10-18-10-16,6-14-1 15,2-12 0-15,7-12 1 16,-4-11-5-16,-4-12 2 15,4-7-3-15,-3-6 2 16,5-5-30-16,4 0-30 16,-7 0-54-16,5 0-73 15</inkml:trace>
  <inkml:trace contextRef="#ctx0" brushRef="#br0" timeOffset="39848.2792">40957 19934 22 0,'9'-7'295'0,"-9"4"-235"0,6 3-28 15,3 0 2-15,0 27-33 16,9 11 1-16,-3-1 37 15,3-2-33-15,0-7 5 16,2-6-11-16,4-10 1 16,-1-5 0-16,7-7-1 15,3 0 0-15,-4-11 0 16,2-15-1-16,-8-6 1 15,-5-6-2-15,0 4 2 16,-10 1 1-16,-1 14 0 16,-4 12 1-16,-3 7 6 15,3 0 2-15,5 0-7 0,2 12-3 16,5 10-5-1,8 3 2-15,1-7 6 0,6-8-2 16,6-4-1-16,8-6 6 16,7 0-1-16,-10-8-4 15,0-17 0-15,-12-1 2 16,-7-4-1-16,-8 1 1 15,-7-5 2-15,-4-10-4 16,-3 2 12-16,0-3-13 16,0 6 0-16,-10 13 3 15,2 13 0-15,5 13-3 16,-4 0 3-16,5 13-1 15,-9 31-4-15,1 3-7 16,7 12 9-16,3-3 0 16,0-7 0-16,8-7 0 0,23-10-1 15,2-13 6-15,3-9-15 16,5-6 8-16,3-4-40 15,4 0 3-15,-6 0-103 16,-11-17-145-16</inkml:trace>
  <inkml:trace contextRef="#ctx0" brushRef="#br0" timeOffset="41571.3778">42639 19223 62 0,'-15'0'240'0,"-3"0"-193"15,-9 3-35-15,-2 25-12 0,2 6 0 16,3 10 9 0,13 6 6-16,8-2 2 0,3 0-14 15,0-6-1-15,0-7 2 16,8-10 3-16,7-13-3 15,0-4-7-15,-6-8 6 16,-1 0 11-16,-1 0 13 16,4-11 2-16,4-23 3 15,0-9-22-15,-2-2-10 16,-5-6 0-16,-3-3 0 15,5 1 7-15,5 2-3 16,3 6-4-16,8 7 5 16,7 10-5-16,6 16-1 0,8 12-7 15,1 0 8 1,2 12 0-16,-5 24 0 0,-1 7-4 15,-5 3 3-15,-9-1-9 16,-4-2 10-16,-5-6-4 16,-3-4 2-16,-6-12 2 15,-3-5 5-15,-9-11-5 16,2-5 1-16,-2 0 3 15,0 0-3-15,0 0 6 16,3-16-5-16,4-14 14 16,7-4-16-16,8-4 1 15,7-4-4-15,9-4 1 16,4 0-9-16,3 7-10 15,-4 9-24-15,-2 20-5 0,-10 10-20 16,-11 5-42-16,-18 24-96 16</inkml:trace>
  <inkml:trace contextRef="#ctx0" brushRef="#br0" timeOffset="42501.431">39282 21440 10 0,'0'-32'287'16,"-4"4"-258"-16,-12 10-24 16,-12 7 14-16,2 9 30 15,-7 2-27-15,-3 0-5 16,-5 29-10-16,2 9-6 15,9 4-1-15,9 7 0 16,13-4 3-16,8-2 0 16,0-8-3-16,0-11-3 15,18-14 0-15,-3-3 3 16,1-7 11-16,6 0-4 15,7-7-6-15,7-22 8 0,-3-8-9 16,-1-9 0-16,-5 3-4 16,-6 3 9-16,-6 11-5 15,-4 10 6-15,-4 11-1 16,-4 8 19-16,0 0-6 15,5 0-5-15,10 3-13 16,9 21-7-16,9 3 7 16,6-3 3-16,-7-3-2 15,1-3 2-15,-4-4-1 16,-4-6-2-16,-8-3 0 15,1-1-36-15,-6-1-17 16,-4 10-60-16,-4 2-85 16</inkml:trace>
  <inkml:trace contextRef="#ctx0" brushRef="#br0" timeOffset="42922.4551">39858 21289 147 0,'0'-4'207'16,"8"1"-167"-16,8 3-23 15,10 0-9-15,7 20 4 16,8 18-3-16,5 10 19 15,-5 4 6-15,-2-6-19 0,-10-10 4 16,-5-3-16 0,-6-15 0-16,-7-6 4 0,-8-10-7 15,1-2 0-15,-1 0 3 16,0 0-1-16,2-9 14 15,5-25 4-15,1-11 1 16,1-14-9-16,-6-3-11 16,1 1 2-16,-7 3 2 15,0 6-1-15,0 12-3 16,0 11-1-16,2 4 0 15,1 11-7-15,3 2 0 16,3 1-14-16,2 9-10 16,5 2-47-16,7 0 4 15,5 13-56-15,7 13-76 16</inkml:trace>
  <inkml:trace contextRef="#ctx0" brushRef="#br0" timeOffset="43328.4783">40782 21103 201 0,'0'-11'147'15,"0"4"-92"-15,0 7-18 16,-16 0-4-16,-15 0 2 16,-11 20-34-16,0 21 2 15,7 7-2-15,8 3 2 16,18 2-5-16,7-2 2 15,2-5-1-15,0-10-3 0,11-9 4 16,12-11-5-16,2-11 5 16,1-5-29-16,0 0 21 15,5-7 4-15,-8-21 4 16,-2-6 1-16,-6-5-1 15,-6-7 3-15,-3 6 3 16,-1 9-3-16,2 11-3 16,-4 12 4-16,-3 8 1 15,6 0 18-15,-1 11-22 16,5 21-1-16,-2 13-10 15,4 3 10-15,-3-5 17 16,0-4-16-16,2-14 4 16,2-3-3-16,2-11-2 0,-4-4-15 15,4-7-9 1,3 0-35-16,0 0-116 0</inkml:trace>
  <inkml:trace contextRef="#ctx0" brushRef="#br0" timeOffset="43786.5045">41038 21147 258 0,'23'-14'45'16,"3"0"-22"-16,8 12-9 16,4 2 6-16,1 0-12 15,2 21 8-15,-2 11 22 16,-6 9-8-16,-7-5-15 15,-8-1 9-15,-11-5-10 0,-5-6 6 16,-2-3-11-16,0-2-7 16,0-7 15-16,-6 1-13 15,-5-13 1-15,-2 0 1 16,10 0-4-16,-2 0 2 15,-2 0-4-15,1-23 2 16,4-11-3-16,2-8 1 16,0-1-7-16,12-3-8 15,14 11 15-15,7 4-2 16,6 14-7-16,0 9 7 15,-1 8 2-15,-2 0-2 16,-7 0 2-16,1 2-1 16,-6 20 3-16,-6 4-4 15,-3 4 2-15,0-3 0 16,-4 3 0-16,4-7 0 0,-7-3 0 15,-1-2 2-15,-4-11-1 16,0 3-2-16,-3-3-16 16,0-2-38-16,0 3-23 15,0-5-93-15</inkml:trace>
  <inkml:trace contextRef="#ctx0" brushRef="#br0" timeOffset="44002.5168">41650 20868 223 0,'0'-38'89'0,"0"6"-44"0,0 5-2 16,0 9 0-16,0 8-6 16,0 4-12-16,2 3 9 15,1 3-17-15,0 0-16 16,-3 0 3-16,0 0-4 15,3 0-2-15,6 3-9 16,9 21-59-16,3 0 14 16,0 8-76-16,5 5-81 15</inkml:trace>
  <inkml:trace contextRef="#ctx0" brushRef="#br0" timeOffset="44939.5704">42080 20932 257 0,'0'-10'82'15,"2"1"-29"1,-2 4-14-16,0-1-2 0,0 6 2 15,-11 0-16-15,-16 0-8 16,1 20-15-16,-7 16 0 16,4 8 0-16,8 6 1 15,9-4-2-15,6-4 1 16,6-7 0-16,0-11 0 15,0-12 0-15,6-10-29 16,14-2 2-16,1 0 8 16,6-18 15-16,-3-7 4 15,-1-7 0-15,-5-7 8 16,-5 5-8-16,-2 2 0 15,-9 13 13-15,3 12-7 0,-3 7 10 16,1 0 0-16,0 7-15 16,2 18-1-16,5 7-12 15,2 0 12-15,5-5 4 16,1-10 0-16,0-1-2 15,2-12-2-15,1-4-12 16,4 0 8-16,-2 0-9 16,4-7-5-16,-10-15 15 15,1-8-8-15,-2-4 10 16,-8-7-1-16,-1-10-1 15,-5-2 0-15,-2-11 3 16,0-6 0-16,0 4 1 16,-5-4 3-16,-2 20-1 0,-1 17-3 15,5 15 2 1,0 14 20-16,-1 4-11 0,1 0 0 15,1 9-11-15,-1 28-5 16,-3 15 2-16,2 3 3 16,4 7 3-16,0-7 14 15,0 0-9-15,0-11 1 16,0-6-2-16,0-8-7 15,0-14 7-15,0-5-7 16,0-11 3-16,0 0-2 16,0 0 1-16,0 0-2 15,0 0 5-15,0 0-3 16,0-4-2-16,13-14 0 15,20-3 0-15,14 0 13 0,-2 10-13 16,2 11 0 0,-3 0-2-16,-1 11 1 0,-12 20-2 15,0 5-1-15,-16-2 4 16,-7-4-1-16,-5-7 1 15,-3-4 0-15,0-8 9 16,0-6-8-16,-3-1 10 16,-23 0-7-16,-15 1-1 15,-8-5 10-15,3 0-13 16,3 0 2-16,14 0-2 15,5 0 0-15,12 0 0 16,9 0-10-16,3-2 0 16,0-5 5-16,0 3-11 15,0-4 2-15,0 0-17 16,0-2 12-16,0-4 18 0,0-2 1 15,0-2 0-15,0-4-2 16,0 1-1-16,0 4-25 16,0 1-40-16,3 1-90 15</inkml:trace>
  <inkml:trace contextRef="#ctx0" brushRef="#br0" timeOffset="45243.5878">42807 20320 282 0,'7'0'58'0,"-7"0"-29"15,0 0-1-15,0 13 4 16,8 35-25-16,5 19 19 15,2 18 35-15,-4 1-35 16,-1-3-3-16,-2-14-16 16,2-7 2-16,-5-14-3 15,3-10-5-15,-1-9 2 16,-4-11-3-16,3-4 0 15,0-3-2-15,5-3-22 16,2-3-32-16,-2 0-44 16,4 0-130-16</inkml:trace>
  <inkml:trace contextRef="#ctx0" brushRef="#br0" timeOffset="45588.6076">43015 20970 288 0,'10'0'69'0,"5"0"-37"15,3-7-13-15,8 0 3 16,5-9-3-16,3-2 2 15,5-4 12-15,-4-6-24 16,-1 0-7-16,-11-2 4 16,-2-4 2-16,-12 0 1 15,-6-5 2-15,-3 10-10 16,0 10-2-16,-12 8-7 15,-9 11-4-15,3 0 9 0,0 4-7 16,7 25 9-16,1 8 1 16,5 6-4-16,5-6-2 15,0-2 12-15,0-8-6 16,8-6 8-16,10-7-8 15,10-7 6-15,-5-1-12 16,7-6 13-16,2 0 1 16,1 0-8-16,-2-8-46 15,-11-3 15-15,-6 3-46 16,-10-5-52-16</inkml:trace>
  <inkml:trace contextRef="#ctx0" brushRef="#br0" timeOffset="45886.6246">43904 19972 313 0,'26'11'78'15,"17"44"-65"-15,10 26 4 16,-8 21 17-16,-4 7-8 16,-17 1 13-16,-9-4-2 15,-10-8-18-15,-5-8 9 16,0-12-15-16,-26-5 1 15,-15-7-2-15,-16-10-11 0,-2-2 3 16,-12-10-4-16,-4-3-15 16,9-9-8-16,1-8-46 15,11-8-109-15</inkml:trace>
  <inkml:trace contextRef="#ctx0" brushRef="#br0" timeOffset="64463.6871">26068 19972 241 0,'0'-8'33'0,"0"-2"-8"16,0 10-13-16,0 0-11 15,0 0 20-15,0 0-6 16,0 0 5-16,0 0-12 15,0 0-8-15,0 0 0 16,0 0 10-16,0 29-7 16,-9 14 16-16,-3 6-2 15,-3 12-2-15,0 2 2 16,1 12-15-16,-1 2 8 15,0 9-1-15,6 0-8 16,3-3 11-16,6 2-12 16,0-7 0-16,0-6 2 0,0 0 3 15,2-5-4-15,2-3-1 16,-4 0 1-16,0-2 4 15,0-3-3-15,0-3 5 16,-6-5 2-16,-3-7-9 16,0 6 7-16,3-6-7 15,-2-1 0-15,1 1 20 16,1-7-16-16,4-2-3 15,-1 3-1-15,-1-7 6 16,4 1-6-16,-3-8 0 16,3-5 0-16,0-8-2 15,0-2 2-15,0-2 0 16,0-5-3-16,0 5 4 0,0-6-2 15,0 3 1 1,0-3 0-16,0-1 2 0,0 4-1 16,0-4-1-16,0 0 2 15,0 0-1-15,0 0-1 16,-5 0 0-16,-13 0-3 15,-13 0-15-15,-13 0-68 16,3-44-92-16</inkml:trace>
  <inkml:trace contextRef="#ctx0" brushRef="#br0" timeOffset="65094.7232">26101 20074 22 0,'0'-6'223'0,"0"1"-174"0,0 5-18 16,-10 0-14-16,-19 0-10 15,-9 2 7-15,-8 33-8 16,2 5 5-16,0 9 5 15,5-1-15-15,4 0 12 16,7-6-11-16,5-1-2 16,5-12 11-16,7-10-11 15,1-8 6-15,4-8 0 16,6-3-4-16,0 0 2 15,0 0 7-15,0 0 7 16,0-17 21-16,3-23-12 16,23-20-12-16,13-8-15 0,6-11 0 15,8 6 10-15,1 8-10 16,-6 12 0-16,-4 17-6 15,-11 16 6-15,-4 6 0 16,-1 14 1-16,0 0 1 16,6 11-4-16,10 27 2 15,1 5-3-15,-1 5 0 16,-5 2 4-16,-1 1-2 15,-2 2-37-15,-3-12-73 16,-4-7-172-16</inkml:trace>
  <inkml:trace contextRef="#ctx0" brushRef="#br0" timeOffset="73102.1812">26602 22076 43 0,'0'0'56'0,"-2"0"-11"15,2 0-4-15,0 0 1 16,0 3-21-16,0-3-2 15,0 0 1-15,0 0-2 0,0 0 12 16,0-3 4-16,5-23-1 16,10-4-4-1,1-10-25-15,-3-1 8 16,2-3-1-16,3-7-3 0,0 0 3 15,6-2-7-15,-4-4 1 16,8-2 1-16,-2 3-3 16,-1 5-3-16,-4 12 0 15,-3 9 3-15,-7 13 0 16,-9 10-2-16,1 4 1 15,-3 3 5-15,0 0-7 16,0 0 0-16,0 0 0 16,0 0-9-16,0 24 8 15,4 17-14-15,4 14 15 16,-2 4 0-16,6 3 4 15,1 7-4-15,1 4 0 16,-2-4 1-16,-2 1 3 0,-2-9-2 16,-3-2 2-16,-2-11 0 15,-3-2-1-15,0-4 0 16,0-6-1-16,0-7-1 15,0-3 9-15,0-4-9 16,0-7-1-16,0-4 6 16,0-5-4-16,0-3 0 15,0-3-2-15,0 0-2 16,0 0-18-16,0 0-52 15,0 0-94-15</inkml:trace>
  <inkml:trace contextRef="#ctx0" brushRef="#br0" timeOffset="73431.2001">26744 22421 311 0,'0'0'56'16,"0"0"-52"-16,0 4 1 16,0 0 10-16,18-1-14 15,15 5 23-15,9 0 10 16,6-6-17-16,2 2 11 15,6-4-19-15,1 0 2 16,2 0 7-16,7 0-14 0,-10 0 7 16,-2-4-3-16,-12-1-8 15,-16-3 3-15,-11 3 0 16,-12 2-3-16,-3-1 0 15,0 0-21-15,0 2-55 16,-27-6-65-16</inkml:trace>
  <inkml:trace contextRef="#ctx0" brushRef="#br0" timeOffset="85424.8861">24398 20114 299 0,'0'-14'27'0,"0"-2"-20"15,0 6-6-15,0 10-1 16,0 0-2-16,0 0 2 15,-3 26 2-15,-5 4 18 16,-2 10-15-16,4 11 5 16,-2 10 12-16,-7 13-8 15,-6 13 2-15,-9 6-1 16,-9 6-5-16,-5 0 7 15,-7-3-16-15,-2-3 1 16,-4-9 1-16,5-6 1 16,-2-3-4-16,0-6 0 0,-2 4 1 15,-6-2 1-15,-5 1-2 16,0-5 0-16,-2-2 1 15,10-4 2-15,12-7-4 16,11-9 1-16,9-8 0 16,13-10-2-16,1-9 2 15,8-1 0-15,1-6 1 16,1-4 1-16,0 0-2 15,0-7 0-15,3 1 1 16,0-1-1-16,0 0 2 16,0 0-2-16,0 0 2 15,0 0-2-15,0 0-5 16,0-14-34-16,3-11-78 0,15-10-103 15</inkml:trace>
  <inkml:trace contextRef="#ctx0" brushRef="#br0" timeOffset="85796.9073">23346 21431 269 0,'0'0'70'0,"0"0"-54"16,-8 23-16-16,-16 19 10 16,-9 14 6-16,-3 3 8 0,3 8-7 15,7-3-10-15,3-2 0 16,8-5-7-16,2-15 2 15,8-8 6-15,2-15-7 16,3-6 4-16,0-7 1 16,0-6-5-16,0 0-1 15,0 0 0-15,21 0-2 16,38 0 2-16,28-3 12 15,13-16-8-15,4 3-4 16,-24 0-35-16,-27 11-9 16,-22 5-18-16,-26 0-14 15,-5 23-107-15</inkml:trace>
  <inkml:trace contextRef="#ctx0" brushRef="#br0" timeOffset="86360.9396">23385 22326 297 0,'-3'-14'58'0,"-8"8"-25"16,-4 1-2-16,-6 5-21 15,0 0-2-15,-9 0 4 16,1 0-11-16,-7 25 5 15,3 5-6-15,7 9 2 16,1 11 2-16,10 8-3 16,7 13-1-16,5 0 5 15,3 4-4-15,0-4 8 16,0-8-9-16,18-9 5 0,11-12-10 15,9-7 5 1,16-16-5-16,8-9-4 0,17-10 3 16,6 0 6-16,2-26 12 15,-2-14-8-15,-7-6 5 16,-12-5-5-16,-19-6 13 15,-17-11 5-15,-22-4-22 16,-8-3 19-16,-5 6-19 16,-46 2 0-16,-26 8-1 15,-24 11 1-15,-30 10-26 16,-21 18-22-16,1 13-38 15,5 7-58-15</inkml:trace>
  <inkml:trace contextRef="#ctx0" brushRef="#br0" timeOffset="88109.0396">18359 19753 159 0,'0'-11'111'15,"0"6"-84"-15,0 5 4 16,-3 0-6-16,3 0-1 15,0 0 1-15,0 0-16 16,0 16 6-16,0 19-15 16,0 21 3-16,0 21 14 15,0 22-10-15,-7 11 4 16,-14 15-1-16,-2 9-5 15,-10 3 11-15,1-1-6 16,2-13-8-16,4-13 6 16,1-17-8-16,8-10 0 0,2-14 3 15,3-10-1-15,-1-11 0 16,2-6-2-16,2-6 1 15,-2-4 1-15,4-9-2 16,-1-2 0-16,5-6 3 16,0-7 2-16,3-6-5 15,0-2 0-15,0 0 0 16,0 0-7-16,0 0 3 15,0 0-34-15,0 0-3 16,0 0-35-16,0 0-16 16,0-7-91-16</inkml:trace>
  <inkml:trace contextRef="#ctx0" brushRef="#br0" timeOffset="88477.0606">17660 21189 275 0,'0'-8'53'0,"0"8"-27"16,0 0-9-16,0 0-17 15,0 32-4-15,13 19 4 16,10 12 29-16,4 7 2 15,8-3-29-15,4-9 3 16,3-7 1-16,5-13-6 16,4-9 3-16,-1-7 1 0,1-13-2 15,0-9 9-15,5 0-7 16,3-20 10-16,3-18-3 15,-5-5-8-15,-3-10 7 16,-13-3-2-16,-8-8-8 16,-7-3 6-16,-11 6-6 15,-6 10-9-15,-5 19-14 16,-4 21-17-16,0 11-17 15,-7 11-66-15,-19 37-39 16</inkml:trace>
  <inkml:trace contextRef="#ctx0" brushRef="#br0" timeOffset="88930.0865">17726 22468 69 0,'0'0'240'0,"0"-4"-219"16,9-12-18-16,18-6-2 15,8-4 6-15,-2-4 17 16,-6-2-11-16,2-5 10 16,-1-3-21-16,-5 2 3 15,-2 2 8-15,-13 8-3 0,-1 6 4 16,-4 12-3-16,-3 5-7 15,0 5 16-15,0 0-13 16,0 0-3-16,0 0-4 16,0 1-6-16,0 35 2 15,0 21 2-15,0 6 4 16,0 9 4-16,0-2-6 15,0-3 0-15,0-2 1 16,0-5 3-16,0-6-4 16,0-9 0-16,2-4-2 15,-2-9-8-15,0-8-31 16,0-3-48-16,0-8-14 15</inkml:trace>
  <inkml:trace contextRef="#ctx0" brushRef="#br0" timeOffset="89079.0951">17806 22857 198 0,'-5'0'170'0,"1"0"-106"16,4 0-29-16,0 0-10 15,0 0-22-15,6 0-3 16,41 0 1-16,22 0 2 16,14 0-3-16,6-10-9 15,-11-7-28-15,-16 4-44 16,-17-1-67-16</inkml:trace>
  <inkml:trace contextRef="#ctx0" brushRef="#br0" timeOffset="91049.2078">14134 22137 54 0,'-14'0'293'16,"7"0"-273"-16,1 0-7 16,4 0 4-1,2 0-9-15,0 0 19 0,0 0-13 16,0 0-5-16,0 0 2 15,0 0-11-15,0 0 9 16,0 0-7-16,0 0-2 16,11 0-2-16,19 0 2 15,9 0 4-15,14 0 6 16,4 0-7-16,-19 0 3 15,-11 6-6-15,-15 13 0 16,-9 6-6-16,-3 7 5 16,0 10 1-16,-18 3 11 15,-15-2-9-15,4-3 5 16,5-10-7-16,9-1 3 0,12-8-5 15,3-2 2 1,0 5-2-16,14 0 0 0,19 3-4 16,6-3 6-16,-3 0 0 15,-3-5 2-15,-10-6-2 16,-10-2 0-16,-11-3 0 15,-2 2-2-15,0 4-3 16,-2 2 5-16,-29 8 3 16,-4 3-3-16,-10-2 11 15,4 0-10-15,5-3 0 16,13-9-1-16,10 0-33 15,13-2-62-15,0-11-191 0</inkml:trace>
  <inkml:trace contextRef="#ctx0" brushRef="#br0" timeOffset="91349.2249">14763 22597 353 0,'0'0'73'15,"0"0"-70"-15,0 0-3 16,0 0 0-16,0 0 0 15,0 0 5-15,0 0 4 16,0 0-8-16,0 0 2 16,7 0-1-16,-4-3 6 15,3 1 21-15,-6-3-23 16,2-3 7-16,2-3 12 15,-1-3-17-15,3 4-5 0,-4-3-3 16,4 5 3-16,-2-3-4 16,-1 1 1-16,-3-1-29 15,0 0-1-15,3 6-41 16,2 2-87-16</inkml:trace>
  <inkml:trace contextRef="#ctx0" brushRef="#br0" timeOffset="91787.25">15388 22106 304 0,'-24'-20'59'16,"-2"10"-37"-16,-2 8 3 15,-7 2-9-15,3 5-1 16,-4 29-15-16,3 10 4 16,3 9 3-16,9 1-7 15,13-5 0-15,8-1-3 16,0-12 2-16,0-8 1 15,5-13 0-15,8-10-11 16,5-5-6-16,5 0-10 16,6-8 27-16,7-25 0 15,2-7 3-15,-2-7 2 16,-8-1-1-16,-5-2-4 15,-8 11 5-15,-4 16 1 16,-8 12 7-16,1 11-5 0,2 5-8 16,6 43 0-16,2 17 8 15,-2 20 6-15,-6 0 13 16,-3 1-20-16,-3-9-5 15,0-10 4-15,0-8-4 16,0-11-4-16,0-10-7 16,0-5-91-16,12-24-218 15</inkml:trace>
  <inkml:trace contextRef="#ctx0" brushRef="#br0" timeOffset="92206.2739">16505 22196 313 0,'0'0'89'0,"0"0"-81"16,9 0-8-1,14 17 0-15,13 14 10 0,9 8 2 16,-1 5 9-16,0-3-7 15,-8-1-13-15,-5-8 6 16,-11 0-7-16,-2-6 0 16,-10-1 5-16,2-7-5 15,-7-6-16-15,0-5-22 16,-3-4-80-16,0-3-84 15</inkml:trace>
  <inkml:trace contextRef="#ctx0" brushRef="#br0" timeOffset="92512.2914">16804 22205 114 0,'-8'14'155'0,"-7"42"-141"0,0 13 8 16,-6 6 12-16,-2-1-16 15,-1-9-7-15,-3-7-4 16,0-4-4-16,-6-12-1 15,-2-10-1-15,3-10-1 16,-1-11-16-16,0-11-18 16,9 0 29-16,1-30 5 15,5-10 21-15,6-13 8 16,9-4-4-16,3 4-17 15,0 5-5-15,33 13-2 0,5 8-1 16,9 9 0-16,10 4 0 16,2 4 6-16,-2 2-6 15,-1 2-28-15,-8 5-44 16,-4-3-70-16</inkml:trace>
  <inkml:trace contextRef="#ctx0" brushRef="#br0" timeOffset="93176.3294">20063 22045 305 0,'-2'-14'142'0,"2"14"-140"15,12 16-1-15,29 23-1 16,19 11 5-16,-1-2-3 16,0-6 3-16,0-7-5 15,-10-6 0-15,-8-10-2 16,-11-6 2-16,-9-8 0 15,-7-5-35-15,-5 0-58 16,-3 0-14-16,1-7-118 16</inkml:trace>
  <inkml:trace contextRef="#ctx0" brushRef="#br0" timeOffset="93487.3472">20485 21921 203 0,'0'0'75'16,"0"16"-61"-16,0 34-11 15,-5 18 43-15,-4 4-2 16,-3-5-20-16,-6-3-11 15,10-10 4-15,-5-12-15 16,4-4 6-16,0-5-7 16,-3-10 4-16,-6 1-10 15,-8-5-9-15,-15-7-52 16,-10-9-24-16,-6-3-8 15,10 0 53-15,6-18 45 0,11-2 68 16,14-3-3 0,14 4-4-16,2-3-21 0,20-1-19 15,42-7-21-15,25-1 0 16,14 1-29-16,-6-2-7 16,-6 0 20-16,-11 5-39 15,-16 3 42-15,-17 6-85 16</inkml:trace>
  <inkml:trace contextRef="#ctx0" brushRef="#br0" timeOffset="99565.6949">23914 22143 150 0,'-95'-32'1'16,"-3"2"-2"-16,0 6 1 15,3 0 0-15,8-5 29 16,10 0 17-16,7 5-18 15,4-1-17-15,4 9-8 16,-7 1 7-16,1 1-9 16,-9-2 2-16,0 5-2 15,-7-2 1-15,4-1-2 16,-3 0 0-16,6-4 4 15,-4 2-7-15,3 4 3 16,1 3 0-16,-3-2 0 0,3 1 0 16,-3 2 0-1,0-1 0-15,-1 1 3 0,-4 1-7 16,2-2 4-16,2-1 0 15,1-4 0-15,-3 4 0 16,-1-4-3-16,-2-1-4 16,-6-2 7-16,-3 1-2 15,-3 1 2-15,0-2 0 16,3 1-2-16,0 3 2 15,3-4 0-15,9 4 0 16,6 0 2-16,3 3-2 16,5-4 0-16,-9 3 0 0,-7 1-2 15,-14-4 2 1,-7 7-1-16,1-4-11 0,4 0-16 15,6 0 23-15,3 1 1 16,-6-1-5-16,-8 6 6 16,-1-1 3-16,6 6 0 15,9-3 1-15,8 1 1 16,-2 2 1-16,-9 0-3 15,-13 0 0-15,-5 0-2 16,5 0 5-16,6 2-3 16,16 1 16-16,15 0-12 15,14-3 4-15,10 0-4 16,-7 3-3-16,-5-1 2 15,-18 5-3-15,-18 5 0 16,-3-2 0-16,6 1 5 0,17-5-7 16,16-6 2-16,0 7 0 15,0-2-1-15,-10 4 1 16,-9 2 0-16,-11-1-2 15,-17-2 7-15,-14 2-8 16,1-3 3-16,4-5 0 16,4-2 0-16,5 0 0 15,-9 0 0-15,-11 0-2 16,-2 0-1-16,7-2 3 15,5-2 0-15,0 1 1 16,-6 2 0-16,-5 1 0 16,-7 0-1-16,6 0 0 0,7 0 4 15,8 0-5 1,5 0 1-16,8 0 0 0,4 1-1 15,4 13 1-15,7 2 0 16,1 1-2-16,6 4 6 16,14-4-4-16,7 6 0 15,16 1 0-15,5 5 17 16,3 9-14-16,3 7 0 15,1 6 3-15,1 0-5 16,5-3 1-16,2-2-2 16,0-1 3-16,1 0-1 15,-1 3 1-15,-2 4-1 16,-2-2 0-16,1 1 2 15,1-3-4-15,2 0 0 16,9-5 1-16,1-6 4 0,11 3-4 16,0-2 2-16,0 0 0 15,0 4-1-15,0 1 0 16,0-3-2-16,14 0 0 15,3 3 0-15,8 0 0 16,7-1 0-16,7 1 0 16,12 0 2-16,8 0-2 15,10 0 0-15,11-6 0 16,0 0 2-16,2-7-2 15,0 2 1-15,-9-2 1 16,1-2 1-16,-2 5-5 16,-1-1 2-16,4 3 0 0,2-6 2 15,0 0-2 1,6-7 0-16,6-1-3 0,6-5 0 15,6 3-10-15,-3 0 8 16,-3 1 2-16,-15 5-3 16,-3-3 1-16,-8 1 5 15,0-3 2-15,-2-5-2 16,5-1 0-16,8-4-2 15,7-1-2-15,8-5-1 16,6 3 0-16,-4-5 5 16,-2 3 2-16,-5 1 1 15,-7-1-2-15,-6 4-1 16,0 0 0-16,-3 3 4 15,1-5-4-15,5-1 0 16,4-4-1-16,4-2-3 0,2 0 2 16,-1 0 1-16,-3 0 2 15,3 0 0-15,-1 0 0 16,8 0 1-16,-1 0 4 15,0 0-5-15,7 0 6 16,4 0-7-16,10 0 2 16,9 3-4-16,11 0 5 15,8 2 0-15,-5 3 4 16,0 1-4-16,-2 1-3 15,0-2 0-15,0 0 3 16,2 0-3-16,-3 1 4 16,1 1-3-16,-1 3-1 0,2-1 1 15,1 1-1 1,-8-3 1-16,3 1-1 0,-10-2 6 15,1 3-5-15,3-3 0 16,-4 0-1-16,-1 0 2 16,-7 2 0-16,-10-6-2 15,4 0 0-15,-2-1-2 16,-5-3 2-16,5-1 0 15,-8 0 2-15,-5 0-1 16,-5 0-2-16,-10-1-1 16,-3-6 1-16,-3 5-3 15,1-1 5-15,-5-3-1 16,2 1 0-16,2-3-7 15,3-3 5-15,0 1-2 16,6-6-1-16,-2 2-3 0,2-5 7 16,-6 1 0-16,0-4-1 15,1 1-8-15,-1-2 10 16,-6-2 0-16,-2 4 0 15,-1 0 0-15,1-3 1 16,-4 2-1-16,1-5 0 16,1-3 5-16,-5-2-7 15,-1 1 4-15,-2-4 0 16,-6 2 3-16,0 4 3 15,-7 0 2-15,-12 2-5 16,-3 3-5-16,-11 0 1 16,1-2-1-16,-6-2 6 0,3-4-7 15,0 0 1 1,3-3 0-16,2 1 1 0,4-2 3 15,-3 5-4-15,-1 4 0 16,-2 3 0-16,-6 3 7 16,-2-3-6-16,-5-3 0 15,-3 0 2-15,-5-2 0 16,0-3-1-16,0 2 0 15,0 1 1-15,0-3 17 16,-2 3-14-16,-16-1-4 16,-3 0 11-16,-2 1-13 15,-8-3 7-15,0 2-7 16,-8-1 1-16,0 1-1 15,-6 1 2-15,-2-3-2 16,-4 2 0-16,-3-2 2 16,-5 3-2-16,0-3 0 0,-10 6 3 15,-4-4-2-15,-11 3-1 16,-2 3 0-16,-6 2 0 15,2 9 2-15,2 5-2 16,7 6 0-16,11 2-9 16,16 0-9-16,8 0-34 15,15 10-34-15</inkml:trace>
  <inkml:trace contextRef="#ctx0" brushRef="#br0" timeOffset="100889.7706">24359 23450 205 0,'-6'-1'23'0,"1"-3"-11"16,-2 2 1-16,4-1-10 16,1 3 10-16,-1 0 10 15,3 0-2-15,0 0 10 16,0 0-15-16,0 0-1 15,0 0 7-15,0 0-9 16,0 0 2-16,0 0-10 16,0 0-3-16,0 0 10 15,0 0-12-15,0 0-1 16,0 0-1-16,8 0 1 15,10 0 1-15,0 0 4 16,-3 0-3-16,-9 0 7 0,-2 0-8 16,-4 0 0-1,0 0 2-15,0 0-1 0,0 0-1 16,0 0 0-16,0 0 0 15,0 0 3-15,0 0-2 16,0 0 2-16,0 0 3 16,0 0-2-16,0 0-3 15,0 0-1-15,0 0-5 16,0 0 2-16,5 0-6 15,10 0 9-15,6 5 0 16,5 4 2-16,2-2-2 16,1 4 0-16,1-5 0 15,2 1 1-15,1 4-1 16,0-5 0-16,-4-2 0 0,-4 2 0 15,-7-3-6-15,-1 2-8 16,-6 1-10-16,5 2 2 16,-1-1-41-16,-4 2-7 15,1 1-120-15</inkml:trace>
  <inkml:trace contextRef="#ctx0" brushRef="#br0" timeOffset="101257.7916">24772 23302 101 0,'-2'-3'244'15,"2"3"-236"-15,0 0-8 16,0 0-8-16,26 10 8 16,17 11 14-16,1 9-5 15,9 2 4-15,-6 2 2 16,-5 1-14-16,-7-3 5 15,-7 2 7-15,-7 2 0 16,-16-7-1-16,-5-3-4 16,0 2 7-16,-26-5 14 15,-20 2-13-15,-13 1 3 16,0-2-13-16,2-1-3 0,16-2-1 15,11-7-2-15,16 2-41 16,4-1-19-16,10-1-106 16</inkml:trace>
  <inkml:trace contextRef="#ctx0" brushRef="#br0" timeOffset="101818.8237">25459 23408 249 0,'5'-14'88'0,"-5"8"-60"15,0 3 3-15,0 3-8 16,0 0-2-16,0 0-3 16,0 0-14-16,0 31-4 15,-18 14 8-15,4 9-3 16,-1-1 18-16,10 4-19 15,5-6 2-15,0-1 1 16,0 1-5-16,0-6 4 16,3-1-6-16,10-8 2 15,5-1-3-15,13-5 1 16,4-2 0-16,10-8 10 0,5-2-9 15,-3-8 0-15,-1-6-1 16,-2-4 1-16,-5 0-2 16,2-4 3-16,-8-19-2 15,0-5 3-15,-4 0 5 16,-8-4-8-16,-3-8 2 15,-3-9 0-15,-7-4 6 16,-8-6-8-16,0-8 1 16,0-5 2-16,-11 0 1 15,-19 8-3-15,-2 9 0 16,-1 14-1-16,-6 14 9 15,-6 11-9-15,-10 11 0 16,-14 5-4-16,-14 2-1 0,-7 30-7 16,1 7-38-1,14 11-84-15</inkml:trace>
  <inkml:trace contextRef="#ctx0" brushRef="#br0" timeOffset="106508.0919">25926 24218 285 0,'-4'-11'72'0,"-14"0"-66"16,-11 11-4-16,-7 0-4 16,-18 27 2-16,-11 14 0 15,27-15 12-15,-3 1-2 16,-2-1-3-16,-4 6 1 15,-4 1-7-15,-3-1 15 16,-5 2-14-16,-6 4 0 16,-12-4 2-16,-7 5 0 15,-1-11-3-15,-2-1-1 16,1-3 4-16,6 0-6 15,-4-2 2-15,2-1 0 16,2-2-1-16,-4-5 4 16,4 0-2-16,-3-1-1 15,0-1 1-15,-3-1-1 0,3 0 0 16,-7 3 1-16,-8-2-3 15,-2 4 2-15,-10 2 0 16,-1-8 0-16,4-3 5 16,1 1-5-16,8-5 0 15,11 0 0-15,10 0 0 16,0-2 1-16,-9-1-1 15,-6 0 0-15,-6 0 2 16,-7 0-1-16,-5 0-1 16,4 0 1-16,-2 0-3 15,5 0 2-15,8-7 0 16,0-9-3-16,5 0 6 0,10-3-5 15,9 4 2-15,9-2 0 16,5 4-2-16,1 2 2 16,-1 0 0-16,-2 0 0 15,0 4 2-15,-5-2-2 16,0 7 0-16,-1 0-4 15,-4-2-2-15,0-1 0 16,-4 3 6-16,-4-1-4 16,-4 1 8-16,-2-2-7 15,-4 3 3-15,4-2 0 16,-2-3 0-16,-10 3 1 15,-7 1-1-15,-7-9 2 16,-1 3-1-16,-3-2 2 0,-6-9-3 16,-3 2 0-1,-5-2 0-15,-4-4 1 0,-3 3 0 16,6-1-1-16,3 0 4 15,-2 2-3-15,1-2-1 16,-2 3 0-16,-1-4 1 16,-2 1 0-16,3-1-1 15,-1-6 3-15,8 11-3 16,0-5 5-16,-4 6-3 15,6 3-2-15,3-2 4 16,9-2-1-16,9-4-3 16,6-3 1-16,3 0 2 15,3 2-3-15,0 0 0 16,2-3 0-16,4 2 3 0,3 2-1 15,3-3 0-15,5 0 0 16,7 5 0-16,8-6 4 16,-3 7-6-16,1-4 3 15,-9-1-4-15,-9 2 2 16,-6-4-1-16,-10 1 1 15,-2 3 2-15,-6 1 0 16,-5-5-3-16,-2 4 0 16,-4 1-1-16,-1-1 3 15,-9 0-2-15,-1 2 0 16,5-3 2-16,-4 4-3 15,3 0 1-15,3-4 0 16,-2-2 1-16,4-1 1 0,5-2-2 16,4-1 0-1,7 0 4-15,0-1-4 0,10-3 0 16,-2-3 1-16,7-3-2 15,5 4 2-15,11-1-1 16,10 1 6-16,7 1-6 16,2-1 7-16,3 2-7 15,6-1 0-15,1 2 1 16,3-2 1-16,2 5-2 15,-1-7 0-15,-3 0 2 16,1-6-3-16,-6 1 1 16,3-2 0-16,-2-3 1 15,-6-1-1-15,-7-2 0 16,-3-6 0-16,-8-5 3 0,5 1-3 15,-2-2 0-15,-3-1 0 16,6 2-2-16,2 1 2 16,3-1 0-16,4 3-2 15,2-3 7-15,-2 2-8 16,-4-4 3-16,1 0 0 15,-1-3 0-15,-5-6 0 16,5 7 0-16,1-2 0 16,2 8 1-16,4 4-1 15,5 2 0-15,3 6 0 16,0-6-2-16,1 5 2 15,2-2 0-15,4 3 0 16,-2 0 1-16,2-3-1 0,6 2 0 16,-2-2-10-1,4-3 8-15,4 3 0 0,3 3 2 16,-1 4-1-16,-3 6 6 15,3 1-5-15,-3 4 0 16,-3 1 0-16,6 0-3 16,0 4 4-16,1 0-1 15,1 8 0-15,1 0 2 16,4 2-2-16,-2-4 0 15,2 4 0-15,0-2-3 16,-5 1 5-16,1-3-2 16,1 3 0-16,-2-2 3 15,1-3-3-15,-2 7 0 16,2-6 0-16,-1 5-2 0,2-4 2 15,2 1 0-15,0-2-1 16,0-1 5-16,1 0-7 16,-5 2 3-16,2-3 0 15,1 4-1-15,2 1 1 16,-1 2 0-16,3 2 0 15,1-1 6-15,-2-2-11 16,1-2 5-16,1 1 0 16,-2-1-2-16,4 0 2 15,-3 1 0-15,4-2-2 16,-5 4 4-16,1-2-2 15,4-2 0-15,-7 3 0 16,0-5-1-16,0-1 2 0,0 1-1 16,0 0 0-1,3-3 6-15,0 3-7 0,1-1 1 16,-2 3 0-16,4-3-4 15,-3 4 5-15,4 2-1 16,-5 3 0-16,4 5 3 16,3 5-4-16,0 0 1 15,0 3 0-15,0 0-3 16,0 0 3-16,0 0 0 15,0 0-1-15,0 0 6 16,0 0-5-16,0 0 0 16,0 0 0-16,0 0-5 15,0 0 5-15,0 18-1 16,0 10-3-16,0 6 5 0,10 10-2 15,-5 1 1-15,1 3 0 16,-2 0-2-16,1 0 3 16,-2-4-1-16,3-4 2 15,-4-6 2-15,-2 1-5 16,4-4 1-16,-4-2 0 15,0 1 1-15,3-5 0 16,0-9-1-16,-3-6 0 16,3-7 5-16,-3-3-6 15,0 0 1-15,0 0 0 16,0 0 7-16,0 0-5 15,0 0 10-15,0 0 5 16,0 0-13-16,0 0 11 0,0-13-8 16,0-8-7-1,0-12 3-15,-6-7-3 0,-3-5 0 16,0-13-2-16,0-7 1 15,3-2 0-15,1-3-5 16,2 9 5-16,-1 10-4 16,1 6 5-16,0 12 0 15,3 1 0-15,0 5 3 16,0 6-6-16,0 0 2 15,0-1-4-15,0 1 1 16,0 2 4-16,0 2 0 16,3 10 1-16,0-1 4 15,1 5-6-15,-1 3 1 16,-1-5-1-16,1 5-7 0,0 0 6 15,0 0-1-15,-3 0 0 16,4 0 1-16,1 0 0 16,13 0-2-16,11 16 4 15,14 14 0-15,4 8 1 16,9 4-1-16,6 3 8 15,-3 1-7-15,-2-7 8 16,-6-3-8-16,-10-7 2 16,-10-7 0-16,-11-10-3 15,-9-3 0-15,-4-6 2 16,-7-3 2-16,0 0-3 15,0 0 3-15,0 0-3 16,0 0 12-16,0 0-13 0,0 0 4 16,0 0-4-1,0 0-8-15,-7 0-88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5:34.986"/>
    </inkml:context>
    <inkml:brush xml:id="br0">
      <inkml:brushProperty name="width" value="0.05292" units="cm"/>
      <inkml:brushProperty name="height" value="0.05292" units="cm"/>
      <inkml:brushProperty name="color" value="#FF0000"/>
    </inkml:brush>
  </inkml:definitions>
  <inkml:trace contextRef="#ctx0" brushRef="#br0">37948 15176 1 0,'50'-11'-1'15,"1"5"1"-15,0 5 0 16,-2 1 0-16,-16 0 0 16,-2 0 0-16,-5 0 0 15</inkml:trace>
  <inkml:trace contextRef="#ctx0" brushRef="#br0" timeOffset="1181.0676">36720 15894 211 0,'-8'-1'45'0,"3"1"-19"16,0 0-13-16,5 0 1 0,0 0 19 15,0 0-6-15,0 0 0 16,0 0-5-16,0-4-19 16,0 4 19-16,5 0-9 15,26 0-13-15,35-3 19 16,35 1-9-16,30-6-2 15,11 0 1-15,1-5-4 16,-1-1-5-16,-5 1 0 16,3-6 0-16,-1 3 1 15,-2-2 0-15,3 4-1 16,-13 4 0-16,-11 4 5 15,-14 3-6-15,-22 1 1 0,-21 2 0 16,-15 0-2 0,-14 0 4-16,-9 0-2 0,-3 0 0 15,-6 0 2 1,-6 0-5-16,-3 0 3 0,-3 0-7 15,0 0 3-15,0 0-1 16,0 0 5-16,0 0-3 16,0 0-3-16,0 0 0 15,0 0 5-15,-21 0 1 16,-9 0 1-16,-12 5-1 15,-2 1-2-15,0-6 0 16,-1 0-19-16,3 0 9 16,1 0-29-16,5 0-39 15,3 0-2-15,7 0-84 16</inkml:trace>
  <inkml:trace contextRef="#ctx0" brushRef="#br0" timeOffset="3874.2216">27559 9649 287 0,'-8'-8'15'16,"-2"-8"6"-16,4 3 3 15,6 13-18-15,0 0 18 16,0 0-12-16,0 0-4 16,0 0-2-16,0 0-6 15,0 0 0-15,0 0 0 16,18 0 1-16,26 0 13 15,28 0-7-15,38 0-6 16,30 0 7-16,17 0-6 16,9 0-2-16,-2 0 2 0,-13 0 3 15,-8 3-4-15,-15-1-1 16,-22 3 0-16,-16-2 1 15,-25 0-1-15,-20-3 0 16,-16 0 2-16,-17 0 3 16,-9 0 2-16,0 0 4 15,-3 0-6-15,0 0 6 16,0 0-11-16,0 0-1 15,0 2-7-15,-6 9-53 16,-42-6-60-16</inkml:trace>
  <inkml:trace contextRef="#ctx0" brushRef="#br0" timeOffset="8997.5146">29268 20207 237 0,'0'-29'44'0,"-15"-1"-26"0,-6 1-13 16,6 5-4-1,-3 0 5-15,5 8 9 0,2 6 23 16,2 2-8-16,3 2 6 15,-2-2-23-15,1 2-2 16,-1 1 9-16,5 5-14 16,0-3 11-16,3 3-10 15,0 0-7-15,0 0 8 16,0 0-8-16,0 0-4 15,0 0 3-15,9 0-14 16,32 17 14-16,28-2 2 16,29-4 2-16,38-8 9 15,24-3-8-15,19 0-4 16,8 0 1-16,6-17 10 0,11-1-13 15,17 0 2-15,10 5 0 16,1 2-1-16,-14 2 1 16,-25 7 0-16,-36 2 0 15,-36 0 5-15,-32 0-8 16,-26 0 3-16,-21 0 0 15,-18 0 0-15,-6 0 0 16,-7 0 0-16,-2 0-2 16,-9 0 6-16,0 0-7 15,0 0 3-15,0 0 0 16,0 0 4-16,0 0-4 15,0 0-8-15,-20 0-20 16,-19-6-90-16,-20-13-242 0</inkml:trace>
  <inkml:trace contextRef="#ctx0" brushRef="#br0" timeOffset="11787.6742">29366 19408 74 0,'0'-3'248'0,"0"1"-206"16,0 2-31-16,0 0-6 15,0 0-5-15,-3 0 4 16,-12 0 8-16,-6 2 1 0,-15 17-5 16,-12 5-4-1,-17 6 2-15,-15-1-4 0,-9 0-2 16,-15-4 3-16,-6-10 0 15,-9-6-3-15,0-9 0 16,-5 0 4-16,-7-9-4 16,0-15 0-16,-6 1-1 15,4-10 6-15,2 1-7 16,-6-6 2-16,-2-1-10 15,-1-1 6-15,0-4 4 16,9 2 0-16,10-3 0 16,-10-8 2-16,-33-2-12 15,-26 2-7-15,-24-3-46 16,10-3 63-16,20-2 2 0,23-4 38 15,19 1-9-15,-7-4-30 16,0 0 13-16,-8-5-14 16,-6-4 0-16,-1-6 0 15,13-2 5-15,5-1 1 16,6 3 15-16,4 3-21 15,0-3 9-15,2-8-9 16,8-7 0-16,11-5 0 16,4-3 5-16,11-1-4 15,-1 8 6-15,6-3-4 16,0 2 9-16,6 0-10 15,6 1-2-15,6 2 12 16,-3 4-11-16,-4 5 8 0,-2-3-8 16,-3 0 6-1,-4-2-9-15,1-3 2 0,4-2 0 16,-2 0-1-16,5 1 1 15,-2-1 0-15,4-4 0 16,-1-2 6-16,-1-6-3 16,1 0-3-16,4 3 0 15,0 8 6-15,0 0-4 16,3-2 0-16,2-6-2 15,1-4 4-15,2-5-7 16,-5 4 3-16,-3-1 0 16,-3-1 0-16,-9-1 3 15,8 2-3-15,1 4 0 16,1 1 4-16,-2-1-5 0,-7-9 1 15,-9-2 0-15,0-6-7 16,2 11 5-16,11 11 2 16,10 13 0-16,15 15 8 15,3 5-12-15,-10 0 4 16,-11-11 0-16,-3 5-8 15,-1-1 9-15,14 15-1 16,16 9 1-16,18 11 5 16,1 3-3-16,6 8-3 15,-2 2 0-15,5 0-4 16,-1 7 7-16,6 4-3 15,0 4 0-15,6 4 5 16,7 2-8-16,5 8 3 16,3 1 0-16,0 0-2 15,0 0 3-15,0 0-1 0,0 0 0 16,0 0 3-16,0 0-6 15,0 0 3-15,-3 0 0 16,3 0-4-16,-4 0 5 16,4 0-1-16,0 0 0 15,0 0 7-15,0 0-6 16,0 0-1-16,0 0 0 15,0 0 3-15,0 0-1 16,0 0-2-16,0 0 2 16,-3-4 4-16,3 1-7 15,-2-3 1-15,2 5 0 16,0 1-2-16,0 0 3 0,0 0-1 15,0 0 0-15,0 0 2 16,0 0-1-16,0 0-1 16,0 0-4-16,0 0-3 15,0 5 5-15,0 19 2 16,18 14-2-16,5 4 8 15,-2 9-8-15,-3 0 2 16,2 5 0-16,-5-2-3 16,1-1 5-16,-1 0-2 15,-4-6 0-15,1-8 8 16,-4-4-11-16,-1-9 3 15,-1-7 0-15,-3-8-4 16,-3-7 6-16,0-4-2 16,2 0 0-16,-2 0 7 15,0 0-4-15,0 0-3 0,0-10 0 16,-2-24 2-16,-22-17-2 15,-12-8 0-15,-5 0-1 16,-3-3 5-16,-2 6-10 16,2 3 6-16,0 5-1 15,1 0-7-15,9 5 8 16,-2 2 0-16,6 7 0 15,6 2 5-15,4 6-11 16,7 6 6-16,5 4 0 16,1 8-3-16,7 4 4 0,0 1-1 15,0 3 0-15,0 0 2 16,0-3-6-16,0 3 4 15,0 0-3-15,0 0-7 16,0 0 10-16,0 0 0 16,0 0-1-16,0 0-15 15,0 0 14-15,21 0-8 16,17 0 10-16,13 0 5 15,16 8-5-15,0 5 0 16,5 4 0-16,5 1 7 16,-3 1-6-16,6-3-1 15,3 0 0-15,-2-6-2 16,-10 1 5-16,-12-5-3 15,-21-1 0-15,-16 1 7 16,-13-5-11-16,-7 3 4 16,-2-4 0-16,0 2-4 0,0-2 4 15,0 0 0-15,0 0 0 16,0 8-9-16,21-8-97 15,18-2-221-15</inkml:trace>
  <inkml:trace contextRef="#ctx0" brushRef="#br0" timeOffset="18739.0718">28518 4192 86 0,'7'2'79'0,"-2"-2"-41"0,-2 0-4 15,-3 0 1-15,0 0-2 16,0 0-1-16,0 0 8 15,0 0-17-15,0 0 9 16,3 0-16-16,-3 0 1 16,4 0 6-16,-4 0-19 15,0 0 5-15,0 4-9 16,0-4 6-16,3 0-8 15,-3 0 2-15,0 0 0 16,3 0-2-16,-1 0 1 16,13 0 1-16,17 0 20 0,25 0-16 15,27-6 7 1,11-5-11-16,3 4 0 0,2-2 0 15,-5 0 0-15,3 8 0 16,-8 1 0-16,-10 0 5 16,-9 0-9-16,-14 0 4 15,-10 0 0-15,-11 7-5 16,-9 7 8-16,-3-6-3 15,-4 0 0-15,-7-1 1 16,-2-3-4-16,-2 1 3 16,-6-5 0-16,-3 0-5 15,0 0 5-15,0 0-16 16,0 0-24-16,-18 0-56 15,-12 0 14-15,-9-5 14 16,5-11-67-16</inkml:trace>
  <inkml:trace contextRef="#ctx0" brushRef="#br0" timeOffset="19001.0868">29407 3938 153 0,'-15'-24'78'0,"6"8"-26"16,7 8-4-16,2 6-10 16,0 2-20-16,0 0 13 15,2 0-26-15,37 0-1 16,15 20-4-16,8 8 2 15,0 8-2-15,-8 7 0 16,-13 5 0-16,-14 10-4 16,-16-5 6-16,-11 2-2 0,0-1 20 15,-17-6-11 1,-22 3 4-16,-11-1 2 0,-10 5-14 15,-11-3 13-15,-3 5-14 16,5-4-3-16,7-4-31 16,11-5-48-16,15-6-69 15</inkml:trace>
  <inkml:trace contextRef="#ctx0" brushRef="#br0" timeOffset="24636.4091">31047 3179 228 0,'-15'-14'43'0,"-1"-5"-40"0,-1 1-3 16,-4 7 2-16,3 3 0 15,7 3 7-15,8 3 14 16,3 2-5-16,0 0 15 16,0 0-25-16,0 0 0 15,0 0-8-15,0 0-4 16,0 0 3-16,0 0-10 15,0 2-5-15,8 25 16 16,13 12 18-16,12 18 4 16,14 7 5-16,14 3-17 15,6 5 5-15,2-4-9 16,1 3-4-16,-1-1 11 0,0 2-13 15,-4-2 5-15,-3 2 0 16,1-1-4-16,-3 2 9 16,-1-4-9-16,0 1 2 15,3-3 4-15,-5-3-6 16,-4-6 0-16,-2-4-1 15,-1-1 7-15,-2-5-7 16,-1 1 0-16,1-9 0 16,-4-3 1-16,-5-4 1 15,-3-8-2-15,-6-2 0 16,-9-10 6-16,-10-8-7 15,-4 1 1-15,-7-6 0 16,0 0-6-16,0 0 4 0,0-4-7 16,-18-22-23-1,-10-11-34-15,-10-14-42 0,-1-16-173 16</inkml:trace>
  <inkml:trace contextRef="#ctx0" brushRef="#br0" timeOffset="25226.4429">32181 3077 36 0,'0'-19'290'0,"0"11"-261"16,0 8-15-16,0 0-7 15,0 0-4-15,0 0-3 16,-11 0 0-16,-22 30 1 15,-24 15 18-15,-10 14-14 16,-10 13 12-16,-7 8 2 16,-2 6-16-16,-1 6 13 15,-8 4-16-15,0 5 3 16,-3 0 11-16,0 1-11 15,12-6-1-15,11-2 3 16,8-6-1-16,5-5-1 0,5 2 1 16,6 1-3-1,4-6 10-15,-1 0-11 0,4-8 3 16,3-8 6-16,2-10-9 15,6-8 8-15,3-1-8 16,9-13 6-16,3-3 0 16,7-10-5-16,1-11-1 15,8-3 4-15,-1-5 1 16,3 0-2-16,0 0-1 15,0 0 0-15,0 0 8 16,0 0-8-16,0 0-1 16,0 0 2-16,0 0 1 15,0 0-4-15,0 0 0 16,0 0 1-16,0 0 3 0,0 0-4 15,0 0-21-15,5-13-42 16,28-11-44-16,21-18-73 16</inkml:trace>
  <inkml:trace contextRef="#ctx0" brushRef="#br0" timeOffset="27018.5454">34831 3759 231 0,'7'-20'66'0,"-7"-1"-18"16,5 14-13-16,-5 4-4 15,0 3 2-15,0 0-3 16,0 0 6-16,0 0-10 15,0 0-23-15,0 0 13 16,0 0-16-16,0 0 0 16,-12 14-2-16,-24 23 0 15,-11 16 2-15,-9 12 0 16,9 7 4-16,14 6-9 0,18-1 5 15,15 0-8-15,0 2 7 16,12-8-6-16,32 4 6 16,7-11-2-16,8-5 3 15,6-14 0-15,1-15-1 16,2-12-14-16,1-10 9 15,-4-8-7-15,-9 0 6 16,-2-19 7-16,-7-23 0 16,-2-12 4-16,-4-12-1 15,-7-15-1-15,-5-1 1 16,-14-12-2-16,-10-5 5 15,-5 0-2-15,0 0-1 16,-20 5 9-16,-16 15-12 0,-8 10 7 16,-1 14-4-1,7 20-2-15,5 11 1 0,9 14-2 16,0 7 2-16,0 3-7 15,1 0-30-15,-3 19-22 16,5 18-35-16,21 9-88 16</inkml:trace>
  <inkml:trace contextRef="#ctx0" brushRef="#br0" timeOffset="27569.5769">36091 4126 102 0,'0'0'279'16,"0"0"-251"-16,0 0-24 16,0 0-4-16,0 0-1 15,0 0-1-15,0 4-5 16,0 2 5-16,0 4-6 15,0 0 8-15,0 4-4 16,0-3 4-16,0-5-1 0,0-4 0 16,0-2 1-1,0 0 6-15,0 0-5 0,0 0 9 16,0 0 15-16,0-8-5 15,0-17-4-15,0 2-16 16,0 2-1-16,0 10 1 16,0 6 19-16,-6 5-15 15,3 0-4-15,-2 0-4 16,-5 0 4-16,2 2-4 15,1 12 8-15,4-4-8 16,3-2-8-16,0-5-9 16,0 0 6-16,0-3 15 15,0 0 1-15,3 0 2 16,-3 0 1-16,0 0 9 0,0 0-13 15,0-24-22-15,0-6-25 16,0 5-62-16,0 5-89 16</inkml:trace>
  <inkml:trace contextRef="#ctx0" brushRef="#br0" timeOffset="28215.6139">36949 3572 70 0,'-5'-29'234'0,"-22"7"-216"16,-8 6-14-16,-4 5 11 15,-9 11-15-15,1 0 0 16,1 0 1-16,2 20 2 16,3 11 0-16,5 9 3 15,3 5-1-15,7 6-1 16,5 6-2-16,6 1 4 15,10-1-4-15,5-2 4 16,0-3-6-16,2-10 0 16,22-7 5-16,6-6-2 15,6-10 4-15,-2-6-1 16,6-10 7-16,-5-3-10 0,1 0 12 15,-6-16-5-15,-1-13-6 16,-2-9 3-16,0-8-7 16,-4-5 0-16,-2-4 1 15,1 1 1-15,-4 3 0 16,-7 14-2-16,-2 10 6 15,0 9-5-15,-9 9-1 16,0 9 0-16,2 0-6 16,-2 0 6-16,0 0-2 15,0 0-6-15,0 11-17 16,0 32 23-16,0 14-3 15,-5 20 5-15,-10 6 15 16,0 3-11-16,-3-1 7 0,0-8 8 16,4-5-8-1,1-8 10-15,1-5-15 0,9-13-4 16,1-6 7-16,2-13-6 15,0-9-3-15,0-4 0 16,0-8 7-16,0-6-16 16,0 0-47-16,0 0-38 15,30-14-160-15</inkml:trace>
  <inkml:trace contextRef="#ctx0" brushRef="#br0" timeOffset="28901.6531">37378 3640 254 0,'0'-12'127'0,"0"4"-101"16,0 3-15-16,0 5 17 15,0 0-1-15,0 0-12 16,0-3-4-16,26 3-5 0,12 0-6 16,8 0 8-16,4 0-6 15,-12 16-3-15,-10 9 1 16,-17 3-12-16,-11 9 12 15,0 4-9-15,-15 1 9 16,-27 1 5-16,-5-6-5 16,6-1 6-16,2-12-5 15,15-5 5-15,10-7-3 16,7-5-3-16,7-7 0 15,0 0-1-15,0 0 3 16,0 0-4-16,0 0 0 16,0 0-19-16,7 0 8 15,16 0-19-15,16 0 32 16,12 10 7-16,4 6-6 0,1 6-1 15,-5-1 0-15,0 8 1 16,-1-1-1-16,-4 3 0 16,-5 3 0-16,-8-5-4 15,-15 7-5-15,-15-1 3 16,-3-1 0-16,0 7 6 15,-36 1 3-15,-15 1 3 16,-8-6 4-16,-6-2 12 16,-4-8-13-16,-6-6 2 15,4-10 6-15,6-3-13 16,11-5 10-16,13-3-14 15,15 0 3-15,8 0 4 16,5 0-7-16,8-5-20 0,-2-9-15 16,-1-8-80-16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6:37.210"/>
    </inkml:context>
    <inkml:brush xml:id="br0">
      <inkml:brushProperty name="width" value="0.05292" units="cm"/>
      <inkml:brushProperty name="height" value="0.05292" units="cm"/>
      <inkml:brushProperty name="color" value="#FF0000"/>
    </inkml:brush>
  </inkml:definitions>
  <inkml:trace contextRef="#ctx0" brushRef="#br0">33774 10790 56 0,'0'-7'25'16,"0"-2"-24"-16,0 1 5 15,0 6-2-15,3-1-3 16,0 1 11-16,-1-2 1 15,-2 2 2-15,4 2 11 16,-4-2-4-16,0 2 11 16,0 0-16-16,0 0-6 15,0 0 11-15,0 0-15 16,0 0 7-16,0 0 3 0,0 0-11 15,0 0 5 1,0 0-11-16,0 0 0 0,0 0 4 16,0 0-4-16,0 0 0 15,0 0 0-15,3 0 1 16,0 0-6-16,5 0 3 15,10 2 2-15,10 6 0 16,3 4-13-16,12-2 13 16,9-3 13-16,8 2-11 15,6-4-2-15,8-1 0 16,6 0-16-16,10-2 14 15,8 1-15-15,2-3 5 16,5 4-9-16,-2-4 21 16,-5 0 0-16,-6 0-9 0,-2 0 9 15,-2 0 8-15,2 0-7 16,2 0-2-16,-4 0 2 15,-1 0-1-15,-4 0 2 16,-9 0-2-16,-8 1 1 16,-13 2 2-16,-13 3 1 15,-11-4-1-15,-11 1-5 16,-10-1 11-16,-4-2-15 15,-4 4 6-15,0-4 0 16,0 0 16-16,0 0-8 16,0 0 5-16,0 0 5 15,0 0-18-15,0 0 3 16,0 0-3-16,-18 0-36 15,-3 0-1-15,1 5-87 16</inkml:trace>
  <inkml:trace contextRef="#ctx0" brushRef="#br0" timeOffset="420.024">35710 10598 223 0,'0'0'14'0,"0"-1"-10"0,0 1-8 16,0 0 2-16,0 0 1 15,0 0-4-15,28 0 7 16,5 12-2-16,8-1 4 16,1 1-1-16,4 1 3 15,0-4-5-15,1 2 2 16,1-1-3-16,-7 2 2 15,-2-5 10-15,-13 4-12 16,-8-3 2-16,-11 9-6 16,-7 6 9-16,0 12 7 15,-39 13 39-15,-17 6-29 16,-10 6-3-16,-6 7-5 15,-1 6-12-15,1-4 6 16,6-4-8-16,10-3-4 0,12-10 3 16,17-4-106-16</inkml:trace>
  <inkml:trace contextRef="#ctx0" brushRef="#br0" timeOffset="1934.1106">33869 12991 168 0,'-15'-11'39'15,"4"3"-36"-15,-2 5 24 16,11 3-15-16,2 0 0 15,0 0 7-15,0 0-10 16,0 0 7-16,0 0-16 16,0 0 3-16,15 0-6 15,17 0 6-15,13 9-2 16,20 2-1-16,12-2 13 15,18 3-4-15,15-7-9 0,14 3-9 16,10-5 9-16,2-1-12 16,11-2 1-16,-4 0 9 15,-1 0 2-15,-6 0 0 16,-10 0 0-16,-16 0 5 15,-19 0-15-15,-7 0 10 16,-14 0 0-16,-13 0 9 16,-9 0-9-16,-15 0 0 15,-10 0 0-15,-14-2 3 16,-7 2 2-16,-2 0-3 15,0 0 3-15,0 0-5 16,0-3 4-16,0 3-1 16,0 0-3-16,0 0-4 15,-13-2 2-15,-15 2-33 16,2 0-32-16,0 0-65 15</inkml:trace>
  <inkml:trace contextRef="#ctx0" brushRef="#br0" timeOffset="2334.1335">35702 12730 24 0,'-6'-20'224'16,"4"12"-217"-16,-2 3 15 15,4 5-17-15,0 0-5 16,0 0 0-16,0 0-6 0,0 8 6 16,0 22 0-16,20 4 0 15,13-2 4-15,6 3-3 16,12-2-2-16,3-7 2 15,-2 0 2-15,2-4 4 16,-6-1-6-16,-7-2 1 16,-5-4 8-16,-12-1-8 15,-12-3 4-15,-12 0-6 16,0 1 3-16,-15 11 26 15,-27 5 4-15,-17 5-18 16,-10 2 4-16,-5 5-19 16,-3 0 2-16,5 5 4 15,7-1-4-15,12-2-3 16,14 3 1-16,10-4-66 15,19-10-24-15</inkml:trace>
  <inkml:trace contextRef="#ctx0" brushRef="#br0" timeOffset="8160.4668">32900 15012 30 0,'-18'-19'89'0,"3"4"-27"15,-3-2-32-15,7 4-1 16,6 8-4-16,1 2-1 0,4 3 9 16,0 0-5-16,0 0-13 15,0 0 6-15,0 0-11 16,0 0-4-16,0 0 10 15,0 0-12-15,0-2-3 16,9 2-1-16,15 0 3 16,20 0 5-16,22 0-7 15,19 2-1-15,15 6 17 16,6 3-17-16,7-2 2 15,0-2 0-15,5 1 4 16,1 0-8-16,6-3 2 16,1 1 0-16,0-1 0 0,5 0 3 15,3 3-3 1,-6-5 0-16,-7 2 5 0,-8-5-13 15,-8 0 8 1,-7 0-7-16,-3 0 7 0,-12-5-5 16,-14-6 5-16,-23-2-4 15,-22 2 9-15,-12 6-1 16,-9-3-4-16,-3 6 2 15,0-2 7-15,0 3-7 16,0-3 0-16,0 1 7 16,0 1-6-16,0-2-6 15,0 3 1-15,0 1-16 16,-5-3-3-16,-11 3-42 15,-2 0-16-15,-5 0-64 16</inkml:trace>
  <inkml:trace contextRef="#ctx0" brushRef="#br0" timeOffset="8632.4938">35149 14646 95 0,'-20'-22'129'0,"4"9"-89"16,11 5-19-16,2 5-2 16,3 3-13-16,0 0 1 0,0 0-9 15,0 0 2 1,8 17 0-16,26 12 8 0,10 2 8 15,9 8-9-15,12-4 4 16,7 2-8-16,5-6-2 16,13-1 2-16,7-5-2 15,7-4 11-15,-2-6-12 16,-7 2 1-16,-15-4 1 15,-21-5-2-15,-23-2 7 16,-18-5-7-16,-15 3 2 16,-3-2-6-16,0 1 8 15,0 2 4-15,-9 4-1 16,-21 6 7-16,-17 8 4 15,-14 6-13-15,-3 2-3 16,-1 4 7-16,2 3-8 0,1 1-1 16,2 7 0-16,-2-1 5 15,-1 1-7-15,6 0 2 16,10-7-26-16,12-6-15 15,11-7-65-15,17-9-101 16</inkml:trace>
  <inkml:trace contextRef="#ctx0" brushRef="#br0" timeOffset="11011.6298">32918 17349 133 0,'0'-15'17'16,"-8"-2"5"-16,-10 3-16 16,3 7-2-16,5 2 31 15,2-2-18-15,2 5 11 16,0-1-5-16,3 1-4 15,3 0 5-15,0-1-18 16,0 3 5-16,0 0-7 16,0 0-4-16,0 0-2 15,0 0 0-15,0 0-10 16,3 0 4-16,21 0 3 15,5 0 5-15,10 0 5 16,2 0-4-16,7 5 1 0,2 2-2 16,11 0 0-16,1-2 9 15,12 0-9-15,3 0 0 16,6 1-4-16,4-4 4 15,-2 1-1-15,5 3-1 16,-5-4 0-16,2 0-2 16,-4 1 4-16,1-3 0 15,7 0-2-15,11 0 4 16,4 0-3-16,10 0 1 15,1 0 0-15,-1 0 2 16,-1 0-2-16,1 0 0 16,0 0-2-16,0 0 2 15,-10 0 0-15,-4 4 0 16,-10 1 1-16,-7-3-6 0,-2 5 5 15,-2-3-3-15,-6 1 2 16,-8 0-4-16,0-2 5 16,-8 0-2-16,-10-3 3 15,-10 3-6-15,-9-3 5 16,-9 0 0-16,-13 0-3 15,-1 0 5-15,-7 0-2 16,0 0 8-16,3 0-6 16,0 0 11-16,-1 0-13 15,1 0 0-15,1 0 2 16,-1 0-2-16,5 0 0 15,2 0 0-15,1 0 2 16,4 0-5-16,-5 0 3 0,-2 0 0 16,-2 0-1-16,0 0 3 15,-3 0-2-15,0 0 0 16,-3 0 5-16,0 0-5 15,0 0 0-15,0 0-2 16,0 0 2-16,0 0 3 16,-3 0-3-16,-24 0-28 15,-15 0-86-15</inkml:trace>
  <inkml:trace contextRef="#ctx0" brushRef="#br0" timeOffset="11475.6564">35735 16940 248 0,'-7'0'37'0,"7"0"-37"16,0 0-3-16,0 0 3 16,0 5-2-16,0 23 2 15,7 6 4-15,25 3 6 16,19 4 0-16,13-4-1 15,15-1-4-15,6-8 2 16,5-4 1-16,-5 0-7 0,-5-3 0 16,-5-1 4-16,-9 1 7 15,-12-5-12-15,-16-1 1 16,-12-1-5-16,-10-3 4 15,-14 2 0-15,-2 0-1 16,0 6 6-16,-15 8 5 16,-23 5 7-16,-13 5-3 15,-9-2 2-15,-2 5-8 16,-9-2 3-16,-4 2-9 15,-5 6 1-15,6-4 2 16,4 1-5-16,13-3-10 16,12-2-34-16,19-4-39 0,16-10-120 15</inkml:trace>
  <inkml:trace contextRef="#ctx0" brushRef="#br0" timeOffset="15959.9129">33212 19488 171 0,'-24'-14'45'0,"13"12"-32"15,4 2 0-15,7-3-8 16,0 3 15-16,0 0 7 0,0-2-9 16,0 2 8-1,0 0-18-15,0 0-4 0,0 0 24 16,0 0-26-16,18 0 1 15,15 0 6-15,14 0-8 16,17 0 13-16,13 0-12 16,8 0-2-16,8 0 9 15,4 0-6-15,5 0-1 16,-1 2-2-16,-3 3 7 15,5 2-8-15,5 0 1 16,7-2 0-16,7 6 2 16,0-3-2-16,-6 0 0 15,0 1 0-15,2-2 4 16,5-2-9-16,1 4 5 0,1-1-1 15,-6-1-2-15,-6 4 3 16,-12-2 0-16,-9-5 0 16,-9 5 3-16,-9-4-3 15,-11 1 0-15,-10-4 0 16,-12 1-2-16,-13-3 4 15,-10 0-2-15,-16 0 0 16,-2 0 2-16,0 0-1 16,0 0-1-16,0 0 0 15,-2 0 5-15,-11 0-5 16,-2-5-24-16,1-4-16 15,5 4-56-15,-2-3-165 16</inkml:trace>
  <inkml:trace contextRef="#ctx0" brushRef="#br0" timeOffset="16444.9406">35735 19284 255 0,'0'0'56'16,"0"0"-56"-16,0 0 0 0,0 0 0 15,0 0 0-15,14 5 1 16,13 15 4-16,6 1 0 16,6 6 14-16,5 3-19 15,7-1 4-15,6 0 4 16,5-2-7-16,5-3 4 15,2-5-5-15,0-4 1 16,-10-4 2-16,-9 0-3 16,-14-2 4-16,-13-7-4 15,-16 0 4-15,-4 1-2 16,-3-3 17-16,0 5 2 15,0 7 4-15,-26 9-16 16,-17 8-2-16,-10 3 2 0,-10 0-6 16,1 3 1-1,-3-3-4-15,5 1 3 0,3 1-6 16,10-2 3-16,11-6-10 15,10-1-27-15,8-4-58 16,9-4-84-16</inkml:trace>
  <inkml:trace contextRef="#ctx0" brushRef="#br0" timeOffset="19005.087">32944 21770 245 0,'-11'0'30'16,"9"0"-23"-16,2 0-6 16,0 0-1-16,0 0 7 15,0 0 7-15,0 0 13 16,0 0-18-16,0 0-7 0,0 0 1 15,0 0 0-15,0 0-6 16,5 0 0-16,19 0 2 16,9 0 0-16,13 1 2 15,5 2 4-15,3 0-1 16,3 2-2-16,-1-5 3 15,3 3-5-15,6 0 0 16,7-3 0-16,8 0 0 16,7 0 0-16,1 0-2 15,1 0 2-15,1 0 6 16,-10 2-6-16,-3 5 0 15,-2 2 0-15,-4 4 0 16,6 1 0-16,6 1 2 0,4 5-2 16,1-4 0-1,4 0 0-15,-2-3 4 0,-2 0-8 16,-1 0 4-16,-4 1 0 15,3 2 0-15,0-5 0 16,3-1 0-16,-2-1-2 16,-4-1 5-16,-6 2-4 15,-5 1 1-15,-7-1 0 16,-9 2 9-16,1-5-9 15,-4 1 6-15,-6 1-6 16,-1-2 5-16,-8 1-1 16,-2-2-4-16,-7-6 0 15,-6 3 1-15,-5-3 2 16,-8 2-3-16,-7-2 0 0,-3 0 2 15,0 0 1-15,0 0-3 16,0 0 0-16,0 0 7 16,0 0-5-16,0 0 2 15,0 0-4-15,0 0-5 16,0 0-2-16,-10 0-36 15,-4 6-23-15,5-3-72 16</inkml:trace>
  <inkml:trace contextRef="#ctx0" brushRef="#br0" timeOffset="19531.1171">35749 21825 86 0,'-8'-11'281'16,"5"10"-261"-16,0 1-15 15,3 0-5-15,0 0-4 16,0 0-1-16,0 0 7 16,0 0-3-16,0 0 1 15,3 0-12-15,17 1 12 16,11 18 11-16,10-5-6 0,0 4 7 15,10-2-12-15,-4-1 3 16,0-1-2-16,-4-3 3 16,-2 0 0-16,-2-4-4 15,-6 1 0-15,-7 1 7 16,-5-4-5-16,-6 3-1 15,-10 3-1-15,5-1 4 16,-10 7-1-16,0 4 0 16,0 6 10-16,-21 7 7 15,-14 0-1-15,-14 5-8 16,0-2-3-16,-2 1-3 15,0 0 0-15,1-10-5 16,5 2 0-16,9-9 3 0,10-2-3 16,5-6-7-1,6-4-27-15,9-2-20 0,6-1-59 16,0-6-122-16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cm"/>
          <inkml:channelProperty channel="T" name="resolution" value="1" units="1/dev"/>
        </inkml:channelProperties>
      </inkml:inkSource>
      <inkml:timestamp xml:id="ts0" timeString="2015-11-25T14:47:12.014"/>
    </inkml:context>
    <inkml:brush xml:id="br0">
      <inkml:brushProperty name="width" value="0.05292" units="cm"/>
      <inkml:brushProperty name="height" value="0.05292" units="cm"/>
      <inkml:brushProperty name="color" value="#FF0000"/>
    </inkml:brush>
  </inkml:definitions>
  <inkml:trace contextRef="#ctx0" brushRef="#br0">7409 10100 68 0,'-13'-2'64'0,"5"-6"-63"16,-5 0 18-16,5 6 1 15,8 2 2-15,-3 0 12 16,3 0-20-16,0 0 0 16,0 0 4-16,-4 0-14 15,2 0 15-15,2 0-14 16,0 0-3-16,0 0 18 15,0 0-18-15,-3 0 7 16,3 0-6-16,0 0 3 16,0 0-12-16,0 0 6 15,0 0-7-15,0 0 0 16,0 0 5-16,0 0 2 0,0 0-3 15,0 0 3-15,0 0 0 16,18 0 4-16,8 2-3 16,12 12 13-16,11-4-14 15,7 0 2-15,9-2 3 16,4-2-2-16,11-3-2 15,7-3-1-15,13 0 0 16,13 0-1-16,3-5 2 16,-6-7-1-16,-12 2 0 15,-26 0 4-15,-20 1-8 16,-22 4 4-16,-12 3 0 15,-9-2-1-15,-2 1 1 16,-7 2 0-16,2 1 1 0,-2-4 7 16,0 4-8-1,0 0 8-15,0 0-5 0,0-2 14 16,0 2-17-16,0 0 0 15,0 0-1-15,0 0-2 16,0 0-19-16,0 0-67 16,0 0-125-16</inkml:trace>
  <inkml:trace contextRef="#ctx0" brushRef="#br0" timeOffset="6032.345">10997 8927 70 0,'-3'0'44'0,"1"0"-41"15,2 0 3-15,0 0 4 16,0 0 6-16,0 0 23 15,0 0-10-15,0 0-2 16,0 0-3-16,0 0-14 16,0 0 13-16,0 0-8 15,0 0-15-15,0 0 14 0,0 0-14 16,0 0 0-1,0 0 1-15,0 0 2 0,0 0-3 16,0 0 0-16,0 0 4 16,0 0-4-16,0 0 0 15,0 0 0-15,0 0 10 16,0-2-4-16,0-21 12 15,0-3-18-15,0-14 7 16,-10-2-7-16,-1-1 0 16,-11-5 0-16,5-1-1 15,-5-1 1-15,-1-2 0 16,-3-3-1-16,-10-1-16 15,-3-1 14-15,-9 1-1 0,1 5 0 16,-4 3-4-16,-3 2 6 16,8 9 2-16,1 2 0 15,3 6 0-15,3 5 1 16,1 3-1-16,-4 4 0 15,1 7-5-15,-3 4 4 16,-7 4 0-16,0 2 1 16,-8 0 0-16,-6 0-2 15,-4 0 2-15,-6 11-1 16,5 1-5-16,1 2 10 15,7 3-4-15,6 2 0 16,8-7 2-16,3 7-8 16,7-2 2-16,5-1 4 15,1 7 2-15,-1 2 0 0,0 5-2 16,-3 4 0-16,4 0 2 15,-6 6-5-15,5 1 3 16,2-4 0-16,0 2-1 16,0-1 3-16,-2-3-2 15,4-3 0-15,2 1 4 16,3-4-8-16,4 1 4 15,-1-1 0-15,-2-3 0 16,5 1 4-16,0 0-4 16,0-2 0-16,3-4 6 15,2-4-2-15,5 0-4 16,0-7 0-16,1-1 8 0,1-1-7 15,4-5 4-15,-1-2 6 16,3-1-11-16,-4 0 15 16,4 0-10-16,-3 0-2 15,3 0 8-15,0 0-11 16,0 0 5-16,0 0-5 15,0 0 6-15,0 0-6 16,0 0 0-16,0 0-49 16,-6-12-61-16</inkml:trace>
  <inkml:trace contextRef="#ctx0" brushRef="#br0" timeOffset="6581.3764">8697 8542 217 0,'0'-2'34'0,"-5"-2"-28"16,2 4-5-16,-3 0-1 16,-6 0 0-16,-1 9 9 15,0 9-9-15,-2 2 3 16,-1 6 1-16,1 9 0 0,-3 4 7 15,5 10-6-15,-5 4-4 16,0 4 19-16,3 2-20 16,-1-3 7-16,8-5-7 15,1-10 4-15,7-8-4 16,0-9 0-16,0-5 0 15,0-9-1-15,0-2 2 16,0-2 3-16,0-3-1 16,0-1 1-16,0 1 4 15,0-1-8-15,0 4 0 16,0-6 2-16,0 3-2 15,10-1 0-15,5 1-1 16,8 1 2-16,6 0 13 16,17-2-5-16,10-2-6 15,15 0 13-15,15-2-14 16,7-16 0-16,-8 2-2 15,-8 4 7-15,-10 2-11 0,-14 5 4 16,-14 5-47-16,-7-3-44 16,-14 0-129-16</inkml:trace>
  <inkml:trace contextRef="#ctx0" brushRef="#br0" timeOffset="11072.6333">14678 10588 89 0,'0'0'0'16,"0"0"-39"-16,0-4 17 15,0 4-6-15</inkml:trace>
  <inkml:trace contextRef="#ctx0" brushRef="#br0" timeOffset="11723.6705">14678 10588 52 0,'3'2'17'0,"-6"-4"-4"16,3 2-5-16,-3 0 8 15,3 0 11-15,0 0-10 16,0 0 6-16,0 0 2 15,0 0-19-15,0 0 10 16,0 0-13-16,0 0-3 16,0 0 10-16,0 0-10 15,-3 0 7-15,3 0-3 16,0 0 0-16,0 0 4 0,0 0-8 15,0 0 1 1,-4 0 3-16,4 0-1 0,0 0-3 16,-2 0 0-16,2 0 0 15,0 0-3-15,0 0 0 16,0 0 3-16,0 0 2 15,0 0 2-15,0 0 2 16,0 0 8-16,0 0-13 16,0 0 18-16,12 0-8 15,14-19 9-15,13-19 8 16,14-10-24-16,4-16 1 15,-1-6 10-15,4-4-13 16,-1-12 17-16,4-7-19 16,8-12 1-16,6-7 0 15,7-3-1-15,-1 2 0 0,-6 12-1 16,-11 7 4-16,-17 18 1 15,-13 5-4-15,-15 10-3 16,-11 7-1-16,-8 12-3 16,-2 7 7-16,0 8 0 15,0 11 5-15,0 8 1 16,0 3-6-16,0 5-17 15,0 0-3-15,0 0-39 16,0 5-20-16,-6 25 1 16,-21 7-47-16</inkml:trace>
  <inkml:trace contextRef="#ctx0" brushRef="#br0" timeOffset="12262.7014">14657 10262 125 0,'6'-22'61'0,"-1"4"-37"16,2 6-6-16,-1 2 18 16,-4 2-22-16,1 5 3 15,-3 3 19-15,0 0-28 16,0 0-8-16,0 25 2 15,0 19 3-15,0 18 28 16,-3 13-18-16,-17 3-7 16,-1-1 8-16,3-5-13 15,7-11 1-15,4-9 0 16,5-9 1-16,2-14-1 0,0-11-4 15,0-7-3 1,0-9 0-16,2-2-11 0,26 0 14 16,19-2 14-16,30-27-7 15,18-14 27-15,12-5-34 16,-3-3-5-16,-12 0-3 15,-12 6-18-15,-14 4-63 16,-16 12-58-16</inkml:trace>
  <inkml:trace contextRef="#ctx0" brushRef="#br0" timeOffset="13913.7958">15774 7883 99 0,'-3'-17'181'0,"-3"-5"-145"16,6 12-11-16,0 10 6 16,0 0-31-16,0 1 1 15,-3 37-1-15,-3 22 4 16,0 9 18-16,-5 5-9 15,4-6-12-15,4-9 3 16,3-14-4-16,0-8 0 16,0-13 0-16,0-10 2 15,0-6-2-15,0-8 1 16,0 0 8-16,0 0-8 0,0-6 15 15,0-34 6 1,0-21-21-16,0-19-1 0,0-14 0 16,0-13 12-16,10-5-8 15,4-11-6-15,7 2 2 16,3 14-19-16,2 22-1 15,-8 29 20-15,-2 29 2 16,-11 19-2-16,5 8-5 16,4 0 4-16,10 28-2 15,15 24 3-15,2 20 7 16,1 9-7-16,-1 4 0 15,-8-1 3-15,-4-7 2 16,-14-2-10-16,-15 0-15 16,0-4-57-16,-29 0-5 15</inkml:trace>
  <inkml:trace contextRef="#ctx0" brushRef="#br0" timeOffset="14793.8461">15745 7940 265 0,'0'-29'52'0,"0"8"-36"16,0 2-16-16,5-3 0 15,25 1 4-15,9-3-2 16,15 0-1-16,10-3 0 16,8 1 4-16,8-7-5 15,-3-2 0-15,-15 1 1 16,-20-1 0-16,-18 5 5 0,-21 7-1 15,-3 2 15 1,0 7-18-16,-9 6 18 0,-9 3-20 16,0 5 3-16,1 0-6 15,5 0 3-15,9 19-5 16,3 15 0-16,0 9-5 15,3 5 10-15,23 2 0 16,2 2 2-16,-8-10-1 16,-5-1-1-16,-12-10 3 15,-3-2-3-15,0-4-8 16,-27-7 8-16,-5 1 0 15,-1-8 1-15,7-3 10 16,13-2-11-16,8-6-19 16,5 0 10-16,0-22-55 15,23-18-43-15,18-11 26 0,10-5 43 16,-4-8 25-1,2 0-22-15,-11 6 35 0,-9 4 29 16,-14 14 25-16,-12 10 36 16,-3 12-31-16,0 6-21 15,0 7-3-15,0 3-16 16,0 2-13-16,0 0-6 15,0 12-5-15,0 26 0 16,0 5 5-16,0 5 0 16,5 3 2-16,18 0-2 15,-3-7 2-15,-2-5-2 16,-7-7 6-16,-4-8-9 0,-7-6 3 15,0-4 0 1,0-9-2-16,0 0 5 0,0-1-3 16,0-4 6-1,0 0-2-15,3 0-8 0,0 0-5 16,2-17-13-16,1-12-9 15,6-11 6-15,0-2 24 16,2 1 0-16,-1 1-12 16,2 5 12-16,0 12-6 15,-4 3 7-15,1 10 9 16,-3 7-7-16,3 3 5 15,0 0 2-15,6 3-9 16,-1 13 28-16,1 3-10 16,-3-1-12-16,-3-5 16 15,-6-1-12-15,-1-5 1 0,-1-2-9 16,-4 3 2-1,0-3-4-15,0 4 0 0,0 0 1 16,0-8 6-16,0 5-7 16,0-3-10-16,0-3-35 15,0 0-27-15,0 0-46 16</inkml:trace>
  <inkml:trace contextRef="#ctx0" brushRef="#br0" timeOffset="15118.8647">16591 7237 141 0,'-3'-9'58'0,"3"-1"-12"16,0 3-14-16,0-1 25 15,0-1-8-15,0 5-21 16,0 4 11-16,0 0-13 15,0 0-25-15,0 0-1 16,0 0-7-16,0 0 0 16,21 21 0-16,6 9-20 15,12 4-30-15,2 0-28 0,3-7-56 16,-2-5 8-16</inkml:trace>
  <inkml:trace contextRef="#ctx0" brushRef="#br0" timeOffset="15521.8878">16999 7370 228 0,'0'0'95'16,"0"0"-69"-16,0 0-15 15,-13 0-8-15,1 9-2 16,1 7-1-16,8 6-18 16,3-4 14-16,0 1 1 15,0-3 3-15,6-6 10 16,9-4-10-16,-2-3-1 0,3-3 0 15,-1 0-4 1,-3 0 1-16,-1 0 1 0,2 0-2 16,2 0 5-16,5 0-12 15,7 23 12-15,3 32 0 16,2 17 0-16,-8 10 28 15,-13 1-9-15,-11 0-5 16,0-11-1-16,0-6-11 16,-26-6 6-16,-4-12 0 15,-6-5 3-15,-2-5 6 16,-4-10-16-16,4-4 7 15,11-10 2-15,10-9-10 16,11-5 5-16,2 0 6 16,4-15-3-16,0-33-8 15,0-21-7-15,12-16-32 0,19-14 4 16,3-2-35-16,5 8-17 15,-9 10-75-15</inkml:trace>
  <inkml:trace contextRef="#ctx0" brushRef="#br0" timeOffset="15912.9101">17396 7379 229 0,'0'0'31'15,"4"0"-31"-15,-2 0 4 16,7 11 35-16,0 12-15 0,0 7 17 15,0 2-2 1,-3 2-30-16,-4-1 4 0,1-6-12 16,0-3 4-16,-3-6-3 15,0-7-1-15,0-5-1 16,0-6 3-16,0 0 1 15,0 0-1-15,0-3-3 16,4-24 0-16,2-12-3 16,2-12-21-16,10-1 24 15,-3 4 0-15,3 10-9 16,0 17 9-16,-6 11-4 15,-1 7 8-15,2 3-5 16,-2 0 1-16,9 8 0 16,5 14-2-16,-1 7 9 15,2 1-6-15,-6-1-1 0,-2-3-18 16,0 2-32-16,-5-4-30 15,-5 0-106-15</inkml:trace>
  <inkml:trace contextRef="#ctx0" brushRef="#br0" timeOffset="16464.9417">17832 7205 258 0,'3'0'41'0,"10"3"-41"0,-1 21 3 15,6 3 4 1,3-1 23-16,-6 1-15 0,-2-3 0 16,-3 0-1-16,-4-8-13 15,-4-2 3-15,-2-9-4 16,0-3 6-16,0-2-12 15,0 0 4-15,3 0 2 16,1 0 5-16,7-18-5 16,7-14-23-16,3 0 18 15,6 2 2-15,-6 11-5 16,-3 12 8-16,-4 7-5 15,-2 0 3-15,1 2 4 16,-5 25 4-16,4 4 16 16,-6 5-18-16,3-4 19 15,-6-2-23-15,5-9 1 0,-5-10 9 16,0-6-7-1,1-5 4-15,-4 0 4 0,3 0-10 16,2-3 27-16,11-23-12 16,4-15-15-16,13-4 0 15,6 0 2-15,2 2-3 16,1 5 0-16,-4 15 3 15,-8 6-10-15,-9 12 7 16,-7 5-3-16,-2 0-1 16,3 0-1-16,1 5 5 15,4 16 0-15,-2 3 6 16,3 4-15-16,-3 3-8 15,-10 1-51-15,2-5-13 16,-10 3-123-16</inkml:trace>
  <inkml:trace contextRef="#ctx0" brushRef="#br0" timeOffset="17274.988">18650 7277 177 0,'17'-26'57'0,"1"-4"-35"16,3 2-6-16,0-6 22 16,-1 3-20-16,1-7 2 15,-9-1 9-15,-3-4-23 16,-5 1-6-16,-4 3 0 15,0 14 3-15,0 10-6 16,0 10 3-16,-7 5-11 16,-11 0 9-16,0 33-5 15,-8 12 7-15,8 5 0 0,3 3-8 16,12-5 6-1,3-2-5-15,3-5 0 0,30-11 5 16,6-5 2-16,2-8 7 16,0-12-4-16,2-5 2 15,-9 0 3-15,-3 0-8 16,-5-19-3-16,1-9-1 15,-6-2 6-15,-3-5-2 16,-3 0 2-16,3 2 2 16,-7 15 10-16,-1 7-11 15,-7 8 7-15,-1 3-2 16,-2 0-8-16,3 11-3 15,0 16 1-15,0 0 4 16,3-3 9-16,-3-3-11 0,0-4 0 16,0-9 4-16,-3-3-2 15,0-5-1-15,3 0 0 16,3 0 4-16,3 0 7 15,11-19-12-15,11-11 2 16,4-2-2-16,-3 5 3 16,-1 12-3-16,-16 4 0 15,-4 11 1-15,-4 0-7 16,-2 0 6-16,7 0 0 15,2 0-3-15,1 8 6 16,3 0-3-16,0 1 0 16,3-2 2-16,0-7-3 15,6 0 1-15,-1 0 0 0,1-6 7 16,-3-12-6-1,-3-11 1-15,-3-4 2 0,-4-9-1 16,-2-10 12-16,-2-6-15 16,-7-11 0-16,-3-9 4 15,0-3-2-15,0 2 0 16,0 11-2-16,0 17 5 15,0 15-7-15,0 17 2 16,0 14-11-16,0 5 7 16,0 0-14-16,-7 37 18 15,-7 27-2-15,-1 19 7 16,-3 15-7-16,5 6 4 15,8 1-1-15,-1-7 5 16,2-13-2-16,1-8-4 0,3-11 0 16,0-12-63-16,0-17-64 15</inkml:trace>
  <inkml:trace contextRef="#ctx0" brushRef="#br0" timeOffset="17414.9961">19696 6877 308 0,'33'-62'40'15,"2"14"-27"-15,4 6-11 16,8 6-2-16,4 10 0 15,1 9 0-15,12 6-4 16,-5 6-81-16,6 5-116 16</inkml:trace>
  <inkml:trace contextRef="#ctx0" brushRef="#br0" timeOffset="18628.0654">20356 6831 257 0,'8'-13'116'15,"-5"6"-110"-15,-3 7 0 16,0 23 1-16,0 14-7 16,0 8 26-16,0 1-18 15,0 0 2-15,0-12-10 0,0-4 5 16,9-12-5-1,2-4 0-15,2-9 0 0,2-5 7 16,-1 0-6-16,8 0 14 16,1-24-6-16,3-9-4 15,2-9 1-15,-2-1-6 16,0 3 0-16,-8 10-4 15,-5 17 5-15,-8 11-1 16,-5 2 0-16,3 0-7 16,4 8 2-16,4 17 3 15,1 1 2-15,6-1-4 16,3-7 6-16,-1-2-2 15,1-8 0-15,-6-6 8 16,0-2-6-16,-6 0-2 0,-7-2 0 16,1-20 4-16,1-4-4 15,-1-4 0-15,5-3 0 16,8-5 5-16,10-1-6 15,7 7 1-15,5 0-7 16,1 16 4-16,-3 8-4 16,-6 5 7-16,-6 3 0 15,-4 0-1-15,-5 17-4 16,-6 13 1-16,-3 4 4 15,0-2 2-15,-6 3-1 16,3-7 4-16,-3 5-5 16,0-5 6-16,0-5-8 15,0 1 2-15,0-9-48 0,0-1-75 16</inkml:trace>
  <inkml:trace contextRef="#ctx0" brushRef="#br0" timeOffset="18802.0754">21009 6387 310 0,'-3'-41'44'0,"-1"13"-35"16,1 12 6-16,3 5 18 16,0 5-19-16,0 4-3 15,0 2-11-15,0 0-6 16,0 0-6-16,0 2-58 15,7 21-7-15,14-3-106 16</inkml:trace>
  <inkml:trace contextRef="#ctx0" brushRef="#br0" timeOffset="19431.1114">21315 6247 218 0,'0'0'99'16,"0"12"-99"-16,0 37 0 15,0 14 7-15,0 12 10 16,-6 11 23-16,-3 2-17 15,3 3-18-15,-1-6 13 16,4-13-18-16,1-15-2 16,2-20-27-16,0-19-20 15,-6-12 24-15,-3-6 19 0,-12-13-26 16,-5-30 16-1,-5-14 8-15,2-6 8 0,9-1 22 16,13 7-20-16,7 9 25 16,12 11-7-16,39 7-11 15,17 6-2-15,6 0-7 16,3 2 1-16,1-2 0 15,-7-2-1-15,-9-1 0 16,-14-3 4-16,-19 1 0 16,-13-3 3-16,-14-5 9 15,-2 2-9-15,0 6 17 16,0 4-23-16,-5 12 17 15,-1 10-4-15,2 3-9 16,-1 0-10-16,-4 23 4 0,0 19-4 16,-2 14 3-16,4 6 4 15,7 2 8-15,0-6 7 16,0-4-16-16,0-6 11 15,12-5-12-15,-1-10 1 16,-1-10 4-16,2-7-4 16,-1-6-1-16,4-4 0 15,3-6 5-15,11 0 0 16,7-14-5-16,5-15 0 15,5 3-2-15,-10 9 4 16,-10 10-2-16,-8 7 0 16,-3 0-7-16,3 2 7 15,-3 25-3-15,2 5 3 0,-2 3 2 16,3-1-2-16,2-2-3 15,-2-2-80-15,10-7-148 16</inkml:trace>
  <inkml:trace contextRef="#ctx0" brushRef="#br0" timeOffset="19999.1439">22541 6586 289 0,'3'0'45'16,"15"-3"-44"-16,12-6 44 15,-1-2-12-15,2-5-14 16,2-3 9-16,-2-1-23 15,-3-4-1-15,-10-4 4 16,-4-3-5-16,-10-5 1 16,-4 2-4-16,0-1-4 15,-4 6 4-15,-10 13 8 16,4 11-6-16,2 5-2 15,-10 2-4-15,-3 28 4 16,1 11-2-16,2 3 2 0,15 1-4 16,3-2 5-1,0-8-1-15,8-9 0 0,16-4-6 16,3-8 1-1,2-7-2-15,1-7-12 0,6 0 16 16,-4 0-9-16,-2-26 12 16,-4-5-6-16,-5 1 12 15,0-8-5-15,1-5-1 16,-1 3 0-16,2 3 9 15,3 7-8-15,2 14 0 16,1 11-1-16,6 5-2 16,7 0-1-16,3 28 2 15,-1 11 1-15,0 5-1 16,2 6 3-16,-5-2-2 0,1-4 0 15,-1-3 4-15,-2-7-8 16,-6-6 2-16,-10-13-67 16,-5-1-55-16</inkml:trace>
  <inkml:trace contextRef="#ctx0" brushRef="#br0" timeOffset="20182.1543">23498 6325 209 0,'-11'-7'169'0,"-7"7"-150"16,-7 0-19-16,-7 5 0 15,-13 27 0-15,1 7 8 16,0 13 3-16,8-1-6 16,8 5-3-16,12-3-4 15,9-7-8-15,7-9-113 0,12-14-105 16</inkml:trace>
  <inkml:trace contextRef="#ctx0" brushRef="#br0" timeOffset="20624.1796">23795 6299 158 0,'11'-14'194'15,"-11"14"-162"-15,0 0-32 16,0 43 10-16,-2 22 3 16,-19 20 1-16,3 16-1 15,4 12 22-15,7 2-30 16,2-3 6-16,5-13-11 0,0-18 3 15,0-21 4-15,0-19-7 16,0-23 0-16,0-9 7 16,0-9-6-16,0 0 10 15,0-29 1-15,0-31 0 16,-6-20-5-16,-19-18-6 15,-1-26-1-15,-4-12 2 16,9-8 3-16,16-1-8 16,5 19 3-16,20 25 0 15,31 26-9-15,-4 32-6 16,2 22-1-16,-8 21 13 15,3 0-16-15,4 18 16 16,-4 24 1-16,-8 10 2 16,-12 4-7-16,-9-5 7 15,-12-7 0-15,-3-10-2 0,0-5 7 16,-9-7-5-16,-24-4 0 15,-11-2 2-15,-10-6-8 16,-2-3-20-16,10-5-40 16,17-2-53-1</inkml:trace>
  <inkml:trace contextRef="#ctx0" brushRef="#br0" timeOffset="20935.1974">24271 6232 250 0,'38'-3'31'16,"-2"3"-14"-16,0 0 13 0,-10 17 9 15,-2 7-15-15,-6 1 4 16,-6 0-21-16,-4-7-4 16,-8-4 9-16,0-7-9 15,0-7-1-15,0 0 9 16,0 0-4-16,0 0 21 15,0-4 4-15,0-15-13 16,0-9-6-16,0-8-12 16,0-1-1-16,18-9 9 15,6-2-8-15,9 0 1 16,0 2-2-16,3 12-19 15,-10 10 14-15,-6 12-17 16,-2 11-12-16,-5 1-10 16,-13 4-97-16,0 36-5 15</inkml:trace>
  <inkml:trace contextRef="#ctx0" brushRef="#br0" timeOffset="21845.2495">24654 6323 240 0,'18'0'35'0,"2"0"-32"16,4-5 22-16,3-9-18 15,2 1 9-15,2-8-8 16,-5-2-8-16,-3 0 6 16,-10-7-6-16,-8 5 0 15,-5-5 27-15,0 10-27 16,0 6 0-16,0 10 12 0,0 4-3 15,-5 0-9-15,-10 17-9 16,-1 17 9-16,3 1-2 16,6 0 3-16,4-4-1 15,3-12 0-15,0-3-1 16,0-5-4-16,21-8 6 15,2-1-1-15,2-2 4 16,4 0-1-16,4 0 1 16,-3-13-4-16,2-8 0 15,1-2 3-15,-4-2-2 16,1-3-1-16,-4-6 8 15,5 0-7-15,-5-5 10 16,-1-1-11-16,-5 6 0 16,-9 5-3-16,-6 7 7 15,-5 9 8-15,0 6 7 0,0 3-19 16,0 4 0-1,0 0 0-15,0 0 0 0,0 0-5 16,0 8 5-16,0 15-1 16,-7 7-2-16,7 10 6 15,0 1-3-15,0 7 0 16,0-2 0-16,0-2 4 15,0 2-4-15,0-8 0 16,0-4 1-16,0-4 5 16,-9-3-6-16,-6-12 0 15,0-7 1-15,10-5-1 16,5-3 3-16,0 0 0 0,0-8 4 15,12-24-3 1,14-11-7-16,3-8 3 0,4-2 0 16,0-5-2-16,-7 2 2 15,-5 4 0-15,0 10 0 16,-9 12 6-16,-2 13-6 15,-5 9 0-15,-2 8 0 16,-3 0-8-16,0 0 7 16,0 0-8-16,0 11 8 15,8 19-3-15,2 10 4 16,-2 8 0-16,5 6 0 15,-4-2-4-15,2 0 4 16,-5-9 0-16,-2-6 1 16,-1-7 2-16,-3-3-3 15,0-6 0-15,0-3 2 0,0-1-6 16,-10-7 4-16,-4-2-1 15,-4-5 1-15,3-3-31 16,3 0 28-16,6 0-12 16,6-19 5-16,0-7 9 15,6-12-33-15,30-7-11 16,8-9-6-16,10-2-63 15,-1 0 6-15</inkml:trace>
  <inkml:trace contextRef="#ctx0" brushRef="#br0" timeOffset="21997.2581">25821 6037 194 0,'0'0'70'16,"0"19"-60"-16,0 18-3 15,0 11 15-15,-3 5 15 16,-2-1-7-16,-2-4-1 0,7-8-8 16,-3-6-12-16,3-8 2 15,0-4-11-15,-3-6 3 16,1-4-7-16,-5-7-6 15,-4-5-137-15</inkml:trace>
  <inkml:trace contextRef="#ctx0" brushRef="#br0" timeOffset="22190.2692">25777 5654 332 0,'0'-15'47'15,"-3"9"-27"-15,3 6 13 0,0 0-11 16,0 0-11-16,0 0-11 15,0 2-16-15,0 26 14 16,0 6-36-16,0 4-41 16,0-1-29-16,0-8-50 15</inkml:trace>
  <inkml:trace contextRef="#ctx0" brushRef="#br0" timeOffset="22759.3017">26014 6024 87 0,'10'34'17'0,"1"1"28"16,9-2-21-16,8-7-11 15,1-4 36-15,7-12-1 0,-6-2-16 16,-1-6-10-16,-1-2-15 16,-8 0 18-16,-2-2-14 15,-4-16 6-15,-7-10 4 16,-7-7-18-16,0-5 10 15,-3-3-13-15,-22 1 1 16,2 10 10-16,5 14-9 16,10 10 16-16,5 8-16 15,-4 0-2-15,1 0-2 16,4 0-2-16,2 0-9 15,0 1 13-15,0 6-13 16,36-5 12-16,10 2-2 16,8-4 6-16,3 0-2 15,-4 0-1-15,-9 7 2 0,-5 9 4 16,-9 5-6-16,-9 8 0 15,-10 6 4-15,-1 2-2 16,-10 4 1-16,0-3 1 16,0-4-1-16,0 1 11 15,-15-4-14-15,-3-9 0 16,2-6-4-16,8-9 10 15,5-7-6-15,3 0 0 16,0 0 5-16,0-23-6 16,18-14 1-16,32-14-4 15,19-5 2-15,11 3-5 16,0 12 7-16,-17 15 0 0,-19 20 2 15,-15 6-1-15,-11 0-1 16,-3 35-3-16,-5 10 1 16,-7 14 3-16,-1 8-2 15,1 3-4-15,-3-1-77 16,0-2-65-16</inkml:trace>
  <inkml:trace contextRef="#ctx0" brushRef="#br0" timeOffset="25550.4614">20955 6373 114 0,'0'0'4'0,"0"0"-2"16,0 0-2-16,0 6 4 15,0 2-2-15,0-2 21 16,15-5-12-16,0 2 11 0,6 1 7 15,5-4-12-15,-2 0-2 16,0 0-7-16,-7 0-3 16,1-8 3-16,-6-12-8 15,1 2 1-15,-8-9-6 16,-5 1-2-16,0 1 7 15,0 7 1-15,-5 6 2 16,-23 7 1-16,-10 5-4 16,-9 5-17-16,5 31-36 15,7 12-68-15</inkml:trace>
  <inkml:trace contextRef="#ctx0" brushRef="#br0" timeOffset="39516.2602">10691 11344 41 0,'-12'-6'53'16,"3"-4"-28"-16,-3 2-7 15,7 2 4-15,2 6-8 16,3 0 14-16,0-2 2 15,0 2-13-15,0 0 4 16,0 0-7-16,0 0-3 16,0 0 12-16,0 0-18 15,0 0 3-15,0 0-6 0,0 0 4 16,0 0-6-1,0 0 0-15,0 0-11 0,20 0 11 16,19 0 0-16,20 5 13 16,13 2-4-16,8 6-6 15,5-6 2-15,8 1-5 16,2-2 0-16,3 2-2 15,4-3 7-15,-5 0-4 16,-7 0-1-16,-10-5 3 16,-13 3-6-16,-16-1 3 15,-9 2-6-15,-15-4 6 16,-10 2 2-16,-10-2 5 15,-7 0-4-15,0 0 3 16,0 3 13-16,0-3-9 0,0 0-7 16,0 0 21-16,-7 0-24 15,1 0 0-15,4 0 0 16,-4 0-52-16,-6 0-44 15,-6 0-182-15</inkml:trace>
  <inkml:trace contextRef="#ctx0" brushRef="#br0" timeOffset="40691.3274">12072 9818 194 0,'4'-11'40'0,"-1"2"-27"16,0 8 1-16,-3-6 7 15,0 7-4-15,0 0 15 16,0 0-9-16,0 0-22 15,0 0 12-15,0 17-13 16,-18 20 0-16,-18 16 8 16,-8 12-7-16,-10 7 5 15,-2 0 8-15,-1 0-14 16,3-8 10-16,10-10-10 15,11-8 0-15,10-15 2 16,8-4-2-16,6-11 0 16,2-2 2-16,7-12 4 0,0-2-5 15,0 0-1-15,0 0-1 16,0 0-7-16,0 0-33 15,0-20-33-15,13-10-45 16</inkml:trace>
  <inkml:trace contextRef="#ctx0" brushRef="#br0" timeOffset="41015.3459">11576 10116 36 0,'0'0'235'16,"0"0"-226"-16,0 7-6 15,-3 19 2-15,-2 6 15 0,-1 2 10 16,-1 2-19 0,4 1 5-16,3-7-1 0,0-1-11 15,0-5 1-15,0-5-5 16,0-2 4-16,13-10 0 15,2-2-1-15,6-3-3 16,2-2 18-16,3 0-17 16,5 0 17-16,4-7-7 15,7-16-10-15,-1 0 10 16,3-7-7-16,2-2-4 15,-8-4 0-15,-2-7-21 16,-7 5-34-16,-6-2-88 0</inkml:trace>
  <inkml:trace contextRef="#ctx0" brushRef="#br0" timeOffset="41516.3746">12241 9491 233 0,'-5'-8'62'0,"2"4"-62"16,3 4 14 0,0 0-11-16,0-6 0 0,0-6 28 15,0-4-27-15,21-2 3 16,2 2-9-16,5 0 7 15,1 5-5-15,1 7 18 16,-1 4-16-16,-1 0 10 16,-5 20-12-16,-5 20 0 15,-13 14 10-15,-5 8-8 16,0 3 16-16,0 1-6 15,-23-3-12-15,-7-4 16 16,1-6-16-16,4-12 0 0,11-13 5 16,5-10-1-16,9-11-4 15,0-7 0-15,0 0-3 16,0 0-4-16,17 0 2 15,25 0 5-15,17-21 15 16,13 0-15-16,-6 3 0 16,-10 1 0-16,-3 6-19 15,-2 5-37-15,-3 6-59 16</inkml:trace>
  <inkml:trace contextRef="#ctx0" brushRef="#br0" timeOffset="44151.5253">10483 10490 162 0,'0'-12'32'15,"0"7"5"-15,0 1-15 16,0 4 5-16,0 0 4 15,0 0-9-15,0 0 8 16,0 0-21-16,0-2-5 0,0 2 13 16,0 0-16-1,0-5 8-15,0-2-4 0,0-10 0 16,0-2-2-16,0-9-3 15,0-3 0-15,-21-6 1 16,-9-1-1-16,-4-2-4 16,-15 2 4-16,-7 7-16 15,-9 7 16-15,-12 7-10 16,-4 6 1-16,-5 10 3 15,-3 1 1-15,3 0 5 16,-3 0-3-16,-1 5 8 16,5 8-9-16,-5 5 4 15,-2 4 0-15,1 4-2 16,-2 4 3-16,1-1-1 15,8 1 0-15,4 2 4 0,13-3-9 16,0 1 5 0,11-1 0-16,6 1 4 0,2-1-4 15,4 3 0-15,0 6 0 16,-4 1 4-16,1 1 2 15,8-2-2-15,6-6-1 16,15-10 2-16,13-7-5 16,-2-4 0-16,7-11 0 15,0 3 0-15,0-3-2 16,0 0 2-16,0 0 0 15,0 0 5-15,0 0-3 16,0 0-4-16,0 0-6 0,0-10-51 16,0-18-64-16</inkml:trace>
  <inkml:trace contextRef="#ctx0" brushRef="#br0" timeOffset="44465.5433">8632 10266 229 0,'0'-8'41'0,"0"6"-22"15,-20 2-11-15,-13 0-4 16,-9 24-1-16,-12 19 2 15,-5 10 5-15,5 6 15 0,10-5-21 16,11-3 5-16,15-11 2 16,18-3-10-16,0-9 5 15,0-3 3-15,39-1-4 16,17-7 14-16,31-10-11 15,17-7-2-15,24 0-5 16,11 0 7-16,-3-11-16 16,-5 9-69-16,-26 2-58 15</inkml:trace>
  <inkml:trace contextRef="#ctx0" brushRef="#br0" timeOffset="46731.6729">11295 12694 125 0,'-13'0'69'0,"4"0"-29"0,0 0-26 16,7 0 7-16,2 0 19 15,0 0-17-15,0 0 10 16,0 0-25-16,0 0-4 15,0 0 6-15,0 0-6 16,26 0-1-16,25 0 6 16,38 3 15-16,35-3-3 15,28 0-21-15,12 0 2 16,-4 0-4-16,-11 0 10 15,-16 0-7-15,-14 0-1 16,-18 0 3-16,-24-3-1 16,-21 2-2-16,-26-3 0 15,-21 4 4-15,-9-2-1 16,0-1-2-16,0-5 37 15,-11 0-29-15,-17-3-9 0,-8 2-5 16,-11 9-49 0,-6 0-43-16,-22 0-171 0</inkml:trace>
  <inkml:trace contextRef="#ctx0" brushRef="#br0" timeOffset="48463.7719">11342 12700 274 0,'-13'2'54'16,"-10"3"-52"-16,-13 18-2 16,-21 13 0-16,11-3 2 15,-8-1 0-15,0-3 9 16,-2 1 11-16,-4 1-21 15,-2 3 10-15,-9 13-3 16,-18-3-7-16,-18 11 16 0,-12-2-14 16,-9 0-3-1,-5-1 3-15,-4-4 2 0,-3-8-2 16,-2-11-3-16,5-8 1 15,6-8 5-15,10-2-5 16,5 0-1-16,3-3 10 16,3 0-10-16,0 0 6 15,2-1-6-15,2 6 2 16,-1-5-3-16,-6 1 2 15,-9 2-1-15,-6-5 1 16,4 2 3-16,11-3-5 16,9-5 1-16,15 0 0 15,3 0-5-15,-3 0 7 16,-3 0-2-16,-3 0 0 15,-3 0 4-15,-4 0-4 0,1 0 0 16,1 0 0-16,-2 0-3 16,4 0 3-16,6 0 0 15,15 0 1-15,9 0 3 16,12 0-4-16,7 0 0 15,11 0 1-15,2 0-5 16,1 0 4-16,8 0 0 16,1 4 1-16,11-3 2 15,6 2-4-15,5-3 1 16,4 3 0-16,0-3-2 15,0 0 2-15,0 0 0 16,0 0 0-16,0 0 2 0,0 0-4 16,0 0 1-1,0 0-36-15,0-3-29 0,21-24-63 16</inkml:trace>
  <inkml:trace contextRef="#ctx0" brushRef="#br0" timeOffset="48820.7924">6787 13111 348 0,'0'-1'53'0,"-14"1"-37"15,-28 0-16-15,-29 4 0 16,-21 20-6-16,-9 6 13 15,-1-3-5-15,7-1 3 16,18-4-5-16,21-4 4 16,14-4-1-16,19-3 3 0,8-1-6 15,0 3 3-15,6 3 0 16,2 3-3-16,5-1-1 15,2 6-1-15,0 4-2 16,0 3 4-16,18 8 0 16,20 4 6-16,19-4 8 15,11 4-12-15,10-6 4 16,4-5 3-16,-2 1-5 15,-5-10-2-15,-4 2-2 16,-6-1-39-16,-4-4-39 0,1-6-136 16</inkml:trace>
  <inkml:trace contextRef="#ctx0" brushRef="#br0" timeOffset="56736.2451">12405 13566 163 0,'24'-19'31'15,"-12"-1"-13"-15,-6-3 11 16,-6 18-16-16,0 2 16 16,0 3 5-16,0 0-25 15,-26 8 3-15,-17 25-9 16,-7 12-3-16,-3 8 11 15,4 4-10-15,11-4 15 16,3-5-16-16,10-10 4 0,8-7 4 16,6-7-6-16,4-4 0 15,4-10 4-15,3-5-1 16,0-2-2-16,0 0-2 15,0-3 1-15,0 0 7 16,0 0-8-16,0 0-1 16,0 0 0-16,0 0-10 15,-3 0-35-15,3-13-40 16,-3-4-114-16</inkml:trace>
  <inkml:trace contextRef="#ctx0" brushRef="#br0" timeOffset="57026.2617">11951 13692 150 0,'0'-6'74'16,"0"6"-51"-16,0 0-12 0,0 0-7 15,0 8 1-15,0 19 40 16,0 3-17-16,0 2-7 15,0-3-7-15,5-3-14 16,5-2 11-16,1-2-11 16,1-3 6-16,6-6-2 15,0-2-1-15,0-7 3 16,0 0-6-16,3-2 2 15,-3-2 10-15,-3 0-12 16,1 0 0-16,6-10 0 0,13-14-16 16,25-8-68-16,23-3-126 15</inkml:trace>
  <inkml:trace contextRef="#ctx0" brushRef="#br0" timeOffset="57603.2947">13846 13252 214 0,'0'-13'42'16,"0"13"-18"-16,0 0-24 15,0 0 1-15,6 9 2 0,33 15 8 16,18 13 33-16,13 6-7 15,11 0-25-15,-1 2 12 16,-8-5-15-16,-10-2-1 16,-9-4 2-16,-14-1-9 15,-13-6 4-15,-5-1-5 16,-6-4 3-16,-4-1-3 15,-1 1 0-15,2-1 0 16,-4-3 1-16,2 4 2 16,-2-3-3-16,-2-4 0 15,-3 4-23-15,1-3-25 0,-4 1-32 16,0-7-32-1,0-5-32-15</inkml:trace>
  <inkml:trace contextRef="#ctx0" brushRef="#br0" timeOffset="57892.3112">14200 13718 165 0,'-3'-7'76'0,"3"4"-39"16,0 3-10-16,0 0-23 16,0 9-3-16,5 21 23 15,22 6-9-15,3 1 11 16,6 0-18-16,0-8-5 15,-5-7 4-15,5-6-6 16,-5-9 1-16,-5-3 4 0,-3-4-4 16,2 0 26-16,4-14-12 15,7-18-12-15,2-4 10 16,-2-5-14-16,-3-2 7 15,-7 3-5-15,-2 0-2 16,-2 3 0-16,-11 7-1 16,-8 11-44-16,-3 19-4 15,-32 0-94-15</inkml:trace>
  <inkml:trace contextRef="#ctx0" brushRef="#br0" timeOffset="68309.9071">10979 17421 128 0,'-23'0'83'0,"5"0"-49"16,3 0 2-16,6 0 9 16,5 0-18-16,4 0 11 15,0 0-2-15,0 0-26 16,0 0 13-16,0 0-20 15,0-2 2-15,0-1-5 16,7-3 2-16,25-4-2 16,22-4 23-16,17-4-21 15,4 2 0-15,-13 3-2 16,-21 4 4-16,-16 6-8 15,-14 3-5-15,-8 0-17 16,-3 0 4-16,0 0-42 16,0 0-36-16,-11 0 9 0,-20 3-26 15</inkml:trace>
  <inkml:trace contextRef="#ctx0" brushRef="#br0" timeOffset="68716.9304">10979 17421 87 0,'-8'-45'154'15,"4"45"-128"-15,1 0-19 16,-3 10-4-16,-3 17 3 15,-5 14 27-15,-7 1-10 16,6 3 10-16,3-1-24 16,4-6 6-16,1-10-6 15,4-4-6-15,3-5 5 0,0-3-8 16,0-8-3-1,0-3-2-15,0-2 0 0,0 0 5 16,10-1-4-16,16-2 1 16,10 0 3-16,8 0-3 15,4-5 12-15,-4-3-11 16,-5 7 2-16,-6 1 0 15,-7 0-1-15,1 5-2 16,-3 18 0-16,-6 4-2 16,-6 0 4-16,-6-1-6 15,-6-1 14-15,0-4-7 16,0-1 13-16,-21 2 0 15,-15-1 3-15,-5 1-6 16,-5-3-6-16,2-5 5 16,6-4-9-16,7-5 0 0,11-5 0 15,9 0-50-15,11-14-65 16</inkml:trace>
  <inkml:trace contextRef="#ctx0" brushRef="#br0" timeOffset="69168.9562">11663 17416 264 0,'-10'-13'41'0,"5"-4"-30"0,2 2 1 16,-3-1-9-16,6-4 15 16,0 8-15-16,0-5-3 15,0 7 2-15,6-2 3 16,9 5 7-16,3 7-5 15,0 0-7-15,-4 0-1 16,1 11-16-16,-3 15 17 16,-6 8 7-16,-6 1-7 15,0 12 4-15,0-3 11 16,-24 7-12-16,-6 0 16 15,6-4-17-15,4-8 1 16,5-9 5-16,9-9-3 16,3-5-4-16,3-5-1 0,0-3 3 15,0 0-7-15,0-3 1 16,18-1 3-16,11-4 3 15,7 0 0-15,8 0 2 16,13 0-3-16,2-25-4 16,7-14-36-16,-4-4-42 15,0-1-26-15</inkml:trace>
  <inkml:trace contextRef="#ctx0" brushRef="#br0" timeOffset="69594.9806">12244 17117 222 0,'-29'0'45'0,"-1"2"-41"0,9 28 0 16,10 10 6-16,11 7-5 16,0 13-3-16,17 12 17 15,23 3-8-15,4 2 8 16,-6 1-10-16,-4-9-6 15,-11-5 14-15,-15-10-15 16,-8-9-1-16,0-4 1 16,-20-14 1-16,-12-6 11 15,-8-13-10-15,11-8-4 16,8 0 20-16,6-8-5 15,7-30-10-15,8-16-5 16,0-8-5-16,3-17 3 16,28-1-6-16,8-1 4 0,1 10 3 15,-8 7 2-15,-9 8 3 16,-5 10-4-16,-11 2 5 15,-7 7-5-15,0 5 1 16,0 8-1-16,-13 8 0 16,-7 5-10-16,-6 6 10 15,-5 5-7-15,-2 0 4 16,1 3-16-16,5 19-53 15,9 4-32-15,10 1-63 16</inkml:trace>
  <inkml:trace contextRef="#ctx0" brushRef="#br0" timeOffset="69895.9978">12607 17170 208 0,'0'0'130'0,"0"0"-123"15,0 5-7-15,0 26 2 16,-9 7 19-16,0 10 3 15,3 1-20-15,6 2 11 16,0-3-15-16,6-11 2 16,24-7-4-16,6-12-4 15,0-9 6-15,5-9 4 16,-2 0 16-16,-3-14 19 15,-8-15-11-15,-10-6-9 16,-18-2 12-16,0-6-27 16,-38-6-4-16,-21 4 0 0,-16 7-9 15,1 15-17-15,3 18-35 16,20 5-38-16,18 10-96 15</inkml:trace>
  <inkml:trace contextRef="#ctx0" brushRef="#br0" timeOffset="75501.3184">5977 20868 199 0,'8'-19'90'0,"-5"3"-63"16,-3 11-17-1,0 5-5-15,0 0 1 0,0 0 7 16,0 0-3-16,0 0-5 16,0 0 3-16,4 0-5 15,-4 0-3-15,5 0 0 16,8 10 4-16,1 17-4 15,4 8 16-15,2 5 7 16,-5 0-12-16,3 3-10 16,-3-4 3-16,1-6-2 15,-5-9 4-15,1-8-4 16,-4-11-2-16,2-5-7 15,-2 0 5-15,13 0-7 0,15-16 9 16,15-26 23 0,16-22-18-16,10-6 7 0,2 3-10 15,-9 6 5-15,-6 7-8 16,-15 8 3-16,-1 4 1 15,-1 2-3-15,-5 6 0 16,0-2 0-16,-3 1 0 16,0 7 5-16,-5 3-4 15,-4 3-1-15,-9 9 0 16,-9 5-1-16,-9 5 3 15,-3 3-6-15,0 0 2 16,0 0 2-16,0 0-2 16,0 0 2-16,0 0-2 15,0 0-22-15,0 0-40 0,0 0-88 16</inkml:trace>
  <inkml:trace contextRef="#ctx0" brushRef="#br0" timeOffset="83296.7643">13264 16592 261 0,'0'-21'94'16,"0"13"-94"-16,0 8 4 15,0 22-4-15,-21 55 29 16,-9-2-9-16,7 5 18 16,5 3-26-16,9-8 0 15,9-9 4-15,0-9-14 16,0-10 7-16,17-6-7 15,8-9 1-15,-2-6 5 16,3-6-8-16,2-7-2 16,1-6 1-16,12-7-32 15,13 0-21-15,12 0-90 0,4-20-87 16</inkml:trace>
  <inkml:trace contextRef="#ctx0" brushRef="#br0" timeOffset="83556.7792">13724 16780 323 0,'0'0'60'0,"0"0"-58"15,0 10-2-15,0 17 0 16,0 8 26-16,0 2-21 16,0 1-1-16,0 0 2 0,6-1-3 15,-3-5-3-15,3-6 0 16,0-7-48-16,-1-4-52 15,5-10-131 1</inkml:trace>
  <inkml:trace contextRef="#ctx0" brushRef="#br0" timeOffset="83828.7947">13671 16576 234 0,'-11'9'19'0,"1"12"-17"15,4 0-2-15,6-10-8 16,0-6 4-16,0-5-12 16,0 0 16-16,6 0 21 15,-3 0-4-15,-3 0 36 16,2 0 5-16,5-10-27 15,-4-9-16-15,-3-3-6 16,0 1-18-16,0 1-10 16,0 3-53-16,0 6-36 15,0 11-16-15</inkml:trace>
  <inkml:trace contextRef="#ctx0" brushRef="#br0" timeOffset="84387.8267">13897 16716 126 0,'17'26'43'16,"-1"4"6"-16,-5-1-18 0,1-4-19 15,0-4 11-15,-3-8-2 16,-4-3-15-16,-2-5 8 16,1-1-14-16,-4-4 1 15,3 0 3-15,2 0-3 16,8 0 1-16,10-30 5 15,13-7-5-15,5 0-4 16,4 7 8-16,-10 10-6 16,-7 16 17-16,-10 4-3 15,-4 0-14-15,1 11 0 0,-3 12 7 16,-1 5 12-16,-1 1-5 15,-2-3-13-15,2-4 6 16,-2-8-3-16,-1-7-4 16,1-4 0-16,-2-3 3 15,3 0-5-15,6-19 4 16,-1-15 13-16,4-7-5 15,-5-1-10-15,-8-10 0 16,-2-1-1-16,-3-5 3 16,0-4-6-16,0 1-10 15,0 5 12-15,-6 9-1 16,-2 12 5-16,1 14-2 15,-1 11 0-15,2 10 1 16,2 0-9-16,-4 0 8 16,-4 32 0-16,-4 19 2 0,3 7 1 15,3 9 1-15,7 0 6 16,3-6-10-16,0-1 20 15,13-8-20-15,10-10 4 16,3-8 2-16,7-7-6 16,-2-9-2-16,3-10-17 15,-1-4-46-15,0-4-60 16</inkml:trace>
  <inkml:trace contextRef="#ctx0" brushRef="#br0" timeOffset="84537.8353">14467 16611 243 0,'0'-8'24'16,"0"4"-16"-16,21-5-8 15,12 1 0-15,5 0 3 16,1-1-6-16,2 5-3 16,-5-5-20-16,-7 5-85 15,-1-2-5-15</inkml:trace>
  <inkml:trace contextRef="#ctx0" brushRef="#br0" timeOffset="84774.8488">14740 16106 275 0,'0'0'40'0,"12"0"-35"16,32 35-1-16,18 34 6 0,7 24 33 15,-7 13-8-15,-8 0-12 16,-13-7 17-16,-13-8-24 15,-20-6 8-15,-8-5-6 16,-29-5-16-16,-37-3 5 16,-23-10-7-16,-6-14-41 15,15-5-31-15,20-27-120 16</inkml:trace>
  <inkml:trace contextRef="#ctx0" brushRef="#br0" timeOffset="85488.8897">16472 17426 319 0,'15'-34'117'0,"-15"34"-99"15,0 0-17-15,-2 41-1 16,-23 37 0-16,-4 35 20 16,-1 15-5-16,14 6 6 15,14 0 9-15,2-13-29 16,18-14 3-16,33-14-4 15,8-18 0-15,12-16-3 16,4-17 11-16,5-18-5 16,-3-9-3-16,3-15-19 0,-6 0-47 15,-9-17-23-15,-11-12-44 16,-21-3-114-16</inkml:trace>
  <inkml:trace contextRef="#ctx0" brushRef="#br0" timeOffset="85743.9042">17241 17954 220 0,'0'0'184'0,"0"0"-167"0,0 10-17 16,7 23 0-16,4 15 35 15,1 2-4-15,1 1 3 16,1 2-24-16,-2-7-7 16,6-6 0-16,-3-9 4 15,-4-9-7-15,-1-11 0 16,-7-8-44-16,-3-3-17 15,0 0-54-15,0-8-123 16</inkml:trace>
  <inkml:trace contextRef="#ctx0" brushRef="#br0" timeOffset="85987.9182">17079 17568 368 0,'-7'0'40'15,"-2"8"-37"-15,4 16-6 16,5 0-1-16,0-5-4 15,0-4-2-15,11-2 10 16,19-9 21-16,-4-4-9 16,-8 0 19-16,-3 0 11 15,-6-3-21-15,-9-18-9 16,4 0-12-16,-4 0-13 15,0 4-25-15,3 12-35 16,8 5-23-16,7 0-105 16</inkml:trace>
  <inkml:trace contextRef="#ctx0" brushRef="#br0" timeOffset="86534.9495">17536 17898 221 0,'11'36'55'16,"-1"10"-22"-16,-5 0 17 15,1-7-29-15,-2-4-7 16,1-12-1-16,-2-3-1 15,0-12-2-15,-3-2-8 16,0-6 3-16,0 0 8 16,3-6-2-16,6-27 4 15,6-10-15-15,12-15-11 16,9 2 7-16,8 5-20 15,1 12-1-15,-1 15 23 16,0 18-3-16,-8 6 5 16,0 2 0-16,-13 31 7 0,1 7-7 15,3 2 8-15,0-1-6 16,0-4 6-16,-1-8-8 15,0-6 0-15,-3-11-3 16,-3-12 7-16,-2 0-4 16,-4 0 4-16,1-32-1 15,-5-5-6-15,-8-16-1 16,-2-9 1-16,0-13-2 15,0-10 6-15,-20-14-1 16,2-3 0-16,0 8 7 16,3 16-7-16,2 30 0 15,5 22 0-15,5 16 19 0,1 10-11 16,2 2-8-16,0 49-3 15,0 30 3-15,0 14 10 16,0 4-7-16,0-8-2 16,11-13 8-16,16-9-6 15,2-15-2-15,4-17-1 16,0-8 4-16,-4-12-12 15,4-15-28-15,0-2-50 16,-4 0-116-16</inkml:trace>
  <inkml:trace contextRef="#ctx0" brushRef="#br0" timeOffset="86659.9566">18331 17699 37 0,'0'-34'362'0,"0"12"-358"16,22 2-4-16,20-8-7 16,11 5 7-16,-3-2-13 0,1-2 13 15,-15 3-43-15,-10 5-39 16,-11 1-101-16</inkml:trace>
  <inkml:trace contextRef="#ctx0" brushRef="#br0" timeOffset="86878.9692">18632 17074 86 0,'0'-23'222'16,"2"19"-166"-16,5 4-20 16,7 0-33-16,14 38 1 15,13 26 9-15,10 23 15 0,1 21 11 16,-3 12-24-16,-14 3-1 15,-11 7 13-15,-19-9-24 16,-5-1 3-16,-23-3-6 16,-42-9-34-16,-15-9-44 15,-12-27-151-15</inkml:trace>
  <inkml:trace contextRef="#ctx0" brushRef="#br0" timeOffset="89867.1401">13614 20140 183 0,'0'-10'48'0,"0"-4"-29"15,0 1-12-15,0 5 23 0,0 2-6 16,0 5 17-1,0 1 1-15,0 0-15 0,0 0-4 16,0 0-2-16,-5 0-11 16,2 0 11-16,0 0-17 15,-1 0-4-15,-4 12 0 16,-8 20 0-16,-1 7 4 15,1 6-1-15,11-8-1 16,5-8-3-16,0-8 1 16,12-8-5-16,24-7 3 15,14-6-7-15,16 0 8 16,8 0-6-16,-1-16 11 15,-7 9-4-15,-19 4 0 0,-14 3 0 16,-12 0-1-16,-6 31-3 16,-9 15 4-16,-6 8 0 15,0 4 3-15,0-3 15 16,-14 0-13-16,-14-3-2 15,-1-11 13-15,-4-4-16 16,-2-4 6-16,-1-6-2 16,-3-6-3-16,3-7 8 15,7-6-9-15,2-8-26 16,1 0-13-16,-2-16-52 15,2-30-146-15</inkml:trace>
  <inkml:trace contextRef="#ctx0" brushRef="#br0" timeOffset="90057.151">13804 20020 249 0,'66'-23'31'16,"12"-5"-31"-16,7 5 4 15,10-4 14-15,-5 6-3 16,-16 1 10-16,-9 10-13 15,-21 7-7-15,-19 3-10 16,-7 0-14-16,-13 0-29 16,-5 0-38-16</inkml:trace>
  <inkml:trace contextRef="#ctx0" brushRef="#br0" timeOffset="90747.1904">14806 20411 298 0,'0'0'74'0,"0"0"-52"15,0 0-20-15,0 0-1 16,0 0 4-16,0 0-4 15,3 0 9-15,2 0-10 16,1 0 0-16,-6 0-3 16,4-5 9-16,-1 1 21 15,-3 2-6-15,0-6-1 16,0-3 12-16,0 1-13 15,0-7-17-15,0 4 6 16,-10 2-5-16,-1 1 2 16,1 3-5-16,5 2-12 15,2 3 2-15,0 2-21 0,3 0 7 16,0-3 8-16,0 3-12 15,0 0-10-15,0 0-64 16,0 3-70-16</inkml:trace>
  <inkml:trace contextRef="#ctx0" brushRef="#br0" timeOffset="91291.2215">15313 20050 269 0,'-15'-5'69'0,"7"-2"-66"16,-5 2 6-16,2-2-9 15,2-7 29-15,-2 4 9 16,4-9-18-16,4 3 7 15,0 0-12-15,3-1-8 16,0 2 15-16,3 1-22 0,25-2 3 16,3 8-1-1,8 8-1-15,4 0-1 0,-2 18-1 16,3 25 1-16,-14 17 1 15,-6 6 0-15,-21 5 0 16,-3 3 9-16,-13 1-8 16,-25-7 7-16,-7-3-9 15,-1-8 4-15,7-20 0 16,11-12-4-16,20-12 0 15,8-8 4-15,0-5-2 16,0 0 0-16,0 0-2 16,3 0-11-16,30 0 11 15,14 0 7-15,22-18-5 16,4-2-2-16,-4-4-11 15,-4 0-26-15,-12 0-29 0,-2 3-53 16,-7 0-52 0</inkml:trace>
  <inkml:trace contextRef="#ctx0" brushRef="#br0" timeOffset="91751.2478">16192 19905 25 0,'0'-32'307'0,"-20"20"-269"15,-12-1-38-15,-11 12 0 16,2 1 3-16,8 0 3 16,7 1 3-16,11 27-4 15,12 4-5-15,3 14 0 0,0 7-2 16,12 8 2-1,24 3 0-15,3 3 18 0,-8-2-16 16,0-7 5-16,-13-7-6 16,-13-11-1-16,-5-8 0 15,0-8 2-15,-8-8-1 16,-13-5 7-16,-4-5 8 15,7-6-10-15,5 0 18 16,6-4-11-16,7-27-13 16,0-16-5-16,7-13-3 15,31-7-1-15,9 1-19 16,1-2 28-16,-4 7 6 15,-8 1-5-15,-10 11 0 0,-13 6 1 16,-13 2 3 0,0 9-5-16,-24 6 6 0,-14 6-4 15,-13 10 5-15,0 6-7 16,4 4-4-16,6 0-9 15,16 10-51-15,19 19-60 16</inkml:trace>
  <inkml:trace contextRef="#ctx0" brushRef="#br0" timeOffset="92057.2654">16647 19847 394 0,'0'0'72'0,"0"0"-72"0,-8 37-3 16,-20 18 3-16,2 15 12 15,3 2 3-15,16 4-10 16,7-6 3-16,0-7-8 16,27-12 0-16,12-14 0 15,2-13 1-15,6-13-4 16,-1-11 6-16,-8 0 1 15,-9-18 9-15,-8-26 5 16,-11-11-12-16,-10-11-6 16,-6-16 5-16,-48 5-10 15,-20 5-2-15,-21 19-29 16,-6 20 9-16,2 30-18 15,8 3-43-15,10 37-39 0</inkml:trace>
  <inkml:trace contextRef="#ctx0" brushRef="#br0" timeOffset="94472.4035">14817 20336 10 0,'3'0'51'0,"-3"0"-19"15,0 0-2-15,0 0-13 16,0 0 22-16,0 0-15 16,0 0-9-16,0 0 4 15,0 0-15-15,0 0-4 16,0 5 3-16,0 17-3 15,0 4 18-15,0 1-18 16,0 0 0-16,0-6 3 16,0-5-1-16,0-8-2 15,0-5 0-15,0-3-12 16,0 0 12-16,0 0 0 15,4 0 22-15,7-9 11 0,1-11-12 16,4-8-15 0,-14 5-3-16,-2 1-1 0,0 1-4 15,-9 4-7-15,-9 4-35 16,4 8-10-16,2 5-42 15</inkml:trace>
  <inkml:trace contextRef="#ctx0" brushRef="#br0" timeOffset="95019.4348">14675 19956 62 0,'0'-2'120'15,"0"2"-84"-15,0 0-19 16,0 0-15-16,0 0 2 15,-9 2 0-15,-12 22-2 16,0 8 15-16,1 6-5 16,-1 7-5-16,6 6 13 0,6 2-4 15,3 1-3-15,6 1 1 16,0 0-12-16,0-5 17 15,0 1-16-15,0 0-2 16,0-3 11-16,0 3-12 16,6-3 8-16,8-3 1 15,4 3-8-15,4-5 11 16,2-3-12-16,5-6 4 15,6-4-8-15,4-3 0 16,9-5 4-16,-1-7-4 16,1-1 11-16,-6-6 0 15,-7 0-7-15,-8-2-6 0,-7-4-23 16,1 1-44-16,-6-3-36 15</inkml:trace>
  <inkml:trace contextRef="#ctx0" brushRef="#br0" timeOffset="95953.4882">14714 19878 210 0,'-7'-7'25'16,"7"1"-11"-16,0 3-14 0,4-4-8 15,37-4 8-15,24-6 8 16,19-1 7-16,11-6-3 15,11-3 1-15,5-2-10 16,17 1 6-16,5-2 5 16,7 2-5-16,-1-1-9 15,-8 2 3-15,-3 5-2 16,-12 4 8-16,-9 5-1 15,-9 4-1-15,-13 4-14 16,0 5 9-16,-3 0-2 16,-2 0 5-16,0 0-5 15,1 5 0-15,-3 9 0 16,4 5 0-16,1-1 5 0,4 1-5 15,-5 2 2-15,2 1 2 16,-4 2-3-16,-2-3-1 16,-4-5 3-16,-6 0-1 15,-2-5-3-15,-17 0 1 16,2-3 0-16,-18 3 1 15,-6-2-1-15,-7 0 0 16,-7 5-1-16,-8 4-17 16,-5 6 15-16,0 11 1 15,0 3 2-15,-3 5 24 16,-12 1-17-16,-3 3 2 15,-2 4-6-15,4 7 3 16,3 6-6-16,3 8 0 16,2 9 2-16,1-1-2 0,-4 0 1 15,1-6-1 1,-1-7 0-16,2-6 4 0,0-9-5 15,0-9 1-15,3-3 0 16,1-5 1-16,-8-8-1 16,-2-4 0-16,-6 2 3 15,-12-7 1-15,-5 1-2 16,-15-3-2-16,-16-3 2 15,-11-8-1-15,-15-2-1 16,-12-3 0-16,-6 0 0 16,-6 0 5-16,4 0-7 15,2 0 2-15,-3 0 0 0,-5 0 0 16,-2 0 0-16,-4 0 0 15,-1 0 0-15,-3 0 3 16,0 0-3-16,-5 0 0 16,-8 8 0-16,8-3 0 15,2-1 0-15,19-3 0 16,19-1 0-16,17 0 4 15,7 0-4-15,13 0 0 16,15 0 2-16,8 0 2 16,18 0-4-16,10 0 0 15,1 0 0-15,4 0 0 16,0-1-6-16,0-3-52 15,3-3-31-15</inkml:trace>
  <inkml:trace contextRef="#ctx0" brushRef="#br0" timeOffset="96502.5196">15935 21195 278 0,'0'-12'89'16,"2"7"-65"-16,-2 2-24 15,0 3 2-15,0 0 6 16,0 0-1-16,0 0 10 15,0 17-8-15,0 20-6 16,0 16 18-16,0 5-5 16,0 7-11-16,0-3 13 0,0 1-16 15,0 5 3-15,0-2 3 16,0 4-6-16,0-7 1 15,0-3-3-15,0-14 5 16,3-10-5-16,7-8 0 16,-2-15-4-16,-2-6-4 15,1-4-26-15,-7-3-3 16,0 0-11-16,0 0-15 15,0-12-31-15</inkml:trace>
  <inkml:trace contextRef="#ctx0" brushRef="#br0" timeOffset="96835.5387">15703 21705 4 0,'-9'-9'264'0,"6"9"-198"16,3 0-54-16,0 6-12 15,0 29-7-15,0 18 7 16,0 9 25-16,18 2-8 15,8-5-2-15,4-8-7 16,-4-9-7-16,-1-7 16 16,-4-9-14-16,-3-7-1 15,-4-8-2-15,-2-8-1 16,3-3 1-16,3 0 3 15,8 0 11-15,10-30 17 0,11-16-14 16,7-7-15 0,-6-8 6-16,-7-2 0 0,-5 1 0 15,-3 0-8-15,-9 11 1 16,-1 5-7-16,-8 9 5 15,-4 7-41-15,-4 9-11 16,-4 10-66-16,-3 11-131 16</inkml:trace>
  <inkml:trace contextRef="#ctx0" brushRef="#br0" timeOffset="98558.6372">15488 22326 260 0,'0'-9'64'16,"0"4"-46"-16,0 5-13 16,0 0 7-16,0 0 21 15,0 0-20-15,0 1-1 16,4 37-4-16,14 15 10 15,-4 23 19-15,-2 12-8 16,-3 3-9-16,-2 0 9 16,-5-4-19-16,-2-11-4 15,0-12 0-15,0-10 0 16,0-11-5-16,0-14-1 15,9-10 1-15,0-8-5 0,2-6 4 16,7-5-7 0,18 0-9-16,18-19-21 0,11-24-18 15,1-7-23-15,-22 1-37 16,-21 12-31-16</inkml:trace>
  <inkml:trace contextRef="#ctx0" brushRef="#br0" timeOffset="98755.6485">15492 22726 29 0,'-9'-16'276'0,"9"13"-190"16,0 1-85-16,0-3-1 16,12-3-4-16,27-6 4 0,14 0 1 15,4-5 4 1,-2 7 1-16,-12 1-12 0,-14 2-3 15,-9 5-42 1,-7 4 6-16,-5 0-48 0</inkml:trace>
  <inkml:trace contextRef="#ctx0" brushRef="#br0" timeOffset="99143.6707">15860 22695 202 0,'9'-14'109'0,"3"3"-89"15,9 5-20-15,9 1 2 0,9 5 4 16,10 0 14-16,5 5 1 16,-3 23 6-16,-4 3-21 15,-14 4 6-15,-10 2 2 16,-8-2-10-16,-2-5 6 15,-10-5-1-15,-3-10-8 16,0-5 20-16,0-4-9 16,0-6 2-16,0 0 2 15,-7 0-5-15,-7 0 3 16,-1-19-14-16,2-18 0 15,11-11 0-15,2-9-10 16,0-2 5-16,20 6 9 16,11 11-4-16,-5 6 5 15,-3 10-5-15,-5 2-5 16,-3 11 3-16,-5 2-32 0,-5 2-11 15,4 7-2-15,3 0-46 16,3 2-14-16,-4 0-45 16</inkml:trace>
  <inkml:trace contextRef="#ctx0" brushRef="#br0" timeOffset="99563.6947">16498 22512 62 0,'5'-2'194'16,"-5"2"-153"-16,0 0-19 15,0 0 0-15,0 5-14 16,0 26 6-16,0 11 8 15,8 8-5-15,4-5 4 16,-1-2-15-16,4-5-1 0,-2-8 0 16,1-10-4-16,1-4-2 15,0-8 1-15,-3-4 0 16,-1-4-4-16,4 0 1 15,3-12 3-15,3-20 0 16,-3-2-11-16,-3-7 7 16,-7-10-3-16,2 1-6 15,-4-1 10-15,-1 6 3 16,-2 12 0-16,4 15 3 15,-7 11 1-15,2 3 3 16,-2 4-7-16,3 0-6 16,3 0 5-16,6 27-4 15,3 10 5-15,3 3 22 16,0-6-17-16,0-1 1 0,3-9-6 15,-3-8 3 1,-5-5-3-16,5-5 0 0,-3-6-3 16,3 0-32-16,0 0-65 15,3 0-87-15</inkml:trace>
  <inkml:trace contextRef="#ctx0" brushRef="#br0" timeOffset="99955.7171">17010 22472 168 0,'-3'-8'135'15,"0"8"-83"-15,3 0-31 0,0 0 0 16,0 0-1-16,0 0-18 16,0 21 6-16,0 11 11 15,6 5-2-15,6-3-1 16,-1-3-15-16,-1-7 4 15,-2-8-2-15,-4-3 0 16,-4-7 2-16,0-3-5 16,0-3 0-16,3 0 4 15,0 0-3-15,-3 0 5 16,2-3-6-16,4-23 1 15,4-10-4-15,7-4-16 16,1 3 6-16,6 10 10 16,-1 8-10-16,5 8 13 15,1 11 0-15,1 0-2 16,-1 0 1-16,-1 24 1 0,-5 3 0 15,0 0 2-15,-5-6-1 16,-5 0-1-16,-2-4 0 16,-2-3-13-16,-3-7-27 15,-3-4-66-15,-1 2-98 16</inkml:trace>
  <inkml:trace contextRef="#ctx0" brushRef="#br0" timeOffset="100239.7334">17606 22351 37 0,'0'-24'301'16,"-2"14"-237"-16,-12 6-37 16,1 4-17-16,-2 0 3 15,-5 13-13-15,-1 21 1 16,0 14 12-16,12 5-3 15,9 1 0-15,0-1 5 16,4-5-7-16,16-7-2 16,9-10-1-16,7-1-5 15,3-9 0-15,5-7 3 16,1-12-2-16,5-2-1 15,6 0-2-15,-2-19-32 16,3-10-32-16,-6 5-32 16,-15 0-43-16</inkml:trace>
  <inkml:trace contextRef="#ctx0" brushRef="#br0" timeOffset="101022.7781">18159 22288 409 0,'0'-13'58'15,"-17"2"-34"-15,-16 11-18 0,-2 0-4 16,-4 2 0-16,-2 25 1 16,8 10 7-16,9 6-10 15,14 3 0-15,10 3-2 16,0-7 5-16,13-8-3 15,13-4 0-15,2-16-14 16,-5-5-3-16,0-9-24 16,1 0 6-16,1-5 31 15,-5-22 4-15,-2-2 1 16,-3-9-1-16,-1 4-1 15,-1 7-7-15,-5 9 8 16,-4 10 0-16,-1 5 11 16,-3 3-11-16,3 0-4 15,5 13-6-15,-1 20 10 16,1 4 9-16,4-2-8 0,-1-1 1 15,10-7 5-15,4-5-7 16,4-9 0-16,1-11-1 16,6-2 0-16,0 0 0 15,-5-15-9-15,3-15-5 16,-8-8 15-16,-8-7 0 15,-6-8 0-15,-12-9 5 16,0 1-2-16,0-12-1 16,-15-3-2-16,-14-6 2 15,1-5-2-15,2 1 3 16,11 8 0-16,3 11 12 15,6 19-7-15,3 19 3 0,1 11-3 16,-1 14-6-16,-1 4 12 16,1 0-14-16,3 0-1 15,0 4-2-15,0 32-15 16,0 31 18-16,0 27 10 15,0 13 9-15,0 2 10 16,3-4-18-16,9-11-5 16,1-9 5-16,4-13-9 15,4-11 1-15,5-9-3 16,7-16 4-16,9-8-11 15,5-15-17-15,4-10-15 16,2-3-3-16,-9 0-76 16,-11-11-90-16</inkml:trace>
  <inkml:trace contextRef="#ctx0" brushRef="#br0" timeOffset="101189.7877">18621 22400 23 0,'-7'-27'247'16,"7"5"-180"-16,15 1-39 15,26-3-18-15,16 1-10 16,5 1 0-16,1 1 0 15,-6 4 0-15,-11 4 0 16,-7 5-3-16,-18 5-2 16,-9 3-46-16,-6 0-66 15</inkml:trace>
  <inkml:trace contextRef="#ctx0" brushRef="#br0" timeOffset="101537.8076">18983 22533 240 0,'23'0'8'15,"11"0"-8"-15,0 0-10 16,9-21 7-16,1-11-1 16,-6-5 4-16,1-2 20 15,-16-4 1-15,-10 8 5 16,-13-3-5-16,0 5-16 15,-10 9 9-15,-19 9-7 16,-7 9 1-16,1 6 10 16,2 6-18-16,6 25 0 15,12 12-1-15,10 5 3 16,5 0 3-16,0-2 4 0,8-6 2 15,17-9-7 1,4-8-4-16,4-13-5 0,0-7 2 16,-1-3-26-16,6 0 17 15,3-24-36-15,5-3 8 16,4-6-69-16,1 7-46 15</inkml:trace>
  <inkml:trace contextRef="#ctx0" brushRef="#br0" timeOffset="101995.8338">19749 22250 13 0,'26'-34'149'0,"-8"2"-77"16,-12 7-3-16,-6 2 1 15,0 0-27-15,-6 8-2 0,-23 6-17 16,-4 5-20-16,0 4 1 16,7 0-5-16,-1 13-1 15,9 25-2-15,0 4 4 16,9 8-1-16,9 0 0 15,0-2 1-15,0-10 1 16,9-5-2-16,13-9-10 16,-2-11-6-16,4-7-17 15,2-6 21-15,2 0 11 16,1-11 1-16,1-18 18 15,-9-11-17-15,-1-3 5 16,-12-8 0-16,2-8-6 16,-4-16 4-16,-6-10-4 15,0-18 0-15,0-3-1 16,0 2 8-16,-11 10-3 0,-5 24 11 15,4 22-6-15,1 22 20 16,1 16-4-16,10 10-16 16,0 0-2-16,0 5-7 15,0 43-8-15,3 26 8 16,15 32 4-16,0 5 4 15,0 3-7-15,-3-11 4 16,-4-21-1-16,1-15-4 16,-2-10-1-16,-7-12-1 15,-3-5-27-15,0-1-45 16,-21 0-38-16,-30-1-89 15</inkml:trace>
  <inkml:trace contextRef="#ctx0" brushRef="#br0" timeOffset="104709.989">14328 19555 80 0,'0'-16'145'0,"-7"6"-93"16,-14-3-26-16,-5 4-18 16,-7 1-8-16,-3 2 27 15,-5 1-15-15,-7 3-10 16,-2-2 14-16,-12 3-15 15,-1 1 0-15,-8 0 6 16,-3 0-7-16,2 0 3 16,1 0-3-16,11 0 0 15,4 1 3-15,9 3-3 16,4-2 0-16,5 1 0 0,9-3 4 15,11 2-6-15,5-2 2 16,13 0 0-16,0 0 1 16,0 0-1-16,0 0 0 15,0 0-2-15,0 6-6 16,0 11 4-16,-2 11-4 15,-4 15 8-15,-6 10 9 16,4 8-9-16,-5 4 3 16,5 5 5-16,-2-3-5 15,5 5 9-15,2 0-9 16,0 3-1-16,3 5 20 15,-7 6-21-15,2-1 3 0,-5 4 4 16,2-5-3-16,2-3-1 16,4-6-4-16,2-8 0 15,0-3-1-15,0-2 3 16,11-6-2-16,1-3 3 15,-4-5 0-15,2-2-5 16,-7-6 2-16,-1-3 0 16,1-10-1-16,-3-9 1 15,0-4 0-15,0-8 0 16,0-1 4-16,3-3-4 15,-3 2 0-15,4-1 0 16,-1-3-3-16,0 0 3 16,-1 0-1-16,7 0-2 15,3 0-19-15,11 0 11 16,11 0 11-16,14 0 9 0,7 0 5 15,11-14-12-15,-1 0 0 16,4 4 0-16,-5 5 0 16,3-2-2-16,-3 5 0 15,3-5 1-15,-3 6-2 16,-4-1 1-16,-4-1-2 15,-12 3-2-15,-11 0 8 16,-9 0-4-16,-9 0 0 16,-6 0-8-16,-6 0 7 15,-3 0 0-15,0 0 1 16,0 0 4-16,0 0-4 15,0 0 6-15,3 0-6 0,0 0 1 16,6-8 2-16,5-6 1 16,1 1-2-16,3-6 2 15,-3-3-3-15,1-2 1 16,-3-8-2-16,5-2 0 15,-3-4 3-15,3-7-3 16,-2-6 0-16,-5-5-8 16,-2-6 8-16,-1-10 0 15,-3-5 0-15,-5-12 6 16,2-7-5-16,-2 3-1 15,0-1 0-15,0 10 0 16,0 7 1-16,0 8-1 16,0 3 0-16,-2 3 2 15,-5 8-4-15,-2-2 2 16,0 4 0-16,3-2 0 0,6 0 1 15,-2 4-1-15,2 1 0 16,0 7 4-16,0 2-4 16,0 13 0-16,0 7 0 15,0 4-1-15,0 9 5 16,0 5-4-16,0 2 0 15,0 1-9-15,0 0 9 16,0 0-16-16,-6 0-1 16,-16 15-7-16,-7 13-20 15,-4 7-43-15,-3 3-159 16</inkml:trace>
  <inkml:trace contextRef="#ctx0" brushRef="#br0" timeOffset="106093.0682">13719 21327 36 0,'-4'-4'160'16,"-2"-2"-127"-16,1 6-22 16,-5-3-10-16,-1 1 3 15,1 2 1-15,2 0-4 16,3 0 4-16,0 0 23 0,5 0-13 15,0 0 4-15,0 0 2 16,-2 0-12-16,2 0 11 16,-3 0-13-16,0 0 3 15,3 0 6-15,-5 0-10 16,-2 0 4-16,-4 0-2 15,-7 0-6-15,-13 0 5 16,-7 0-7-16,-16 0 0 16,-13 0 2-16,-23 0-1 15,-11 0 0-15,-21-10-1 16,-5-7 2-16,-4-9 1 15,3-4-3-15,7-7 0 0,2 1-2 16,2-1 2-16,-2 3 0 16,-2 1 0-16,-4 2 3 15,1 1-6-15,1 0 3 16,-1 1 0-16,-1-1-1 15,3-1 2-15,7-2-1 16,4 1 0-16,4-1 5 16,4 6-7-16,-13 1 2 15,-3 8 0-15,4 7-6 16,4 1 6-16,11-1 0 15,10 0-1-15,7 0 5 16,-1 1-6-16,7 2 2 16,6-3 0-16,9 3-2 15,5 6 2-15,1 2 0 16,-1 0 0-16,-5 0 3 0,-3 0-8 15,-4 13 5-15,-5 3 0 16,6-2 2-16,-3-2-2 16,2 2 0-16,4-4-2 15,-4-2 5-15,4-2-4 16,-6-1 1-16,-4-2 0 15,-2 3-1-15,0 1 1 16,-3 0 0-16,-7 6 0 16,-8-6 4-16,-5 1-4 15,2-2 0-15,3-1 3 16,8-3-6-16,4-2 3 15,9 0 0-15,2 0-3 0,7 0 7 16,0 0-5-16,2 0 1 16,7 0 0-16,-1 0 0 15,7 0 0-15,-3 0 0 16,-4 0-1-16,1 0 3 15,2 0-4-15,4 2 2 16,8 10 0-16,13-3-1 16,8-5 2-16,11-1-1 15,10-3 2-15,0 0 2 16,0 0-6-16,0 0 2 15,0 0-8-15,0 0 3 16,0 0-42-16,0 0-46 16,10-21-76-16</inkml:trace>
  <inkml:trace contextRef="#ctx0" brushRef="#br0" timeOffset="106532.0933">7619 20523 249 0,'3'-8'41'0,"-3"5"-33"16,0 3-1-16,0 0 18 16,0 0 18-16,0 0-19 15,0 0-9-15,0 0-6 16,0 0-5-16,-8 0-4 15,-7 0 0-15,-13 11 0 0,-4 5 1 16,-13 3 2-16,-5 5-3 16,-1 0 0-16,-5 0 3 15,5-6-5-15,10-2 2 16,12-10 0-16,13-1 1 15,14-5-1-15,2 0 0 16,0 3 0-16,0 7 0 16,0 9-8-16,20 13 4 15,13 9 4-15,9-1 10 16,2 2-7-16,0-4 2 15,4-9 6-15,-4 0-10 16,2-5 6-16,-5 1-4 16,0-4-2-16,-2 1 6 15,-3-3-7-15,0-1 0 16,0 0 0-16,-2 1-30 0,6-5-47 15,7-6-59-15</inkml:trace>
  <inkml:trace contextRef="#ctx0" brushRef="#br0" timeOffset="130967.4909">26217 8411 186 0,'-3'0'88'0,"-1"0"-60"0,1 0 3 15,3 0-18-15,0 0 19 16,-3-4 7-16,0-5-20 15,1-5 4-15,-4-2-18 16,-1-2-1-16,-1-4 16 16,-7-2-19-16,-3-8 6 15,-8-5-7-15,-5-6 2 16,-7-5-3-16,-3-3 1 15,-10 0 0-15,-6 3-6 16,-5 3 6-16,-12 2 0 16,-4 8-3-16,-4 3-9 15,-8 5 11-15,1 2-7 16,-2 4 0-16,1 0 5 0,-5 5-1 15,3 0 4 1,-3 5-3-16,2 3 8 0,5 8-9 16,7 0 4-16,4 3-1 15,-1 27-5-15,-2 7 7 16,-5 8-1-16,-5 6 0 15,1 5 2-15,3-3-7 16,9 2 5-16,8-4 0 16,7-3 0-16,14-5 0 15,9-1 0-15,11-8-1 16,10 1 6-16,0-8-7 15,3 0 2-15,2-8 0 16,2-6 1-16,8-5 3 16,-1-3-4-16,4-5 6 0,0 3-4 15,0-3 12-15,0 0-10 16,0 0-2-16,0 0 3 15,0 0-2-15,0 0-3 16,0 0 0-16,0 0-7 16,0 0 7-16,0-8-32 15,0-3-74-15,-3-2-56 16</inkml:trace>
  <inkml:trace contextRef="#ctx0" brushRef="#br0" timeOffset="131359.5133">23828 8058 233 0,'3'-13'39'0,"-3"7"-28"15,0 4 12-15,0 2 28 16,0 0-30-16,-10 0-14 15,-13 0-1-15,-3 2-5 16,-7 17-1-16,0 8 0 16,-3 2 5-16,0 9-6 15,7 4 1-15,-1 4 0 16,4 4 5-16,2-1-4 15,6-9 2-15,6-3 4 16,6-7-2-16,6-6 7 16,0-5-6-16,0-6-5 0,0-8 8 15,0 1-9-15,18-1-1 16,14 0-4-16,22-5 5 15,17 0 13-15,9 0-8 16,0 0-5-16,-14 0 0 16,-12-2-12-16,-13-1-21 15,-7 3-54-15,-14 0-30 16</inkml:trace>
  <inkml:trace contextRef="#ctx0" brushRef="#br0" timeOffset="138646.9301">28474 8574 111 0,'5'-24'47'16,"2"-3"-3"-16,2 8-24 15,-7 7 8-15,-2 5 0 16,0 7 6-16,0-2 8 15,0 2-24-15,0 0-1 16,0 0 1-16,-8 0-17 16,-15 6 1-16,-20 20-2 15,-12 17 0-15,-14 10 0 16,-11 18 3-16,-4 6 1 15,4 6-3-15,6 0 3 16,12-7-1-16,11-8-3 0,12-12 0 16,13-11 0-1,8-10 2-15,3-8-2 0,6-8 0 16,7-9 4-16,2-5-5 15,0-5 1-15,0 0 0 16,0 0 4-16,0 0-1 16,0 0-3-16,0 0 0 15,0 0 7-15,0-5-14 16,0-18-7-16,0-8-52 15,2 0 17-15,7 2-39 16,-2 10-38-16</inkml:trace>
  <inkml:trace contextRef="#ctx0" brushRef="#br0" timeOffset="139080.955">27682 8940 165 0,'-7'-8'50'15,"1"6"-4"-15,1 2-38 16,-5 0-3-16,-1 19-1 16,-1 21 3-16,-4 15-7 15,1 10 28-15,7 2-21 16,2-2 10-16,6-5-15 15,0-3-1-15,0-9 9 16,6-9-5-16,9-5 3 0,6-9 0 16,-3-8-2-16,0-1 8 15,0-11-12-15,2-5-2 16,1 0 14-16,0 0 1 15,7-14 2-15,8-17 14 16,0-7-17-16,5-6-5 16,-2 0 5-16,-3 1-11 15,-3-5 10-15,0 6-12 16,-1-5 4-16,1 8-5 15,-3-2-3-15,-6 10 1 16,-7 3 2-16,-6 8-10 16,-1 3-21-16,-2 7 4 0,-1 2-33 15,4 4-20-15,2 4-68 16</inkml:trace>
  <inkml:trace contextRef="#ctx0" brushRef="#br0" timeOffset="141110.071">28885 8272 222 0,'-16'40'11'16,"4"-9"-3"-16,6 5-7 15,6-7 2-15,0-21 7 16,0-5 7-16,0-3 6 15,0 0-17-15,6 0 10 16,4 0 24-16,1 0-14 16,4-8 0-16,-3-9-14 15,2-1-11-15,-4 2 17 16,-5 3-12-16,-2 0-5 15,-3 4 2-15,0 4-3 16,0-1 0-16,0 1 0 0,0 0 2 16,0 2 0-16,0 1 0 15,0-2 1-15,0 4-2 16,0 0 3-16,0 0-4 15,0 0 0-15,0 0 1 16,0 0 1-16,0 0-2 16,0 0 0-16,0 0 2 15,0 0 2-15,0 0-4 16,0-1 0-16,0 1 3 15,0 0-3-15,0-4 0 0,0 4 0 16,0 0-1 0,0 0 3-16,0 0-2 0,0 0 0 15,0 0 0-15,0 0-3 16,0 0 3-16,0 0-12 15,0 0 7-15,0 0-18 16,0 0 0-16,0 0-12 16,-6 0-28-16,-6 0 1 15,-9 0-153-15</inkml:trace>
  <inkml:trace contextRef="#ctx0" brushRef="#br0" timeOffset="142727.1635">28902 8135 128 0,'0'-2'64'0,"0"-1"-31"16,0 3-10-16,0 0-11 15,0 0 20-15,0 0-12 16,0 0-1-16,0 0-3 16,0 0-15-16,0 0 14 15,0 0-15-15,0 0 0 16,0 0 2-16,0 0-2 15,0 0 0-15,0 0 0 16,0 0-38-16,0 0-56 16,0 0-113-16</inkml:trace>
  <inkml:trace contextRef="#ctx0" brushRef="#br0" timeOffset="143580.2123">28824 8513 138 0,'0'-14'99'0,"10"-2"-78"0,7-8-15 16,4-3 21-16,0-5 7 15,0-5-17-15,-1-3 2 16,-2-3-5-16,-6 0-10 16,-3-2 20-16,-6-1-16 15,-3 4 1-15,0 4 2 16,0 11-8-16,-3 6 2 15,-8 11-5-15,-2 6 5 16,-2 4-12-16,-3 0 7 16,-5 0 0-16,-3 21-1 15,8 4 2-15,5 1-3 16,8-1 2-16,5-3 0 0,0-1-8 15,5-3-3-15,26-2-6 16,10-5 14-16,6 0 6 16,-2-3-1-16,-1 1-2 15,-8-4 6-15,-15 0-6 16,-6 0 5-16,-7 3-5 15,-8 3-1-15,0 3-14 16,0 1 15-16,0 4 0 16,0 0 5-16,0 2-3 15,0 0-1-15,0-2-1 16,0-4 4-16,0-2 0 15,3-6-5-15,7-2 1 0,-5-5-11 16,1 0 7 0,9 0-3-16,6 0 7 0,6-16 29 15,5-11-29-15,-5-6 11 16,0-6-11-16,0-9 1 15,-6-3 1-15,-3-2-2 16,-13-1-7-16,-5 8 4 16,0 12-7-16,0 10 10 15,0 14 0-15,-5 10 4 16,-8 0-10-16,-7 6 12 15,-4 29-6-15,-1 16 0 16,5 8 7-16,14-2-7 16,6-1 0-16,0-5 3 15,0-11-9-15,26-6 6 16,2-9 0-16,5-7-1 15,2-9 9-15,7-7-17 16,2-2-15-16,7-2-55 0,-7-25-15 16,-10-3-52-16</inkml:trace>
  <inkml:trace contextRef="#ctx0" brushRef="#br0" timeOffset="144117.243">29623 8025 227 0,'0'-7'86'16,"0"7"-23"-16,0 0-51 15,0 6-7-15,0 28-1 16,0 12 3-16,0 3 26 15,0 1-31-15,-3-5 4 0,-2-5-1 16,2-14-1 0,3-6-2-16,0-11-2 0,0-5 3 15,0-4 0-15,0 0-1 16,0 0-4-16,0-13 0 15,32-27 2-15,16-9 5 16,9-4-5-16,-4 13 0 16,-11 16 2-16,-16 14 5 15,-11 10-7-15,-3 0 0 16,-6 15 0-16,2 11 0 15,-1 7 12-15,-1-1-10 16,-1 0 14-16,-1-5-15 16,-1-6 1-16,-3-7 1 15,0-9 3-15,0-5-5 16,0 0-1-16,0 0 3 0,6 0 10 15,6-29-13-15,9-17-3 16,10-15-4-16,8-7 14 16,6 10-7-16,-9 10 0 15,-10 21-14-15,-13 18 14 16,-13 9-2-16,0 0 2 15,0 7-3-15,0 24-4 16,0 15 7-16,0 11 8 16,0-1-5-16,-3-3 4 15,-4-5-6-15,4-9-2 16,3-3-4-16,0-13-39 15,0-6-20-15,33-13-110 0,17-4-32 16</inkml:trace>
  <inkml:trace contextRef="#ctx0" brushRef="#br0" timeOffset="144700.2764">30646 7990 215 0,'0'-41'90'16,"0"8"-54"-16,0 9 8 16,-15 10-16-16,-1 7 6 15,5 4-14-15,-4 3-14 16,-11 0-2-16,-10 24-4 15,-5 17 0-15,-5 2 1 16,13 1-1-16,13-6 0 16,14-6-5-16,6-4-6 15,0-11 8-15,3 0 1 16,24-3-5-16,9-13 1 15,3-1-3-15,2 0 3 0,-5-1 0 16,-4-21 6-16,-7-4 2 16,-2-5-2-16,-5 0 0 15,-3-1 6-15,-4 12-5 16,-5 7 11-16,-2 12 9 15,-4 1-11-15,0 0-9 16,0 0-1-16,0 7-8 16,0 16 4-16,2 4 8 15,4-2-2-15,0-4-2 16,6-5 4-16,3-6-5 15,3-1 1-15,0-7 0 16,5-2-6-16,1 0-4 16,-1 0 8-16,5-7-1 0,-8-15 3 15,-4-4 3-15,-5-2-3 16,-2-1 1-16,0 2 0 15,-7 5-1-15,2 12 5 16,-1 7-5-16,-3 3 3 16,0 0-6-16,0 3-9 15,0 22 3-15,0 9 9 16,0 0 5-16,0 1 11 15,0-4-12-15,0-8-2 16,8-5 7-16,2-10-9 16,1 1-1-16,4-9-5 15,6 0-35-15,7 0-40 16,0-19-111-16</inkml:trace>
  <inkml:trace contextRef="#ctx0" brushRef="#br0" timeOffset="144933.2897">30993 7701 203 0,'-23'-23'108'16,"2"13"-75"-16,6 7-8 15,0 3-11-15,6 0-12 16,0 0-2-16,6 0 0 16,3 0-12-16,0 0 8 15,0 0 2-15,0 0 2 16,0 0 19-16,0 0 4 15,0 0-3-15,5 0-5 0,2 0-13 16,4 0 5 0,7 0-7-16,0 5-37 0,7 12-20 15,-2 2-52-15,1 4-70 16</inkml:trace>
  <inkml:trace contextRef="#ctx0" brushRef="#br0" timeOffset="145256.3082">30993 7701 234 0,'175'181'34'0,"-175"-162"6"16,0 5 15-16,0-4-24 15,0 4-16-15,0-3 10 16,0-9-16-16,0 1 3 16,0-8-11-16,0 3 5 15,0-4-4-15,0-4-2 16,4 0-1-16,-1 0-2 0,8-4-10 15,14-25 13-15,9-8-3 16,14-6 0-16,-3 6 3 16,-10 13 0-16,-11 8-1 15,-9 16-1-15,-5 0-4 16,-5 0 1-16,8 21-3 15,-2 11 7-15,4 2 0 16,5 2 1-16,1-2 0 16,9-1-1-16,6-7 1 15,3-8-31-15,5-4-48 16,3-8-48-16,-2-6-8 15</inkml:trace>
  <inkml:trace contextRef="#ctx0" brushRef="#br0" timeOffset="145692.3331">31929 8013 100 0,'20'-37'114'0,"-7"-10"-60"15,-8 5 17-15,-5-1-30 16,0 8-10-16,0 9 16 15,-15 4-15-15,-5 10-22 16,-9 8-5-16,-2 4 2 16,-10 8-11-16,0 32 4 15,-1 9 0-15,12 1-4 16,12 1 5-16,12-8-1 15,6-9 0-15,0-7-12 16,0-13-1-16,13-7-15 16,10-7 6-16,3 0 21 15,8-2-9-15,-1-27 10 16,1-11 4-16,2-8 2 0,-9-11-1 15,0-8-5 1,0-11 2-16,-3-9 2 0,-4-7-3 16,1-9-1-16,0 8 0 15,-6 6 4-15,-4 23-3 16,-4 23-1-16,-7 21 0 15,0 18 6-15,0 4-6 16,0 4-9-16,-13 44 6 16,-13 24 3-16,-4 22 1 15,6 7-1-15,6 2 2 16,10-13 12-16,8-8-13 15,0-11 3-15,0-10-3 16,0-8 2-16,8-7-6 16,10-9-69-16,21-7-167 0</inkml:trace>
  <inkml:trace contextRef="#ctx0" brushRef="#br0" timeOffset="146289.3672">32286 7914 240 0,'12'-19'35'16,"5"-3"-33"-16,7-2 22 16,0-5-7-16,-1 0-4 15,-5-5 31-15,-5-2-30 16,-11 4-10-16,-2 2 11 15,0 15-10-15,-2 4 4 16,-16 11-6-16,-6 0 6 0,-6 8-16 16,0 27 7-16,3 7 0 15,7 6-7-15,7-2 5 16,11-3 2-16,2-3-6 15,0-9-4-15,15-1 7 16,15-5 1-16,-4-12 2 16,3-5 5-16,7-6-4 15,-3-2 3-15,6 0-1 16,-1-7 3-16,-5-17-4 15,0-6-2-15,-4-7 0 16,4-9 11-16,-4-5-5 16,2-5 5-16,-8-3-8 0,-8 6 4 15,-6 5-10-15,-9 14 3 16,0 9 0-16,0 12 16 15,0 8-5-15,-6 1-3 16,-6 4-8-16,-2 0-1 16,-4 6-1-16,3 21 2 15,2 5-1-15,13 8-4 16,0 2-4-16,0 1 7 15,25 0 1-15,1-1 2 16,1 2 4-16,-10-4-5 16,-4-3 0-16,-8 0 0 15,-2-1 1-15,1-2-1 16,-1-2 2-16,3 3 2 15,3-6-8-15,5 1-20 0,11-4-122 16</inkml:trace>
  <inkml:trace contextRef="#ctx0" brushRef="#br0" timeOffset="146989.4073">30901 7770 155 0,'12'-11'56'15,"14"5"-45"-15,7-2-9 0,6-1 23 16,-6-6-16 0,0 0 4-16,-7-8 17 0,-8 3-13 15,-7-2 0-15,-4-2 12 16,-7 3-5-16,0-2 9 15,0 2-22-15,-3 8 5 16,-15 2-4-16,-6 9-10 16,-5 2-4-16,-7 0-1 15,-11 38 3-15,2 13-5 16,3 7 5-16,22 1-31 15,17-8-53-15,3-6-110 16</inkml:trace>
  <inkml:trace contextRef="#ctx0" brushRef="#br0" timeOffset="154281.8244">21703 20170 134 0,'-11'0'83'0,"-1"0"-75"16,0-5-4-16,3 5 4 16,7 0-4-16,2 0 12 15,0 0 10-15,0 0-6 16,0-3-7-16,2 0-13 0,22 1 0 15,20-1 41 1,22-5-26-16,11 1 4 0,13-5-6 16,8-1-10-16,2 5 7 15,1 0-10-15,-6 8 0 16,-11 0 3-16,-14 0-3 15,-9 0 0-15,-12 5-1 16,-7 3 2-16,-9 3-1 16,-3-6 0-16,-6 0 0 15,-6 2 3-15,-7-6 0 16,-5-1-3-16,-6 0 3 15,0 0-1-15,0 0-4 16,0 0-22-16,0 0-22 16,-12 0-5-16,0-10-67 15,-5 2-15-15</inkml:trace>
  <inkml:trace contextRef="#ctx0" brushRef="#br0" timeOffset="154547.8396">22592 19884 249 0,'-3'-3'41'0,"3"3"-12"15,0 0-29-15,0 0 0 16,0 0-1-16,0 0-8 16,18 3 9-16,21 18-1 15,5 6 3-15,3 8 10 16,-4 5-11-16,-9 3 2 0,-4 0 4 15,-9-4-5 1,-8-5 1-16,-11 2-2 0,-2-8 1 16,0-3 28-16,-5 2-22 15,-23 3 4-15,-10-1-11 16,-9 1-1-16,1-6-46 15,15-3-42-15</inkml:trace>
  <inkml:trace contextRef="#ctx0" brushRef="#br0" timeOffset="157409.0033">24500 22950 150 0,'0'0'62'16,"0"0"-43"-16,0 0-6 15,0 0 10-15,0 0-1 16,0 0 15-16,0 0-3 15,0 0-7-15,0 0 3 16,0 0-17-16,0 0 4 16,0 0 2-16,0-2-15 15,-3-3 7-15,-36-4-11 16,-15 2 0-16,-12 0-6 15,-11 6 1-15,-8-2 5 16,-2 0-2-16,4 0 4 16,6 1-5-16,8-4 3 0,2 4-1 15,3-1-5-15,2 1 6 16,6 2 0-16,6 0-2 15,11 0 6-15,6 0-7 16,10 0 3-16,5 0 0 16,6-3-2-16,9 3 4 15,0 0-2-15,0 0 0 16,3 0 4-16,0 0-7 15,-4 0 3-15,-1 0 0 16,-1 0-4-16,-1 0 4 16,2 0 0-16,-1 10-1 15,1 4-5-15,-5 7 4 16,2 5 2-16,4 10 0 0,4 4 5 15,0 6 0 1,0 7 1-16,0 8 1 0,15 9-4 16,3 2 5-16,0-3-8 15,0 4 2-15,0-6-1 16,-1-1 1-16,-1 1-2 15,-5 0 0-15,-9 10 4 16,-2 6-3-16,0 13-1 16,0 9 2-16,-11-9 1 15,-7-8-2-15,6-23-1 16,9-21 0-16,3-16 3 15,0-15-6-15,0-10-2 16,0-3-10-16,18 0 15 16,18 0 2-16,11-16 3 0,9-8-3 15,1 2 3-15,2 1-4 16,5 5-1-16,6 3 0 15,7 3-3-15,10-2 5 16,8-1-2-16,6 0 0 16,-4-1 5-16,-2 1-8 15,-8 5 3-15,-10 5 0 16,-5 3-1-16,-7 0 1 15,-3 0 0-15,-6 0 0 16,4 0 7-16,-12 0-9 16,-12-3 2-16,-10-4-5 15,-11-1 3-15,-9-5 3 16,-6-10-1-16,0-9 0 0,0-13 4 15,-3-9-3 1,-21-7-1-16,-2-3 0 0,-7-5 0 16,-3-7 0-16,3 0 0 15,7-10 0-15,3-8 4 16,5-5-7-16,3 0 3 15,2 5 0-15,5 7 3 16,5 8-2-16,-1 9 1 16,4 17 2-16,-3 14-1 15,-5 15 3-15,2 10-2 16,0 5-3-16,3 8 8 15,3 1-9-15,0 0-2 16,-8 0-9-16,-5 0-16 16,-8 7 5-16,-2 12-34 0,2 0-62 15,14 2-65-15</inkml:trace>
  <inkml:trace contextRef="#ctx0" brushRef="#br0" timeOffset="163268.3384">24989 23279 208 0,'0'0'52'16,"0"0"-30"-16,0 0-13 0,0 0 18 15,0 0-10-15,0 0 11 16,0 0-5-16,12 0-20 15,6 0 7-15,21-5-9 16,17-17 4-16,16-4 16 16,10-6-20-16,8-6 2 15,5 1 2-15,6-1-4 16,2-2 2-16,7 1-3 15,1-2 0-15,-1-1-1 16,0-5 1-16,6-2 0 16,5-5 1-16,7 1 1 15,3-4-2-15,-4 4 0 16,1 1 0-16,-4 1-1 15,7 2 1-15,0-3 0 16,0-3 0-16,-6-4 1 0,-19-3-2 16,-8 0 1-16,-11 7 0 15,-12-4-2-15,-5 3 2 16,-4 1 0-16,1-3-3 15,0 0 7-15,0-2-5 16,5-1 1-16,-1-3 0 16,7-4-3-16,-7 2 4 15,0-3-1-15,-3-1 3 16,-3-7 1-16,1-4-2 15,-1-2-2-15,-1-5 0 16,-2-3 0-16,-9 3 0 16,-3-3 0-16,-5 0 1 15,-9-5 3-15,-1-1-2 0,1-1-2 16,-1-4 1-16,4 0 4 15,-3 1-5-15,5 0 4 16,-2-6 4-16,2 1-8 16,5-1 6-16,3 7-6 15,2 3 3-15,6 1-2 16,-1-3 0-16,1-4-1 15,2-13 0-15,0-4 4 16,3-8-4-16,-5-9 0 16,-6-5 0-16,-10 1-2 15,-5 2 2-15,-13 8 0 16,-8 0 14-16,-9 0-10 15,-2-11 5-15,4-8-9 16,5 5 4-16,0 10 6 0,5 11-10 16,0 7 0-16,7 5-1 15,1-1 4-15,5 3-3 16,0 6 0-16,2 2 3 15,0 4-4-15,-1 4 1 16,-2 3 0-16,4-1-3 16,-5 5 6-16,1-3-3 15,-1-1 0-15,-4 2 1 16,-2-3-4-16,-2-6 3 15,-3-4 0-15,2-5-1 16,-5 0 4-16,-1 1-3 16,4-2 0-16,-3 1 5 0,3-1-10 15,-5 0 5 1,-8 1 0-16,-2 4-5 0,-3 0 4 15,0 8 1-15,0 1 0 16,-6 6 3-16,-6-6-6 16,4 5 3-16,-7-1 0 15,-1 1 0-15,-2 9 0 16,-2 3 0-16,-4 5 0 15,-2 7-4-15,1 3 0 16,-1 9 4-16,5 8-1 16,1 5-5-16,-1-3 3 15,0 0 3-15,-3-3-2 16,-3 3 2-16,-3 8-6 15,1-4 6-15,-1 9-6 16,-6 1 3-16,-3 3-1 0,1 4 4 16,-3 1 0-16,-4-1-2 15,0 4-3-15,-2-1 5 16,-1-3-2-16,-2 1-6 15,-9 2 7-15,-10 6 1 16,-8 3 0-16,-8 7 0 16,-8 3-7-16,-2 0 6 15,0 0 1-15,0 0-7 16,3 0 6-16,5 7 1 15,1 4 0-15,-3-3 3 16,-4 3-7-16,-2-3 4 16,-8 3 0-16,2-6-4 0,4 0 6 15,-11 3-2 1,7-1 0-16,-6 0 2 0,-1-2-3 15,5 1 1-15,3-4 0 16,-2 1-4-16,1 0 8 16,-5 0-3-16,-7-1-1 15,-7-2 6-15,1 0-8 16,4 0 2-16,2 0 0 15,-3 0-5-15,-5 0 6 16,-10 0-1-16,-3 0 0 16,0 0 4-16,6 0-6 15,4-2 2-15,2-4 0 16,0-2-1-16,0 0 1 15,-5 3 0-15,-4 5 0 16,-3-2 6-16,-2 2-7 0,-5 0 1 16,12 0 0-16,6-3-2 15,20-1 3-15,8 4-1 16,11 0 0-16,6 0 1 15,4 0-3-15,-3 0 2 16,-14 4 0-16,-14 3-5 16,-1-2 8-16,4-2-3 15,17-3 0-15,3 0 5 16,-6 0-10-16,-17 0 5 15,-1 0 0-15,8-3 2 16,17-6 0-16,19 1-2 16,3-4 0-16,-6 7 3 15,-4 2-6-15,-8 3 3 16,-3 0 0-16,0 0-1 0,8 0 1 15,10 0 0-15,6 0 0 16,8 0 6-16,4 0-9 16,5 3 3-16,3 0 0 15,-2-1-3-15,-1 3 3 16,-9 2 0-16,-5 1 0 15,-3 1 5-15,-5 2-8 16,-6-2 3-16,-5 2 0 16,-2 2-3-16,-1 0 3 15,10-2 0-15,6-4 0 16,3 1 3-16,-1-2-4 15,3-1 1-15,-2 1 0 16,-1-4-2-16,8 1 3 0,-2-1-1 16,-8 4 0-1,-5-2 4-15,-1 0-8 0,6-1 4 16,5-3 0-16,13 0-1 15,11 0 2-15,9 0-1 16,7 0 0-16,5 0 5 16,0 0-5-16,-9 0 0 15,-6 0 0-15,-15 0-4 16,-2 0 5-16,9 0-1 15,2 0 0-15,9 0 4 16,16-3-6-16,0-1 2 16,5 3 0-16,0 1-3 0,0-3 3 15,0 3-1 1,0-3-11-16,0 3-16 0,13-3-20 15,13 1-41-15,17-1 25 16,9-7-71-16</inkml:trace>
  <inkml:trace contextRef="#ctx0" brushRef="#br0" timeOffset="163937.3767">21356 12716 220 0,'0'-9'25'0,"0"7"6"16,0-3-2-16,0 5-8 0,0 0 17 15,0-3-13-15,0 3-6 16,0 0-2-16,-3 0-16 15,-6 0 7-15,-9 0-8 16,-21 0 0-16,-13 0 1 16,-14 13-1-16,-6 0 0 15,2 4 0-15,-7-2 5 16,2 1-6-16,4-2 1 15,11 0 0-15,19-4-2 16,11-2 3-16,19-4-1 16,1-4 0-16,10 1 3 0,0-1-4 15,0 0 1 1,0 0-1-16,0 7-4 0,0-3 5 15,-3 7 0-15,-2 3-4 16,1 1 10-16,-5-2-7 16,6 4 1-16,1 1 0 15,-1 1-3-15,3 5 3 16,0 3 0-16,0 5-1 15,0 4 1-15,8 1 0 16,10 5 3-16,0 3-2 16,0 1 17-16,3-3-18 15,-3-6 1-15,2-4 7 16,4-7-5-16,-1-4 0 15,7-2-3-15,9 6 0 16,12-6 1-16,11 4 11 0,12-2 0 16,6-1 4-16,3-5-14 15,-6 2 2-15,-11-4-4 16,-12 0 0-16,-13-1 7 15,-14-6-7-15,-7 2 0 16,-7-1 0-16,-8-3 2 16,-2 1-4-16,-3 5-33 15,0 1-25-15,0 4-61 16,-14-5-155-16</inkml:trace>
  <inkml:trace contextRef="#ctx0" brushRef="#br0" timeOffset="165655.4749">21597 12668 216 0,'-18'-20'37'15,"3"-6"-18"-15,6-8-1 16,-2 7 18-16,1 8-24 16,4 8 23-16,4 8-8 15,-1 3-14-15,3 0 3 16,0 0-16-16,-3 0-4 15,-1 10 1-15,-4 45-7 16,-2 17 10-16,-1 16 13 16,-1 3-12-16,3 3 9 0,0-4-10 15,0-7 0 1,4-6 3-16,1-12-3 0,4-11 0 15,0-12 0-15,0-10 5 16,0-3-6-16,0-3 1 16,0-6 0-16,0 3-3 15,0-6-8-15,0 0-50 16,7-7-42-16</inkml:trace>
  <inkml:trace contextRef="#ctx0" brushRef="#br0" timeOffset="183909.519">27473 14460 136 0,'-9'0'37'0,"-9"0"-16"16,3 0-14-16,9 0 0 15,6 0-5-15,0 0 16 16,0 0-4-16,0 0-8 15,0 0 7-15,0 0-10 16,0 0 0-16,0 0-3 0,10 0 0 16,10 0 0-16,19 0 5 15,23 0 17-15,25-9 3 16,19-12 1-16,10 0-11 15,2-2-6-15,-5 8-2 16,-15-2-13-16,-14 7 6 16,-19 2 0-16,-14 3 3 15,-22-1 0-15,-7 6-3 16,-14-2 2-16,-2 2 5 15,-6 0-5-15,0 0 5 16,0-3 4-16,0 3 18 16,0 0-29-16,0-2 2 0,-9-5-7 15,-8 6-14 1,-1 1-66-16,-13 0-85 0</inkml:trace>
  <inkml:trace contextRef="#ctx0" brushRef="#br0" timeOffset="185369.6025">28127 14421 209 0,'0'0'38'0,"0"0"-34"16,-6 3-2-1,-4 29 0-15,-5 15 30 0,2 11 7 16,-5 5-21-16,2 7-1 15,4 5 1-15,4 5-14 16,-2 3 9-16,7 2-7 16,-2 5-5-16,-1-4 15 15,-1 7-14-15,5-3-1 16,-1 1 2-16,3-6 1 15,0-2-4-15,0-5 0 16,0-9 0-16,0-5 0 16,5-4 0-16,8-2 0 15,-2-2 0-15,1-1 7 16,1 4-8-16,-8-10 1 0,3 5 0 15,-1-6-3-15,2 0 5 16,3-2-2-16,-1-4 0 16,4-5 1-16,6-2-5 15,0 0 4-15,3 0 0 16,8 1-2-16,1-2 2 15,6-2 0-15,2-1 0 16,5-2 1-16,0-1-2 16,8-5-7-16,5 4 8 15,1-3 9-15,-1 4-7 16,-5-4-2-16,-1 0 0 15,-2-2-1-15,-1-2-1 16,-2 1-1-16,2-1 3 0,-2-3 6 16,-1 3-6-1,-4-2 2-15,-5-1-2 0,1 1 5 16,-1-4-4-16,7 2-1 15,8-3 0-15,7 3-5 16,4-6 5-16,11 3 0 16,-1-3-1-16,3 0 1 15,0 1 0-15,-5 2-3 16,0-2 7-16,2 0-1 15,-6-1-3-15,3 0 0 16,4-1-2-16,2-1 7 16,0 0-5-16,3 0 0 0,0-3 3 15,-3 4-9 1,0-1 6-16,1-1 0 0,-1 1-1 15,-3 3 5-15,-2 5-4 16,2 0 0-16,-5 5 0 16,-1-2-2-16,-6-3 2 15,-9 1 0-15,-2-4-1 16,-4 3 8-16,1 2-9 15,2-2 2-15,4 2 0 16,-3-1 9-16,0-4-6 16,-7 1-3-16,0-3 3 15,-8-1 1-15,-6 1-3 16,6-6-1-16,-7 6 0 15,4 0-3-15,3-1 5 16,2 4-2-16,1-1 0 0,0-6 4 16,-4 2-5-16,-6-4 1 15,-8 1 0-15,-6-3-3 16,-12-1 3-16,-3 1-6 15,0-3 6-15,0 0-10 16,0 0 7-16,0 0-14 16,0 0-25-16,0 0-12 15,0 0-111-15</inkml:trace>
  <inkml:trace contextRef="#ctx0" brushRef="#br0" timeOffset="185851.6301">31998 17250 264 0,'-3'-10'44'16,"3"1"-36"-16,0 7 17 15,0 2 19-15,-4 0-24 16,4 0 13-16,0 0-30 15,0 0 3-15,0 0-6 16,0 7-7-16,4 18 7 16,17 5 0-16,2-1 7 15,7-1-9-15,-1-3 3 16,2 5-1-16,0-3 1 15,0-1 4-15,2-1-7 16,2-4 2-16,0 0 0 16,8-3-1-16,-2 2 2 0,3-5-1 15,0-4 4-15,-8 0-1 16,-8-3 0-16,-17-4-3 15,-9 2 0-15,-2 5-4 16,0 5 8-16,-11 8 11 16,-30 5 19-16,-13 1-26 15,-5 2 8-15,0 3-13 16,-5 2-3-16,0 4 7 15,-5-4-7-15,-6-3 0 16,10-1 1-16,1-4 1 16,15-6-4-16,16-9-24 0,13 0-27 15,17-6-16 1,3-3-138-16</inkml:trace>
  <inkml:trace contextRef="#ctx0" brushRef="#br0" timeOffset="187427.7202">32047 17234 156 0,'0'-21'88'0,"0"14"-50"16,0 7-11-16,0-4 11 15,0 4-7-15,0 0-8 16,0 0 11-16,0 0-24 15,0 0-3-15,0 0-7 16,0 5 0-16,-23 24 0 16,-3 12 10-16,-13 7-3 0,3 0 8 15,0 5-13 1,3 3 2-16,7 3-3 0,0 3 5 15,11-3-3-15,2-4-3 16,5-3 0-16,4-7-3 16,1-4 3-16,3-5 0 15,0-3-2-15,0-3 6 16,0-6-5-16,0 0 1 15,0-6 0-15,0-2-1 16,0 0 3-16,0-5-2 16,0 0 0-16,0-1 4 15,-3 1-5-15,3-3 1 16,0-2 0-16,-2-4-3 15,2 4 6-15,-3-1-3 16,0 0 0-16,0 7 2 0,-3-5-2 16,-3 4 0-16,7 0 0 15,-5-4 0-15,1 1 1 16,3-2-1-16,3-1 0 15,0-3 4-15,0 1-8 16,0 0 4-16,0 0 0 16,0-3-4-16,0 2 6 15,0-2-2-15,0 0 0 16,0 0 6-16,0 0-6 15,0 0 0-15,0 0 0 16,0 0-2-16,0 0 2 16,0 0-4-16,0 0 4 15,0 0-15-15,0 0 15 16,0 0-25-16,-2-2-44 0,2-4-76 15</inkml:trace>
  <inkml:trace contextRef="#ctx0" brushRef="#br0" timeOffset="188246.7671">32027 17355 33 0,'0'-7'50'0,"0"0"-22"15,-3 0 20-15,0-2 3 16,0-2-23-16,1 0-1 16,-1 4 13-16,-1-1-20 15,4-1 18-15,0 5-15 16,-3 1-2-16,3-3 3 15,-3 4-14-15,0-1 5 16,3 3 3-16,-2 0-16 0,2 0 17 16,0 0-19-16,-3 0 4 15,-4 3-8-15,-11 29 5 16,-5 13-1-16,-4 14 4 15,-3 5 0-15,4 9 2 16,3 4-6-16,0-5 0 16,7 0 1-16,-2-10 1 15,6-6-2-15,2-2 0 16,4-12 8-16,4-7-12 15,-1-2 4-15,0-10 0 16,-4-2-1-16,5-7 2 16,-1-3-1-16,3-6 0 0,-3-2 4 15,3-3-4 1,0 0 0-16,0 0 0 0,0 0-5 15,0 0 5-15,-3 0-32 16,-4-8-26-16,5-9-81 16,2-4-75-16</inkml:trace>
  <inkml:trace contextRef="#ctx0" brushRef="#br0" timeOffset="188957.8077">32098 17218 60 0,'0'-5'130'16,"-3"2"-86"-16,1 0-9 15,-1 3-9-15,-1 0-15 16,4 0 13-16,-3 0-22 15,0 3 1-15,3 18 2 16,0 12 2-16,0 2 15 16,0 1-16-16,13 5-4 0,13 2 12 15,10-3-14 1,2 0 0-16,11-5-3 0,0-3 6 15,2-8-3 1,-7 0 0-16,-5-3 0 0,-12-5 1 16,-9 0 0-16,-9-2-1 15,-4-3 0-15,-5-2 6 16,0 0-9-16,0 3 3 15,0-5 0-15,0 1 3 16,0-3-3-16,0 2 0 16,0 5-3-16,0-4 9 15,0 5-4-15,-8-2-2 16,-5 0 4-16,-4 5-2 15,-7 0-1-15,-5 3-1 16,-14 5 6-16,-6 0-3 0,-10 5 6 16,-8-3-9-16,-7 1 3 15,4 0 0 1,4-3-3-16,4-2 0 0,11-1-3 15,6-5 8-15,4 3-5 16,5-1 0-16,3-2 0 16,4 1 10-16,2-3-9 15,6-4 1-15,9 0 2 16,3-4 0-16,9-1-4 15,0-5 0-15,0 3-2 16,0-3-5-16,0 0 5 16,0 0-28-16,6 0-59 0,24 0-68 15</inkml:trace>
  <inkml:trace contextRef="#ctx0" brushRef="#br0" timeOffset="197567.3002">24065 15392 228 0,'27'-30'56'15,"-9"3"-50"-15,-14 6 17 16,-4 16 4-16,0 3 4 15,0 2 14-15,0 0-30 16,0 0-1-16,0 0-10 16,-10 0 1-16,-16 23-7 15,-17 25 2-15,-9 19 0 16,-20 15 2-16,-11 5-1 15,-6-1-1-15,-1-9 3 0,5-4 2 16,8-13-8-16,13-6 3 16,15-11 0-16,21-19-1 15,20-11 1-15,8-10 0 16,0-3 0-16,0 0-6 15,3 0-10-15,32-20 16 16,16-5 9-16,14-2-5 16,0 8 5-16,-9 5-9 15,-2 13 0-15,-6 1 4 16,-1 0-8-16,-3 1 4 15,2 21 0-15,-5-1 4 16,-2-2-4-16,-3 0 0 16,-3-6 0-16,-7-5 0 15,-8-2 0-15,-3-6-6 0,-10 0-2 16,-2 0 4-1,0 0 3-15,4-16-2 0,-2-11 2 16,1-11-13-16,1 1 9 16,-5-6 5-16,1 11 0 15,0 8 4-15,-3 14-3 16,0 10 12-16,0 0-11 15,0 5-2-15,0 43 0 16,-21 27 5-16,-5 21 7 16,-7 5 21-16,6-1-29 15,3-7 10-15,3-13-5 16,9-14-5-16,4-9-1 0,2-15-3 15,6-9 0-15,0-14-5 16,0-14-55-16,6-5-105 16</inkml:trace>
  <inkml:trace contextRef="#ctx0" brushRef="#br0" timeOffset="198501.3536">24683 15069 223 0,'-3'-2'33'0,"3"2"-22"15,0 0 12-15,-5 0 3 16,2-4 15-16,-7-1-17 15,2 2-24-15,2-2 24 16,2 1-20-16,4 4 12 16,0 0 6-16,0-1-20 15,0-3 8-15,0 0-7 0,0-2-2 16,10-2-1-16,8 1 0 15,0-2 0-15,-5 9 7 16,3 0-7-16,-4 0-1 16,-6 21-2-16,-6 14 3 15,0 5-2-15,-9 6 5 16,-21-2-3-16,-9-1 6 15,1 0 0-15,2-8-5 16,10-7-1-16,8-10 1 16,8-13-2-16,10-2 1 15,0-3-2-15,0 0 2 16,0 0-24-16,28 0 6 0,5 0 16 15,8-3 4 1,-2 3 5-16,-8 0-7 0,-3 0-3 16,-7 3 2-16,-1 19 1 15,1 4 0-15,-6 1 0 16,0-1 0-16,-6 1-1 15,-9 1 1-15,0-2 0 16,0-5 7-16,-21 3-6 16,-18-2 15-16,-14-4-13 15,-1 0 2-15,2-2 0 16,-2-10-5-16,12 0-2 15,7-4 2-15,7 1-35 16,17-3-51-16,11 0-155 16</inkml:trace>
  <inkml:trace contextRef="#ctx0" brushRef="#br0" timeOffset="203979.6669">23328 15793 335 0,'-67'10'26'15,"-13"-4"-22"-15,3 5-2 16,-5 7 3-16,5 1 11 15,18-14 3-15,-9 1 3 16,-6-3-6-16,-10-3-12 16,-4 0 12-16,-2 0-4 15,-2-9-9-15,3-12 12 16,0-3-14-16,-1-5 3 0,-5-7-2 15,3 2 3 1,6-1-1-16,12 3-4 0,12 0 0 16,11 6-7-16,10 1 11 15,10 4-4-15,11 6 0 16,5-2 0-16,6 4 0 15,0-1 0-15,0 3 7 16,1 3-6-16,1 1-1 16,4 4 0-16,3 3-1 15,0-3-2-15,0 3 3 16,0 0 0-16,0 0 0 15,-2 0-11-15,2 0 10 16,-3 0-14-16,-7 0-14 16,-1 0-33-16,-4 0-43 15,5 0-51-15</inkml:trace>
  <inkml:trace contextRef="#ctx0" brushRef="#br0" timeOffset="204391.6905">21819 15275 235 0,'0'-6'52'0,"-5"6"-37"16,-31 0-15-16,-11 0 0 15,-19 0 4-15,-6 8-4 16,-1 8 13-16,4-6-9 0,13-1-2 15,14-4 5 1,9-5-5-16,13 0 2 0,4 0 2 16,8 0-4-16,1 0-2 15,7 0 0-15,0 0 3 16,0 0 0-16,0 0-2 15,0 3-1-15,0 0 4 16,0 8-2-16,0 12-2 16,0 12 6-16,10 16 8 15,8 8 16-15,8 5-16 16,4 5-2-16,6 4 12 15,0 1-14-15,3-1 5 16,-5-1-11-16,-1 0-1 16,-3-2 3-16,-6-4-6 15,-3-1 0-15,-1-10-13 0,-2-7-80 16,6-13-180-1</inkml:trace>
  <inkml:trace contextRef="#ctx0" brushRef="#br0" timeOffset="205863.7747">21927 15338 75 0,'44'-24'11'0,"4"3"3"16,-4 7-13-16,-11 7 2 15,-25 7-2-15,-1-3 1 0,-7 0 15 16,0 3 14-1,0 0-2-15,0 0 2 0,0 0-11 16,0 0-1-16,0-2-6 16,0 2-13-16,0 0 15 15,0 0-15-15,0 0 0 16,0 0-1-16,0 0 1 15,0 0 0-15,0 0 0 16,0 0 3-16,0 0-9 16,0 0 11-16,0 0-5 15,0 0 12-15,-12 18-12 16,-6 17 4-16,-5 16 13 0,2 14-15 15,-7 17 22 1,-1 12-7-16,-4 7 3 0,-8 1 5 16,0-6-19-16,-2-2 10 15,2-5-7-15,9-12-6 16,2-8 0-16,12-13-3 15,2-13 0-15,8-8 4 16,3-11-4-16,-2-5 0 16,1-3 0-16,1-6-36 15,1 0-72-15,4-10-168 16</inkml:trace>
  <inkml:trace contextRef="#ctx0" brushRef="#br0" timeOffset="206546.8138">21683 15253 196 0,'0'-13'65'15,"0"4"-65"-15,15 2 6 16,23 4-6-16,9-2 0 0,4 5 7 15,0 0-9 1,-4 0 2-16,-6 0-5 0,-5 0-42 16,-8 0-68-16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22997538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8253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195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70777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3511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87687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51403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08971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73" name="Shape 2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69404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1084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45423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5371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19847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87837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14499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84652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48018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53444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24465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0522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Shape 35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15657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55721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2353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95628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90190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33068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62420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8" name="Shape 3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007951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56740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73460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30918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23565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Font typeface="Merriweather Sans"/>
              <a:buNone/>
            </a:pPr>
            <a:r>
              <a:rPr lang="en-US" sz="2000" b="0" i="0" u="none" strike="noStrike" cap="none" baseline="0">
                <a:latin typeface="Merriweather Sans"/>
                <a:ea typeface="Merriweather Sans"/>
                <a:cs typeface="Merriweather Sans"/>
                <a:sym typeface="Merriweather Sans"/>
              </a:rPr>
              <a:t>Like a dog .... food ... food ...</a:t>
            </a:r>
          </a:p>
        </p:txBody>
      </p:sp>
    </p:spTree>
    <p:extLst>
      <p:ext uri="{BB962C8B-B14F-4D97-AF65-F5344CB8AC3E}">
        <p14:creationId xmlns:p14="http://schemas.microsoft.com/office/powerpoint/2010/main" val="318277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4748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3686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9313799" y="2532099"/>
            <a:ext cx="8064599" cy="348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9" name="Shape 79"/>
          <p:cNvSpPr txBox="1">
            <a:spLocks noGrp="1"/>
          </p:cNvSpPr>
          <p:nvPr>
            <p:ph type="body" idx="1"/>
          </p:nvPr>
        </p:nvSpPr>
        <p:spPr>
          <a:xfrm rot="5400000">
            <a:off x="2271625" y="-874699"/>
            <a:ext cx="8064599" cy="10296599"/>
          </a:xfrm>
          <a:prstGeom prst="rect">
            <a:avLst/>
          </a:prstGeom>
          <a:noFill/>
          <a:ln>
            <a:noFill/>
          </a:ln>
        </p:spPr>
        <p:txBody>
          <a:bodyPr lIns="91425" tIns="91425" rIns="91425" bIns="91425" anchor="t" anchorCtr="0"/>
          <a:lstStyle>
            <a:lvl1pPr marL="647700" indent="-165862" algn="l" rtl="0">
              <a:spcBef>
                <a:spcPts val="3500"/>
              </a:spcBef>
              <a:spcAft>
                <a:spcPts val="0"/>
              </a:spcAft>
              <a:buClr>
                <a:schemeClr val="lt1"/>
              </a:buClr>
              <a:buFont typeface="Cabin"/>
              <a:buChar char="•"/>
              <a:defRPr/>
            </a:lvl1pPr>
            <a:lvl2pPr marL="939800" indent="-165862"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1219200" y="2840038"/>
            <a:ext cx="13817699" cy="19605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13" name="Shape 113"/>
          <p:cNvSpPr txBox="1">
            <a:spLocks noGrp="1"/>
          </p:cNvSpPr>
          <p:nvPr>
            <p:ph type="subTitle" idx="1"/>
          </p:nvPr>
        </p:nvSpPr>
        <p:spPr>
          <a:xfrm>
            <a:off x="2438400" y="5181600"/>
            <a:ext cx="11379300" cy="2336700"/>
          </a:xfrm>
          <a:prstGeom prst="rect">
            <a:avLst/>
          </a:prstGeom>
          <a:noFill/>
          <a:ln>
            <a:noFill/>
          </a:ln>
        </p:spPr>
        <p:txBody>
          <a:bodyPr lIns="91425" tIns="91425" rIns="91425" bIns="91425" anchor="t" anchorCtr="0"/>
          <a:lstStyle>
            <a:lvl1pPr marL="0" marR="0" indent="0" algn="ctr" rtl="0">
              <a:spcBef>
                <a:spcPts val="3500"/>
              </a:spcBef>
              <a:spcAft>
                <a:spcPts val="0"/>
              </a:spcAft>
              <a:buClr>
                <a:schemeClr val="lt1"/>
              </a:buClr>
              <a:buFont typeface="Cabin"/>
              <a:buNone/>
              <a:defRPr/>
            </a:lvl1pPr>
            <a:lvl2pPr marL="457200" marR="0" indent="0" algn="ctr" rtl="0">
              <a:spcBef>
                <a:spcPts val="3500"/>
              </a:spcBef>
              <a:spcAft>
                <a:spcPts val="0"/>
              </a:spcAft>
              <a:buClr>
                <a:schemeClr val="lt1"/>
              </a:buClr>
              <a:buFont typeface="Cabin"/>
              <a:buNone/>
              <a:defRPr/>
            </a:lvl2pPr>
            <a:lvl3pPr marL="914400" marR="0" indent="0" algn="ctr" rtl="0">
              <a:spcBef>
                <a:spcPts val="3500"/>
              </a:spcBef>
              <a:spcAft>
                <a:spcPts val="0"/>
              </a:spcAft>
              <a:buClr>
                <a:schemeClr val="lt1"/>
              </a:buClr>
              <a:buFont typeface="Cabin"/>
              <a:buNone/>
              <a:defRPr/>
            </a:lvl3pPr>
            <a:lvl4pPr marL="1371600" marR="0" indent="0" algn="ctr" rtl="0">
              <a:spcBef>
                <a:spcPts val="3500"/>
              </a:spcBef>
              <a:spcAft>
                <a:spcPts val="0"/>
              </a:spcAft>
              <a:buClr>
                <a:schemeClr val="lt1"/>
              </a:buClr>
              <a:buFont typeface="Cabin"/>
              <a:buNone/>
              <a:defRPr/>
            </a:lvl4pPr>
            <a:lvl5pPr marL="1828800" marR="0" indent="0" algn="ctr" rtl="0">
              <a:spcBef>
                <a:spcPts val="3500"/>
              </a:spcBef>
              <a:spcAft>
                <a:spcPts val="0"/>
              </a:spcAft>
              <a:buClr>
                <a:schemeClr val="lt1"/>
              </a:buClr>
              <a:buFont typeface="Cabin"/>
              <a:buNone/>
              <a:defRPr/>
            </a:lvl5pPr>
            <a:lvl6pPr marL="2286000" marR="0" indent="0" algn="ctr" rtl="0">
              <a:spcBef>
                <a:spcPts val="3500"/>
              </a:spcBef>
              <a:spcAft>
                <a:spcPts val="0"/>
              </a:spcAft>
              <a:buClr>
                <a:schemeClr val="lt1"/>
              </a:buClr>
              <a:buFont typeface="Cabin"/>
              <a:buNone/>
              <a:defRPr/>
            </a:lvl6pPr>
            <a:lvl7pPr marL="2743200" marR="0" indent="0" algn="ctr" rtl="0">
              <a:spcBef>
                <a:spcPts val="3500"/>
              </a:spcBef>
              <a:spcAft>
                <a:spcPts val="0"/>
              </a:spcAft>
              <a:buClr>
                <a:schemeClr val="lt1"/>
              </a:buClr>
              <a:buFont typeface="Cabin"/>
              <a:buNone/>
              <a:defRPr/>
            </a:lvl7pPr>
            <a:lvl8pPr marL="3200400" marR="0" indent="0" algn="ctr" rtl="0">
              <a:spcBef>
                <a:spcPts val="3500"/>
              </a:spcBef>
              <a:spcAft>
                <a:spcPts val="0"/>
              </a:spcAft>
              <a:buClr>
                <a:schemeClr val="lt1"/>
              </a:buClr>
              <a:buFont typeface="Cabin"/>
              <a:buNone/>
              <a:defRPr/>
            </a:lvl8pPr>
            <a:lvl9pPr marL="3657600" marR="0"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82" name="Shape 82"/>
          <p:cNvSpPr txBox="1">
            <a:spLocks noGrp="1"/>
          </p:cNvSpPr>
          <p:nvPr>
            <p:ph type="body" idx="1"/>
          </p:nvPr>
        </p:nvSpPr>
        <p:spPr>
          <a:xfrm rot="5400000">
            <a:off x="5270399" y="-1511300"/>
            <a:ext cx="5702399" cy="13932000"/>
          </a:xfrm>
          <a:prstGeom prst="rect">
            <a:avLst/>
          </a:prstGeom>
          <a:noFill/>
          <a:ln>
            <a:noFill/>
          </a:ln>
        </p:spPr>
        <p:txBody>
          <a:bodyPr lIns="91425" tIns="91425" rIns="91425" bIns="91425" anchor="t" anchorCtr="0"/>
          <a:lstStyle>
            <a:lvl1pPr marL="647700" indent="-165862" algn="l" rtl="0">
              <a:spcBef>
                <a:spcPts val="3500"/>
              </a:spcBef>
              <a:spcAft>
                <a:spcPts val="0"/>
              </a:spcAft>
              <a:buClr>
                <a:schemeClr val="lt1"/>
              </a:buClr>
              <a:buFont typeface="Cabin"/>
              <a:buChar char="•"/>
              <a:defRPr/>
            </a:lvl1pPr>
            <a:lvl2pPr marL="939800" indent="-165862"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86113" y="6400800"/>
            <a:ext cx="9753599" cy="7556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a:spLocks noGrp="1"/>
          </p:cNvSpPr>
          <p:nvPr>
            <p:ph type="pic" idx="2"/>
          </p:nvPr>
        </p:nvSpPr>
        <p:spPr>
          <a:xfrm>
            <a:off x="3186113" y="817562"/>
            <a:ext cx="9753599" cy="5486399"/>
          </a:xfrm>
          <a:prstGeom prst="rect">
            <a:avLst/>
          </a:prstGeom>
          <a:noFill/>
          <a:ln>
            <a:noFill/>
          </a:ln>
        </p:spPr>
      </p:sp>
      <p:sp>
        <p:nvSpPr>
          <p:cNvPr id="86" name="Shape 86"/>
          <p:cNvSpPr txBox="1">
            <a:spLocks noGrp="1"/>
          </p:cNvSpPr>
          <p:nvPr>
            <p:ph type="body" idx="1"/>
          </p:nvPr>
        </p:nvSpPr>
        <p:spPr>
          <a:xfrm>
            <a:off x="3186113" y="7156450"/>
            <a:ext cx="9753599" cy="107309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12800" y="363537"/>
            <a:ext cx="5348399" cy="154949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9" name="Shape 89"/>
          <p:cNvSpPr txBox="1">
            <a:spLocks noGrp="1"/>
          </p:cNvSpPr>
          <p:nvPr>
            <p:ph type="body" idx="1"/>
          </p:nvPr>
        </p:nvSpPr>
        <p:spPr>
          <a:xfrm>
            <a:off x="6356350" y="363537"/>
            <a:ext cx="9086699" cy="78041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0" name="Shape 90"/>
          <p:cNvSpPr txBox="1">
            <a:spLocks noGrp="1"/>
          </p:cNvSpPr>
          <p:nvPr>
            <p:ph type="body" idx="2"/>
          </p:nvPr>
        </p:nvSpPr>
        <p:spPr>
          <a:xfrm>
            <a:off x="812800" y="1912938"/>
            <a:ext cx="5348399" cy="6254699"/>
          </a:xfrm>
          <a:prstGeom prst="rect">
            <a:avLst/>
          </a:prstGeom>
          <a:noFill/>
          <a:ln>
            <a:noFill/>
          </a:ln>
        </p:spPr>
        <p:txBody>
          <a:bodyPr lIns="91425" tIns="91425" rIns="91425" bIns="91425" anchor="t"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02" name="Shape 102"/>
          <p:cNvSpPr txBox="1">
            <a:spLocks noGrp="1"/>
          </p:cNvSpPr>
          <p:nvPr>
            <p:ph type="body" idx="1"/>
          </p:nvPr>
        </p:nvSpPr>
        <p:spPr>
          <a:xfrm>
            <a:off x="1155700" y="2603500"/>
            <a:ext cx="6889800" cy="57023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3" name="Shape 103"/>
          <p:cNvSpPr txBox="1">
            <a:spLocks noGrp="1"/>
          </p:cNvSpPr>
          <p:nvPr>
            <p:ph type="body" idx="2"/>
          </p:nvPr>
        </p:nvSpPr>
        <p:spPr>
          <a:xfrm>
            <a:off x="8197850" y="2603500"/>
            <a:ext cx="6889800" cy="570239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284287" y="5875337"/>
            <a:ext cx="13817699" cy="181620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06" name="Shape 106"/>
          <p:cNvSpPr txBox="1">
            <a:spLocks noGrp="1"/>
          </p:cNvSpPr>
          <p:nvPr>
            <p:ph type="body" idx="1"/>
          </p:nvPr>
        </p:nvSpPr>
        <p:spPr>
          <a:xfrm>
            <a:off x="1284287" y="3875087"/>
            <a:ext cx="13817699" cy="2000400"/>
          </a:xfrm>
          <a:prstGeom prst="rect">
            <a:avLst/>
          </a:prstGeom>
          <a:noFill/>
          <a:ln>
            <a:noFill/>
          </a:ln>
        </p:spPr>
        <p:txBody>
          <a:bodyPr lIns="91425" tIns="91425" rIns="91425" bIns="91425" anchor="b" anchorCtr="0"/>
          <a:lstStyle>
            <a:lvl1pPr marL="0" indent="0" rtl="0">
              <a:spcBef>
                <a:spcPts val="0"/>
              </a:spcBef>
              <a:buFont typeface="Cabin"/>
              <a:buNone/>
              <a:defRPr/>
            </a:lvl1pPr>
            <a:lvl2pPr marL="457200" indent="0" rtl="0">
              <a:spcBef>
                <a:spcPts val="0"/>
              </a:spcBef>
              <a:buFont typeface="Cabin"/>
              <a:buNone/>
              <a:defRPr/>
            </a:lvl2pPr>
            <a:lvl3pPr marL="914400" indent="0" rtl="0">
              <a:spcBef>
                <a:spcPts val="0"/>
              </a:spcBef>
              <a:buFont typeface="Cabin"/>
              <a:buNone/>
              <a:defRPr/>
            </a:lvl3pPr>
            <a:lvl4pPr marL="1371600" indent="0" rtl="0">
              <a:spcBef>
                <a:spcPts val="0"/>
              </a:spcBef>
              <a:buFont typeface="Cabin"/>
              <a:buNone/>
              <a:defRPr/>
            </a:lvl4pPr>
            <a:lvl5pPr marL="1828800" indent="0" rtl="0">
              <a:spcBef>
                <a:spcPts val="0"/>
              </a:spcBef>
              <a:buFont typeface="Cabin"/>
              <a:buNone/>
              <a:defRPr/>
            </a:lvl5pPr>
            <a:lvl6pPr marL="2286000" indent="0" rtl="0">
              <a:spcBef>
                <a:spcPts val="0"/>
              </a:spcBef>
              <a:buFont typeface="Cabin"/>
              <a:buNone/>
              <a:defRPr/>
            </a:lvl6pPr>
            <a:lvl7pPr marL="2743200" indent="0" rtl="0">
              <a:spcBef>
                <a:spcPts val="0"/>
              </a:spcBef>
              <a:buFont typeface="Cabin"/>
              <a:buNone/>
              <a:defRPr/>
            </a:lvl7pPr>
            <a:lvl8pPr marL="3200400" indent="0" rtl="0">
              <a:spcBef>
                <a:spcPts val="0"/>
              </a:spcBef>
              <a:buFont typeface="Cabin"/>
              <a:buNone/>
              <a:defRPr/>
            </a:lvl8pPr>
            <a:lvl9pPr marL="3657600" indent="0" rtl="0">
              <a:spcBef>
                <a:spcPts val="0"/>
              </a:spcBef>
              <a:buFont typeface="Cabin"/>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09" name="Shape 109"/>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647700" indent="-165862" algn="l" rtl="0">
              <a:spcBef>
                <a:spcPts val="3500"/>
              </a:spcBef>
              <a:spcAft>
                <a:spcPts val="0"/>
              </a:spcAft>
              <a:buClr>
                <a:schemeClr val="lt1"/>
              </a:buClr>
              <a:buFont typeface="Cabin"/>
              <a:buChar char="•"/>
              <a:defRPr/>
            </a:lvl1pPr>
            <a:lvl2pPr marL="939800" indent="-165862" algn="l" rtl="0">
              <a:spcBef>
                <a:spcPts val="3500"/>
              </a:spcBef>
              <a:spcAft>
                <a:spcPts val="0"/>
              </a:spcAft>
              <a:buClr>
                <a:schemeClr val="lt1"/>
              </a:buClr>
              <a:buFont typeface="Cabin"/>
              <a:buChar char="•"/>
              <a:defRPr/>
            </a:lvl2pPr>
            <a:lvl3pPr marL="1231900" indent="-165861" algn="l" rtl="0">
              <a:spcBef>
                <a:spcPts val="3500"/>
              </a:spcBef>
              <a:spcAft>
                <a:spcPts val="0"/>
              </a:spcAft>
              <a:buClr>
                <a:schemeClr val="lt1"/>
              </a:buClr>
              <a:buFont typeface="Cabin"/>
              <a:buChar char="•"/>
              <a:defRPr/>
            </a:lvl3pPr>
            <a:lvl4pPr marL="1536700" indent="-165861" algn="l" rtl="0">
              <a:spcBef>
                <a:spcPts val="3500"/>
              </a:spcBef>
              <a:spcAft>
                <a:spcPts val="0"/>
              </a:spcAft>
              <a:buClr>
                <a:schemeClr val="lt1"/>
              </a:buClr>
              <a:buFont typeface="Cabin"/>
              <a:buChar char="•"/>
              <a:defRPr/>
            </a:lvl4pPr>
            <a:lvl5pPr marL="1828800" indent="-165861" algn="l" rtl="0">
              <a:spcBef>
                <a:spcPts val="3500"/>
              </a:spcBef>
              <a:spcAft>
                <a:spcPts val="0"/>
              </a:spcAft>
              <a:buClr>
                <a:schemeClr val="lt1"/>
              </a:buClr>
              <a:buFont typeface="Cabin"/>
              <a:buChar char="•"/>
              <a:defRPr/>
            </a:lvl5pPr>
            <a:lvl6pPr marL="2286000" indent="-165861" algn="l" rtl="0">
              <a:spcBef>
                <a:spcPts val="3500"/>
              </a:spcBef>
              <a:spcAft>
                <a:spcPts val="0"/>
              </a:spcAft>
              <a:buClr>
                <a:schemeClr val="lt1"/>
              </a:buClr>
              <a:buFont typeface="Cabin"/>
              <a:buChar char="•"/>
              <a:defRPr/>
            </a:lvl6pPr>
            <a:lvl7pPr marL="2743200" indent="-165861" algn="l" rtl="0">
              <a:spcBef>
                <a:spcPts val="3500"/>
              </a:spcBef>
              <a:spcAft>
                <a:spcPts val="0"/>
              </a:spcAft>
              <a:buClr>
                <a:schemeClr val="lt1"/>
              </a:buClr>
              <a:buFont typeface="Cabin"/>
              <a:buChar char="•"/>
              <a:defRPr/>
            </a:lvl7pPr>
            <a:lvl8pPr marL="3200400" indent="-165861" algn="l" rtl="0">
              <a:spcBef>
                <a:spcPts val="3500"/>
              </a:spcBef>
              <a:spcAft>
                <a:spcPts val="0"/>
              </a:spcAft>
              <a:buClr>
                <a:schemeClr val="lt1"/>
              </a:buClr>
              <a:buFont typeface="Cabin"/>
              <a:buChar char="•"/>
              <a:defRPr/>
            </a:lvl8pPr>
            <a:lvl9pPr marL="3657600" indent="-165861" algn="l" rtl="0">
              <a:spcBef>
                <a:spcPts val="3500"/>
              </a:spcBef>
              <a:spcAft>
                <a:spcPts val="0"/>
              </a:spcAft>
              <a:buClr>
                <a:schemeClr val="lt1"/>
              </a:buClr>
              <a:buFont typeface="Cabin"/>
              <a:buChar char="•"/>
              <a:defRPr/>
            </a:lvl9pPr>
          </a:lstStyle>
          <a:p>
            <a:endParaRPr/>
          </a:p>
        </p:txBody>
      </p:sp>
      <p:sp>
        <p:nvSpPr>
          <p:cNvPr id="110" name="Shape 110"/>
          <p:cNvSpPr txBox="1"/>
          <p:nvPr/>
        </p:nvSpPr>
        <p:spPr>
          <a:xfrm>
            <a:off x="6684425" y="8630125"/>
            <a:ext cx="9038100" cy="1054500"/>
          </a:xfrm>
          <a:prstGeom prst="rect">
            <a:avLst/>
          </a:prstGeom>
          <a:noFill/>
          <a:ln>
            <a:noFill/>
          </a:ln>
        </p:spPr>
        <p:txBody>
          <a:bodyPr lIns="91425" tIns="91425" rIns="91425" bIns="91425" anchor="t" anchorCtr="0">
            <a:noAutofit/>
          </a:bodyPr>
          <a:lstStyle/>
          <a:p>
            <a:pPr>
              <a:spcBef>
                <a:spcPts val="0"/>
              </a:spcBef>
              <a:buNone/>
            </a:pPr>
            <a:r>
              <a:rPr lang="en-US"/>
              <a:t>Wwww.</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www.KnowBigData.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155700" y="241300"/>
            <a:ext cx="13932000" cy="22986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72" name="Shape 72"/>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647700" marR="0" indent="-165862" algn="l" rtl="0">
              <a:spcBef>
                <a:spcPts val="3500"/>
              </a:spcBef>
              <a:spcAft>
                <a:spcPts val="0"/>
              </a:spcAft>
              <a:buClr>
                <a:schemeClr val="lt1"/>
              </a:buClr>
              <a:buFont typeface="Cabin"/>
              <a:buChar char="•"/>
              <a:defRPr/>
            </a:lvl1pPr>
            <a:lvl2pPr marL="939800" marR="0" indent="-165862" algn="l" rtl="0">
              <a:spcBef>
                <a:spcPts val="3500"/>
              </a:spcBef>
              <a:spcAft>
                <a:spcPts val="0"/>
              </a:spcAft>
              <a:buClr>
                <a:schemeClr val="lt1"/>
              </a:buClr>
              <a:buFont typeface="Cabin"/>
              <a:buChar char="•"/>
              <a:defRPr/>
            </a:lvl2pPr>
            <a:lvl3pPr marL="1231900" marR="0" indent="-165861" algn="l" rtl="0">
              <a:spcBef>
                <a:spcPts val="3500"/>
              </a:spcBef>
              <a:spcAft>
                <a:spcPts val="0"/>
              </a:spcAft>
              <a:buClr>
                <a:schemeClr val="lt1"/>
              </a:buClr>
              <a:buFont typeface="Cabin"/>
              <a:buChar char="•"/>
              <a:defRPr/>
            </a:lvl3pPr>
            <a:lvl4pPr marL="1536700" marR="0" indent="-165861" algn="l" rtl="0">
              <a:spcBef>
                <a:spcPts val="3500"/>
              </a:spcBef>
              <a:spcAft>
                <a:spcPts val="0"/>
              </a:spcAft>
              <a:buClr>
                <a:schemeClr val="lt1"/>
              </a:buClr>
              <a:buFont typeface="Cabin"/>
              <a:buChar char="•"/>
              <a:defRPr/>
            </a:lvl4pPr>
            <a:lvl5pPr marL="1828800" marR="0" indent="-165861" algn="l" rtl="0">
              <a:spcBef>
                <a:spcPts val="3500"/>
              </a:spcBef>
              <a:spcAft>
                <a:spcPts val="0"/>
              </a:spcAft>
              <a:buClr>
                <a:schemeClr val="lt1"/>
              </a:buClr>
              <a:buFont typeface="Cabin"/>
              <a:buChar char="•"/>
              <a:defRPr/>
            </a:lvl5pPr>
            <a:lvl6pPr marL="2286000" marR="0" indent="-165861" algn="l" rtl="0">
              <a:spcBef>
                <a:spcPts val="3500"/>
              </a:spcBef>
              <a:spcAft>
                <a:spcPts val="0"/>
              </a:spcAft>
              <a:buClr>
                <a:schemeClr val="lt1"/>
              </a:buClr>
              <a:buFont typeface="Cabin"/>
              <a:buChar char="•"/>
              <a:defRPr/>
            </a:lvl6pPr>
            <a:lvl7pPr marL="2743200" marR="0" indent="-165861" algn="l" rtl="0">
              <a:spcBef>
                <a:spcPts val="3500"/>
              </a:spcBef>
              <a:spcAft>
                <a:spcPts val="0"/>
              </a:spcAft>
              <a:buClr>
                <a:schemeClr val="lt1"/>
              </a:buClr>
              <a:buFont typeface="Cabin"/>
              <a:buChar char="•"/>
              <a:defRPr/>
            </a:lvl7pPr>
            <a:lvl8pPr marL="3200400" marR="0" indent="-165861" algn="l" rtl="0">
              <a:spcBef>
                <a:spcPts val="3500"/>
              </a:spcBef>
              <a:spcAft>
                <a:spcPts val="0"/>
              </a:spcAft>
              <a:buClr>
                <a:schemeClr val="lt1"/>
              </a:buClr>
              <a:buFont typeface="Cabin"/>
              <a:buChar char="•"/>
              <a:defRPr/>
            </a:lvl8pPr>
            <a:lvl9pPr marL="3657600" marR="0" indent="-165861" algn="l" rtl="0">
              <a:spcBef>
                <a:spcPts val="3500"/>
              </a:spcBef>
              <a:spcAft>
                <a:spcPts val="0"/>
              </a:spcAft>
              <a:buClr>
                <a:schemeClr val="lt1"/>
              </a:buClr>
              <a:buFont typeface="Cabin"/>
              <a:buChar char="•"/>
              <a:defRPr/>
            </a:lvl9pPr>
          </a:lstStyle>
          <a:p>
            <a:endParaRPr dirty="0"/>
          </a:p>
        </p:txBody>
      </p:sp>
      <p:pic>
        <p:nvPicPr>
          <p:cNvPr id="75" name="Shape 75"/>
          <p:cNvPicPr preferRelativeResize="0"/>
          <p:nvPr/>
        </p:nvPicPr>
        <p:blipFill>
          <a:blip r:embed="rId12">
            <a:alphaModFix/>
          </a:blip>
          <a:stretch>
            <a:fillRect/>
          </a:stretch>
        </p:blipFill>
        <p:spPr>
          <a:xfrm>
            <a:off x="12890088" y="8139482"/>
            <a:ext cx="3099091" cy="460034"/>
          </a:xfrm>
          <a:prstGeom prst="rect">
            <a:avLst/>
          </a:prstGeom>
          <a:noFill/>
          <a:ln>
            <a:noFill/>
          </a:ln>
        </p:spPr>
      </p:pic>
      <p:sp>
        <p:nvSpPr>
          <p:cNvPr id="76" name="Shape 76"/>
          <p:cNvSpPr txBox="1"/>
          <p:nvPr/>
        </p:nvSpPr>
        <p:spPr>
          <a:xfrm>
            <a:off x="10548492" y="8538927"/>
            <a:ext cx="6841499" cy="629999"/>
          </a:xfrm>
          <a:prstGeom prst="rect">
            <a:avLst/>
          </a:prstGeom>
          <a:noFill/>
          <a:ln>
            <a:noFill/>
          </a:ln>
        </p:spPr>
        <p:txBody>
          <a:bodyPr lIns="91425" tIns="91425" rIns="91425" bIns="91425" anchor="b" anchorCtr="0">
            <a:noAutofit/>
          </a:bodyPr>
          <a:lstStyle/>
          <a:p>
            <a:pPr algn="ctr">
              <a:spcBef>
                <a:spcPts val="0"/>
              </a:spcBef>
              <a:buNone/>
            </a:pPr>
            <a:r>
              <a:rPr lang="en-US" sz="3000" u="sng" dirty="0">
                <a:solidFill>
                  <a:schemeClr val="hlink"/>
                </a:solidFill>
                <a:hlinkClick r:id="rId13"/>
              </a:rPr>
              <a:t>www.KnowBigData.com</a:t>
            </a: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70672" y="7676683"/>
            <a:ext cx="3010914" cy="925597"/>
          </a:xfrm>
          <a:prstGeom prst="rect">
            <a:avLst/>
          </a:prstGeom>
          <a:effectLst>
            <a:glow rad="127000">
              <a:schemeClr val="bg1"/>
            </a:glow>
          </a:effectLst>
        </p:spPr>
      </p:pic>
      <p:sp>
        <p:nvSpPr>
          <p:cNvPr id="9" name="Shape 76"/>
          <p:cNvSpPr txBox="1"/>
          <p:nvPr userDrawn="1"/>
        </p:nvSpPr>
        <p:spPr>
          <a:xfrm>
            <a:off x="582138" y="8599516"/>
            <a:ext cx="3387982" cy="503373"/>
          </a:xfrm>
          <a:prstGeom prst="rect">
            <a:avLst/>
          </a:prstGeom>
          <a:noFill/>
          <a:ln>
            <a:noFill/>
          </a:ln>
        </p:spPr>
        <p:txBody>
          <a:bodyPr lIns="91425" tIns="91425" rIns="91425" bIns="91425" anchor="b" anchorCtr="0">
            <a:noAutofit/>
          </a:bodyPr>
          <a:lstStyle/>
          <a:p>
            <a:pPr algn="ctr">
              <a:spcBef>
                <a:spcPts val="0"/>
              </a:spcBef>
              <a:buNone/>
            </a:pPr>
            <a:r>
              <a:rPr lang="en-US" sz="3000" u="sng" baseline="0" dirty="0" smtClean="0">
                <a:solidFill>
                  <a:schemeClr val="accent2">
                    <a:lumMod val="60000"/>
                    <a:lumOff val="40000"/>
                  </a:schemeClr>
                </a:solidFill>
                <a:hlinkClick r:id="rId13"/>
              </a:rPr>
              <a:t>www.techboost.in</a:t>
            </a:r>
            <a:endParaRPr lang="en-US" sz="3000" u="sng" baseline="0" dirty="0">
              <a:solidFill>
                <a:schemeClr val="accent2">
                  <a:lumMod val="60000"/>
                  <a:lumOff val="40000"/>
                </a:schemeClr>
              </a:solidFill>
              <a:hlinkClick r:id="rId13"/>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26.emf"/><Relationship Id="rId4" Type="http://schemas.openxmlformats.org/officeDocument/2006/relationships/customXml" Target="../ink/ink22.xml"/></Relationships>
</file>

<file path=ppt/slides/_rels/slide2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Mnemonic"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30.emf"/><Relationship Id="rId4" Type="http://schemas.openxmlformats.org/officeDocument/2006/relationships/customXml" Target="../ink/ink26.xml"/></Relationships>
</file>

<file path=ppt/slides/_rels/slide3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31.emf"/></Relationships>
</file>

<file path=ppt/slides/_rels/slide3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32.emf"/></Relationships>
</file>

<file path=ppt/slides/_rels/slide33.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3531700" y="3113600"/>
            <a:ext cx="9192599" cy="1664100"/>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00FF"/>
                </a:solidFill>
                <a:latin typeface="Cabin"/>
                <a:ea typeface="Cabin"/>
                <a:cs typeface="Cabin"/>
                <a:sym typeface="Cabin"/>
              </a:rPr>
              <a:t>Learning Python</a:t>
            </a:r>
          </a:p>
        </p:txBody>
      </p:sp>
      <p:pic>
        <p:nvPicPr>
          <p:cNvPr id="50" name="Shape 50"/>
          <p:cNvPicPr preferRelativeResize="0"/>
          <p:nvPr/>
        </p:nvPicPr>
        <p:blipFill>
          <a:blip r:embed="rId3">
            <a:alphaModFix/>
          </a:blip>
          <a:stretch>
            <a:fillRect/>
          </a:stretch>
        </p:blipFill>
        <p:spPr>
          <a:xfrm>
            <a:off x="1758200" y="2650250"/>
            <a:ext cx="2590800" cy="2590800"/>
          </a:xfrm>
          <a:prstGeom prst="rect">
            <a:avLst/>
          </a:prstGeom>
          <a:noFill/>
          <a:ln>
            <a:noFill/>
          </a:ln>
        </p:spPr>
      </p:pic>
      <p:sp>
        <p:nvSpPr>
          <p:cNvPr id="52" name="Shape 52"/>
          <p:cNvSpPr txBox="1"/>
          <p:nvPr/>
        </p:nvSpPr>
        <p:spPr>
          <a:xfrm>
            <a:off x="3388375" y="4553100"/>
            <a:ext cx="10316099" cy="1789499"/>
          </a:xfrm>
          <a:prstGeom prst="rect">
            <a:avLst/>
          </a:prstGeom>
          <a:noFill/>
          <a:ln>
            <a:noFill/>
          </a:ln>
        </p:spPr>
        <p:txBody>
          <a:bodyPr lIns="91425" tIns="91425" rIns="91425" bIns="91425" anchor="ctr" anchorCtr="0">
            <a:noAutofit/>
          </a:bodyPr>
          <a:lstStyle/>
          <a:p>
            <a:pPr lvl="0" algn="ctr" rtl="0">
              <a:spcBef>
                <a:spcPts val="0"/>
              </a:spcBef>
              <a:buNone/>
            </a:pPr>
            <a:r>
              <a:rPr lang="en-US" sz="4800">
                <a:solidFill>
                  <a:schemeClr val="lt1"/>
                </a:solidFill>
                <a:latin typeface="Cabin"/>
                <a:ea typeface="Cabin"/>
                <a:cs typeface="Cabin"/>
                <a:sym typeface="Cabin"/>
              </a:rPr>
              <a:t>Variables, Expressions, &amp; Statements</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baseline="0">
                <a:solidFill>
                  <a:srgbClr val="FF00FF"/>
                </a:solidFill>
                <a:latin typeface="Cabin"/>
                <a:ea typeface="Cabin"/>
                <a:cs typeface="Cabin"/>
                <a:sym typeface="Cabin"/>
              </a:rPr>
              <a:t>x =</a:t>
            </a:r>
            <a:r>
              <a:rPr lang="en-US" sz="5600" b="0" i="0" u="none" strike="noStrike" cap="none" baseline="0">
                <a:solidFill>
                  <a:schemeClr val="lt1"/>
                </a:solidFill>
                <a:latin typeface="Cabin"/>
                <a:ea typeface="Cabin"/>
                <a:cs typeface="Cabin"/>
                <a:sym typeface="Cabin"/>
              </a:rPr>
              <a:t> </a:t>
            </a:r>
            <a:r>
              <a:rPr lang="en-US" sz="5600" b="0" i="0" u="none" strike="noStrike" cap="none" baseline="0">
                <a:solidFill>
                  <a:srgbClr val="FFFF00"/>
                </a:solidFill>
                <a:latin typeface="Cabin"/>
                <a:ea typeface="Cabin"/>
                <a:cs typeface="Cabin"/>
                <a:sym typeface="Cabin"/>
              </a:rPr>
              <a:t>3.9   *   x   *   (  1   -   x  )</a:t>
            </a:r>
          </a:p>
        </p:txBody>
      </p:sp>
      <p:sp>
        <p:nvSpPr>
          <p:cNvPr id="186" name="Shape 186"/>
          <p:cNvSpPr txBox="1"/>
          <p:nvPr/>
        </p:nvSpPr>
        <p:spPr>
          <a:xfrm>
            <a:off x="10668000" y="850900"/>
            <a:ext cx="5016500" cy="1270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baseline="0">
                <a:solidFill>
                  <a:schemeClr val="lt1"/>
                </a:solidFill>
                <a:latin typeface="Cabin"/>
                <a:ea typeface="Cabin"/>
                <a:cs typeface="Cabin"/>
                <a:sym typeface="Cabin"/>
              </a:rPr>
              <a:t>0.6</a:t>
            </a:r>
          </a:p>
        </p:txBody>
      </p:sp>
      <p:sp>
        <p:nvSpPr>
          <p:cNvPr id="187" name="Shape 187"/>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x</a:t>
            </a:r>
          </a:p>
        </p:txBody>
      </p:sp>
      <p:sp>
        <p:nvSpPr>
          <p:cNvPr id="188" name="Shape 188"/>
          <p:cNvSpPr txBox="1"/>
          <p:nvPr/>
        </p:nvSpPr>
        <p:spPr>
          <a:xfrm>
            <a:off x="581025" y="6477000"/>
            <a:ext cx="6578599"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b="0" i="0" u="none" strike="noStrike" cap="none" baseline="0">
                <a:solidFill>
                  <a:srgbClr val="FFFF00"/>
                </a:solidFill>
                <a:latin typeface="Cabin"/>
                <a:ea typeface="Cabin"/>
                <a:cs typeface="Cabin"/>
                <a:sym typeface="Cabin"/>
              </a:rPr>
              <a:t>Right side is an expression. </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rgbClr val="FF7F00"/>
                </a:solidFill>
                <a:latin typeface="Cabin"/>
                <a:ea typeface="Cabin"/>
                <a:cs typeface="Cabin"/>
                <a:sym typeface="Cabin"/>
              </a:rPr>
              <a:t>Once the expression is evaluated</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rgbClr val="FF00FF"/>
                </a:solidFill>
                <a:latin typeface="Cabin"/>
                <a:ea typeface="Cabin"/>
                <a:cs typeface="Cabin"/>
                <a:sym typeface="Cabin"/>
              </a:rPr>
              <a:t>the result is placed in (assigned to)  x.</a:t>
            </a:r>
          </a:p>
        </p:txBody>
      </p:sp>
      <p:sp>
        <p:nvSpPr>
          <p:cNvPr id="189" name="Shape 189"/>
          <p:cNvSpPr txBox="1"/>
          <p:nvPr/>
        </p:nvSpPr>
        <p:spPr>
          <a:xfrm>
            <a:off x="9699625" y="2844800"/>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0.6</a:t>
            </a:r>
          </a:p>
        </p:txBody>
      </p:sp>
      <p:sp>
        <p:nvSpPr>
          <p:cNvPr id="190" name="Shape 190"/>
          <p:cNvSpPr txBox="1"/>
          <p:nvPr/>
        </p:nvSpPr>
        <p:spPr>
          <a:xfrm>
            <a:off x="12713125" y="3039312"/>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0.6</a:t>
            </a:r>
          </a:p>
        </p:txBody>
      </p:sp>
      <p:cxnSp>
        <p:nvCxnSpPr>
          <p:cNvPr id="191" name="Shape 191"/>
          <p:cNvCxnSpPr/>
          <p:nvPr/>
        </p:nvCxnSpPr>
        <p:spPr>
          <a:xfrm rot="10800000" flipH="1">
            <a:off x="10323511" y="1925637"/>
            <a:ext cx="606425" cy="849312"/>
          </a:xfrm>
          <a:prstGeom prst="straightConnector1">
            <a:avLst/>
          </a:prstGeom>
          <a:noFill/>
          <a:ln w="63500" cap="rnd" cmpd="sng">
            <a:solidFill>
              <a:schemeClr val="lt1"/>
            </a:solidFill>
            <a:prstDash val="solid"/>
            <a:miter/>
            <a:headEnd type="stealth" w="med" len="med"/>
            <a:tailEnd type="none" w="med" len="med"/>
          </a:ln>
        </p:spPr>
      </p:cxnSp>
      <p:cxnSp>
        <p:nvCxnSpPr>
          <p:cNvPr id="192" name="Shape 192"/>
          <p:cNvCxnSpPr>
            <a:stCxn id="190" idx="0"/>
          </p:cNvCxnSpPr>
          <p:nvPr/>
        </p:nvCxnSpPr>
        <p:spPr>
          <a:xfrm rot="10800000">
            <a:off x="11207725" y="1976412"/>
            <a:ext cx="2037000" cy="1062900"/>
          </a:xfrm>
          <a:prstGeom prst="straightConnector1">
            <a:avLst/>
          </a:prstGeom>
          <a:noFill/>
          <a:ln w="63500" cap="rnd" cmpd="sng">
            <a:solidFill>
              <a:schemeClr val="lt1"/>
            </a:solidFill>
            <a:prstDash val="solid"/>
            <a:miter/>
            <a:headEnd type="stealth" w="med" len="med"/>
            <a:tailEnd type="none" w="med" len="med"/>
          </a:ln>
        </p:spPr>
      </p:cxnSp>
      <p:sp>
        <p:nvSpPr>
          <p:cNvPr id="193" name="Shape 193"/>
          <p:cNvSpPr txBox="1"/>
          <p:nvPr/>
        </p:nvSpPr>
        <p:spPr>
          <a:xfrm>
            <a:off x="130651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0.4</a:t>
            </a:r>
          </a:p>
        </p:txBody>
      </p:sp>
      <p:cxnSp>
        <p:nvCxnSpPr>
          <p:cNvPr id="194" name="Shape 194"/>
          <p:cNvCxnSpPr/>
          <p:nvPr/>
        </p:nvCxnSpPr>
        <p:spPr>
          <a:xfrm rot="10800000">
            <a:off x="8085136" y="4718049"/>
            <a:ext cx="2393950" cy="1857375"/>
          </a:xfrm>
          <a:prstGeom prst="straightConnector1">
            <a:avLst/>
          </a:prstGeom>
          <a:noFill/>
          <a:ln w="63500" cap="rnd" cmpd="sng">
            <a:solidFill>
              <a:srgbClr val="FF7F00"/>
            </a:solidFill>
            <a:prstDash val="solid"/>
            <a:miter/>
            <a:headEnd type="stealth" w="med" len="med"/>
            <a:tailEnd type="none" w="med" len="med"/>
          </a:ln>
        </p:spPr>
      </p:cxnSp>
      <p:cxnSp>
        <p:nvCxnSpPr>
          <p:cNvPr id="195" name="Shape 195"/>
          <p:cNvCxnSpPr/>
          <p:nvPr/>
        </p:nvCxnSpPr>
        <p:spPr>
          <a:xfrm rot="10800000">
            <a:off x="10115550" y="4579937"/>
            <a:ext cx="796924" cy="1873249"/>
          </a:xfrm>
          <a:prstGeom prst="straightConnector1">
            <a:avLst/>
          </a:prstGeom>
          <a:noFill/>
          <a:ln w="63500" cap="rnd" cmpd="sng">
            <a:solidFill>
              <a:srgbClr val="FF7F00"/>
            </a:solidFill>
            <a:prstDash val="solid"/>
            <a:miter/>
            <a:headEnd type="stealth" w="med" len="med"/>
            <a:tailEnd type="none" w="med" len="med"/>
          </a:ln>
        </p:spPr>
      </p:cxnSp>
      <p:cxnSp>
        <p:nvCxnSpPr>
          <p:cNvPr id="196" name="Shape 196"/>
          <p:cNvCxnSpPr/>
          <p:nvPr/>
        </p:nvCxnSpPr>
        <p:spPr>
          <a:xfrm rot="10800000" flipH="1">
            <a:off x="11555411" y="5638800"/>
            <a:ext cx="1630361" cy="849312"/>
          </a:xfrm>
          <a:prstGeom prst="straightConnector1">
            <a:avLst/>
          </a:prstGeom>
          <a:noFill/>
          <a:ln w="63500" cap="rnd" cmpd="sng">
            <a:solidFill>
              <a:srgbClr val="FF7F00"/>
            </a:solidFill>
            <a:prstDash val="solid"/>
            <a:miter/>
            <a:headEnd type="stealth" w="med" len="med"/>
            <a:tailEnd type="none" w="med" len="med"/>
          </a:ln>
        </p:spPr>
      </p:cxnSp>
      <p:sp>
        <p:nvSpPr>
          <p:cNvPr id="197" name="Shape 197"/>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0.93</a:t>
            </a:r>
          </a:p>
        </p:txBody>
      </p:sp>
      <p:cxnSp>
        <p:nvCxnSpPr>
          <p:cNvPr id="198" name="Shape 198"/>
          <p:cNvCxnSpPr/>
          <p:nvPr/>
        </p:nvCxnSpPr>
        <p:spPr>
          <a:xfrm rot="10800000" flipH="1">
            <a:off x="13776325" y="4579937"/>
            <a:ext cx="485775" cy="485775"/>
          </a:xfrm>
          <a:prstGeom prst="straightConnector1">
            <a:avLst/>
          </a:prstGeom>
          <a:noFill/>
          <a:ln w="63500" cap="rnd" cmpd="sng">
            <a:solidFill>
              <a:srgbClr val="FF7F00"/>
            </a:solidFill>
            <a:prstDash val="solid"/>
            <a:miter/>
            <a:headEnd type="stealth" w="med" len="med"/>
            <a:tailEnd type="none" w="med" len="med"/>
          </a:ln>
        </p:spPr>
      </p:cxnSp>
      <p:cxnSp>
        <p:nvCxnSpPr>
          <p:cNvPr id="199" name="Shape 199"/>
          <p:cNvCxnSpPr/>
          <p:nvPr/>
        </p:nvCxnSpPr>
        <p:spPr>
          <a:xfrm rot="10800000">
            <a:off x="12665074" y="4457699"/>
            <a:ext cx="520700" cy="660400"/>
          </a:xfrm>
          <a:prstGeom prst="straightConnector1">
            <a:avLst/>
          </a:prstGeom>
          <a:noFill/>
          <a:ln w="63500" cap="rnd" cmpd="sng">
            <a:solidFill>
              <a:srgbClr val="FF7F00"/>
            </a:solidFill>
            <a:prstDash val="solid"/>
            <a:miter/>
            <a:headEnd type="stealth" w="med" len="med"/>
            <a:tailEnd type="none" w="med" len="med"/>
          </a:ln>
        </p:spPr>
      </p:cxnSp>
      <p:sp>
        <p:nvSpPr>
          <p:cNvPr id="200" name="Shape 200"/>
          <p:cNvSpPr txBox="1"/>
          <p:nvPr/>
        </p:nvSpPr>
        <p:spPr>
          <a:xfrm>
            <a:off x="581025" y="1085850"/>
            <a:ext cx="65785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baseline="0">
                <a:solidFill>
                  <a:srgbClr val="00FF00"/>
                </a:solidFill>
                <a:latin typeface="Cabin"/>
                <a:ea typeface="Cabin"/>
                <a:cs typeface="Cabin"/>
                <a:sym typeface="Cabin"/>
              </a:rPr>
              <a:t>A variable is a memory location used to store a value (0.6)</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790680" y="1098000"/>
              <a:ext cx="7168320" cy="6176880"/>
            </p14:xfrm>
          </p:contentPart>
        </mc:Choice>
        <mc:Fallback>
          <p:pic>
            <p:nvPicPr>
              <p:cNvPr id="2" name="Ink 1"/>
              <p:cNvPicPr/>
              <p:nvPr/>
            </p:nvPicPr>
            <p:blipFill>
              <a:blip r:embed="rId4"/>
              <a:stretch>
                <a:fillRect/>
              </a:stretch>
            </p:blipFill>
            <p:spPr>
              <a:xfrm>
                <a:off x="6780600" y="1090440"/>
                <a:ext cx="7187760" cy="6190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p:nvPr/>
        </p:nvSpPr>
        <p:spPr>
          <a:xfrm>
            <a:off x="6362700" y="36322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600" b="0" i="0" u="none" strike="noStrike" cap="none" baseline="0">
                <a:solidFill>
                  <a:srgbClr val="FF00FF"/>
                </a:solidFill>
                <a:latin typeface="Cabin"/>
                <a:ea typeface="Cabin"/>
                <a:cs typeface="Cabin"/>
                <a:sym typeface="Cabin"/>
              </a:rPr>
              <a:t>x =</a:t>
            </a:r>
            <a:r>
              <a:rPr lang="en-US" sz="5600" b="0" i="0" u="none" strike="noStrike" cap="none" baseline="0">
                <a:solidFill>
                  <a:schemeClr val="lt1"/>
                </a:solidFill>
                <a:latin typeface="Cabin"/>
                <a:ea typeface="Cabin"/>
                <a:cs typeface="Cabin"/>
                <a:sym typeface="Cabin"/>
              </a:rPr>
              <a:t> </a:t>
            </a:r>
            <a:r>
              <a:rPr lang="en-US" sz="5600" b="0" i="0" u="none" strike="noStrike" cap="none" baseline="0">
                <a:solidFill>
                  <a:srgbClr val="FFFF00"/>
                </a:solidFill>
                <a:latin typeface="Cabin"/>
                <a:ea typeface="Cabin"/>
                <a:cs typeface="Cabin"/>
                <a:sym typeface="Cabin"/>
              </a:rPr>
              <a:t>3.9   *   x   *   (  1   -   x  )</a:t>
            </a:r>
          </a:p>
        </p:txBody>
      </p:sp>
      <p:sp>
        <p:nvSpPr>
          <p:cNvPr id="206" name="Shape 206"/>
          <p:cNvSpPr txBox="1"/>
          <p:nvPr/>
        </p:nvSpPr>
        <p:spPr>
          <a:xfrm>
            <a:off x="10668000" y="850900"/>
            <a:ext cx="5016500" cy="1270000"/>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Cabin"/>
                <a:ea typeface="Cabin"/>
                <a:cs typeface="Cabin"/>
                <a:sym typeface="Cabin"/>
              </a:rPr>
              <a:t> </a:t>
            </a:r>
            <a:r>
              <a:rPr lang="en-US" sz="4900" b="0" i="0" u="none" strike="noStrike" cap="none" baseline="0">
                <a:solidFill>
                  <a:schemeClr val="lt1"/>
                </a:solidFill>
                <a:latin typeface="Cabin"/>
                <a:ea typeface="Cabin"/>
                <a:cs typeface="Cabin"/>
                <a:sym typeface="Cabin"/>
              </a:rPr>
              <a:t>0.6    0.93</a:t>
            </a:r>
          </a:p>
        </p:txBody>
      </p:sp>
      <p:sp>
        <p:nvSpPr>
          <p:cNvPr id="207" name="Shape 207"/>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x</a:t>
            </a:r>
          </a:p>
        </p:txBody>
      </p:sp>
      <p:sp>
        <p:nvSpPr>
          <p:cNvPr id="208" name="Shape 208"/>
          <p:cNvSpPr txBox="1"/>
          <p:nvPr/>
        </p:nvSpPr>
        <p:spPr>
          <a:xfrm>
            <a:off x="581025" y="6216650"/>
            <a:ext cx="6578599" cy="2184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b="0" i="0" u="none" strike="noStrike" cap="none" baseline="0">
                <a:solidFill>
                  <a:srgbClr val="FFFF00"/>
                </a:solidFill>
                <a:latin typeface="Cabin"/>
                <a:ea typeface="Cabin"/>
                <a:cs typeface="Cabin"/>
                <a:sym typeface="Cabin"/>
              </a:rPr>
              <a:t>Right side is an expression. </a:t>
            </a:r>
            <a:r>
              <a:rPr lang="en-US" sz="3200" b="0" i="0" u="none" strike="noStrike" cap="none" baseline="0">
                <a:solidFill>
                  <a:schemeClr val="lt1"/>
                </a:solidFill>
                <a:latin typeface="Cabin"/>
                <a:ea typeface="Cabin"/>
                <a:cs typeface="Cabin"/>
                <a:sym typeface="Cabin"/>
              </a:rPr>
              <a:t> </a:t>
            </a:r>
            <a:r>
              <a:rPr lang="en-US" sz="3200" b="0" i="0" u="none" strike="noStrike" cap="none" baseline="0">
                <a:solidFill>
                  <a:srgbClr val="FF7F00"/>
                </a:solidFill>
                <a:latin typeface="Cabin"/>
                <a:ea typeface="Cabin"/>
                <a:cs typeface="Cabin"/>
                <a:sym typeface="Cabin"/>
              </a:rPr>
              <a:t>Once the expression is evaluated</a:t>
            </a:r>
            <a:r>
              <a:rPr lang="en-US" sz="3200" b="0" i="0" u="none" strike="noStrike" cap="none" baseline="0">
                <a:solidFill>
                  <a:schemeClr val="lt1"/>
                </a:solidFill>
                <a:latin typeface="Cabin"/>
                <a:ea typeface="Cabin"/>
                <a:cs typeface="Cabin"/>
                <a:sym typeface="Cabin"/>
              </a:rPr>
              <a:t>, </a:t>
            </a:r>
            <a:r>
              <a:rPr lang="en-US" sz="3200" b="0" i="0" u="none" strike="noStrike" cap="none" baseline="0">
                <a:solidFill>
                  <a:srgbClr val="FF00FF"/>
                </a:solidFill>
                <a:latin typeface="Cabin"/>
                <a:ea typeface="Cabin"/>
                <a:cs typeface="Cabin"/>
                <a:sym typeface="Cabin"/>
              </a:rPr>
              <a:t>the result is placed in (assigned to) the variable on the left side (i.e. x).</a:t>
            </a:r>
          </a:p>
        </p:txBody>
      </p:sp>
      <p:cxnSp>
        <p:nvCxnSpPr>
          <p:cNvPr id="209" name="Shape 209"/>
          <p:cNvCxnSpPr/>
          <p:nvPr/>
        </p:nvCxnSpPr>
        <p:spPr>
          <a:xfrm>
            <a:off x="6662736" y="4492625"/>
            <a:ext cx="3868737" cy="2395537"/>
          </a:xfrm>
          <a:prstGeom prst="straightConnector1">
            <a:avLst/>
          </a:prstGeom>
          <a:noFill/>
          <a:ln w="63500" cap="rnd" cmpd="sng">
            <a:solidFill>
              <a:srgbClr val="FF00FF"/>
            </a:solidFill>
            <a:prstDash val="solid"/>
            <a:miter/>
            <a:headEnd type="stealth" w="med" len="med"/>
            <a:tailEnd type="none" w="med" len="med"/>
          </a:ln>
        </p:spPr>
      </p:cxnSp>
      <p:sp>
        <p:nvSpPr>
          <p:cNvPr id="210" name="Shape 210"/>
          <p:cNvSpPr txBox="1"/>
          <p:nvPr/>
        </p:nvSpPr>
        <p:spPr>
          <a:xfrm>
            <a:off x="10652125" y="6604000"/>
            <a:ext cx="13476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b="0" i="0" u="none" strike="noStrike" cap="none" baseline="0">
                <a:solidFill>
                  <a:srgbClr val="FF7F00"/>
                </a:solidFill>
                <a:latin typeface="Cabin"/>
                <a:ea typeface="Cabin"/>
                <a:cs typeface="Cabin"/>
                <a:sym typeface="Cabin"/>
              </a:rPr>
              <a:t>0.93</a:t>
            </a:r>
          </a:p>
        </p:txBody>
      </p:sp>
      <p:sp>
        <p:nvSpPr>
          <p:cNvPr id="211" name="Shape 211"/>
          <p:cNvSpPr txBox="1"/>
          <p:nvPr/>
        </p:nvSpPr>
        <p:spPr>
          <a:xfrm>
            <a:off x="581025" y="304800"/>
            <a:ext cx="7003799" cy="2705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200" b="0" i="0" u="none" strike="noStrike" cap="none" baseline="0">
                <a:solidFill>
                  <a:srgbClr val="00FF00"/>
                </a:solidFill>
                <a:latin typeface="Cabin"/>
                <a:ea typeface="Cabin"/>
                <a:cs typeface="Cabin"/>
                <a:sym typeface="Cabin"/>
              </a:rPr>
              <a:t>A variable is a memory location used to store a value.  </a:t>
            </a:r>
            <a:r>
              <a:rPr lang="en-US" sz="3200" b="0" i="0" u="none" strike="noStrike" cap="none" baseline="0">
                <a:solidFill>
                  <a:srgbClr val="FF00FF"/>
                </a:solidFill>
                <a:latin typeface="Cabin"/>
                <a:ea typeface="Cabin"/>
                <a:cs typeface="Cabin"/>
                <a:sym typeface="Cabin"/>
              </a:rPr>
              <a:t>The value stored in a variable can be updated by replacing the old value (0.6) with a new value (0.93).</a:t>
            </a:r>
          </a:p>
        </p:txBody>
      </p:sp>
      <p:cxnSp>
        <p:nvCxnSpPr>
          <p:cNvPr id="212" name="Shape 212"/>
          <p:cNvCxnSpPr/>
          <p:nvPr/>
        </p:nvCxnSpPr>
        <p:spPr>
          <a:xfrm flipH="1">
            <a:off x="6696075" y="1855786"/>
            <a:ext cx="5813424" cy="1943100"/>
          </a:xfrm>
          <a:prstGeom prst="straightConnector1">
            <a:avLst/>
          </a:prstGeom>
          <a:noFill/>
          <a:ln w="63500" cap="rnd" cmpd="sng">
            <a:solidFill>
              <a:srgbClr val="FF00FF"/>
            </a:solidFill>
            <a:prstDash val="solid"/>
            <a:miter/>
            <a:headEnd type="stealth" w="med" len="med"/>
            <a:tailEnd type="none" w="med" len="med"/>
          </a:ln>
        </p:spPr>
      </p:cxnSp>
      <p:cxnSp>
        <p:nvCxnSpPr>
          <p:cNvPr id="213" name="Shape 213"/>
          <p:cNvCxnSpPr/>
          <p:nvPr/>
        </p:nvCxnSpPr>
        <p:spPr>
          <a:xfrm flipH="1">
            <a:off x="10791824" y="1039812"/>
            <a:ext cx="763586" cy="885825"/>
          </a:xfrm>
          <a:prstGeom prst="straightConnector1">
            <a:avLst/>
          </a:prstGeom>
          <a:noFill/>
          <a:ln w="63500" cap="rnd" cmpd="sng">
            <a:solidFill>
              <a:srgbClr val="FF00FF"/>
            </a:solidFill>
            <a:prstDash val="solid"/>
            <a:miter/>
            <a:headEnd type="none" w="med" len="med"/>
            <a:tailEnd type="none" w="med" len="med"/>
          </a:ln>
        </p:spPr>
      </p:cxnSp>
      <p:cxnSp>
        <p:nvCxnSpPr>
          <p:cNvPr id="214" name="Shape 214"/>
          <p:cNvCxnSpPr/>
          <p:nvPr/>
        </p:nvCxnSpPr>
        <p:spPr>
          <a:xfrm>
            <a:off x="10791825" y="1022350"/>
            <a:ext cx="573086" cy="798512"/>
          </a:xfrm>
          <a:prstGeom prst="straightConnector1">
            <a:avLst/>
          </a:prstGeom>
          <a:noFill/>
          <a:ln w="63500" cap="rnd" cmpd="sng">
            <a:solidFill>
              <a:srgbClr val="FF00FF"/>
            </a:solidFill>
            <a:prstDash val="solid"/>
            <a:miter/>
            <a:headEnd type="none" w="med" len="med"/>
            <a:tailEnd type="none" w="med" len="med"/>
          </a:ln>
        </p:spPr>
      </p:cxn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00FF"/>
                </a:solidFill>
                <a:latin typeface="Cabin"/>
                <a:ea typeface="Cabin"/>
                <a:cs typeface="Cabin"/>
                <a:sym typeface="Cabin"/>
              </a:rPr>
              <a:t>Numeric Expressions</a:t>
            </a:r>
          </a:p>
        </p:txBody>
      </p:sp>
      <p:sp>
        <p:nvSpPr>
          <p:cNvPr id="220" name="Shape 220"/>
          <p:cNvSpPr txBox="1">
            <a:spLocks noGrp="1"/>
          </p:cNvSpPr>
          <p:nvPr>
            <p:ph type="body" idx="1"/>
          </p:nvPr>
        </p:nvSpPr>
        <p:spPr>
          <a:xfrm>
            <a:off x="850900" y="2603500"/>
            <a:ext cx="84525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Because of the lack of mathematical symbols on computer keyboards - we use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computer-speak</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to express the classic math operations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Asterisk is multiplication</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Exponentiation (raise to a power) looks different from in math.</a:t>
            </a:r>
          </a:p>
        </p:txBody>
      </p:sp>
      <p:graphicFrame>
        <p:nvGraphicFramePr>
          <p:cNvPr id="221" name="Shape 221"/>
          <p:cNvGraphicFramePr/>
          <p:nvPr/>
        </p:nvGraphicFramePr>
        <p:xfrm>
          <a:off x="10337800" y="2670175"/>
          <a:ext cx="5025250" cy="5567275"/>
        </p:xfrm>
        <a:graphic>
          <a:graphicData uri="http://schemas.openxmlformats.org/drawingml/2006/table">
            <a:tbl>
              <a:tblPr>
                <a:noFill/>
                <a:tableStyleId>{27C9D6CE-918A-4673-9F90-FA0C6F8A28FE}</a:tableStyleId>
              </a:tblPr>
              <a:tblGrid>
                <a:gridCol w="2398575"/>
                <a:gridCol w="2626675"/>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baseline="0">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baseline="0">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baseline="0">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818440" y="3814920"/>
              <a:ext cx="1350000" cy="4252320"/>
            </p14:xfrm>
          </p:contentPart>
        </mc:Choice>
        <mc:Fallback>
          <p:pic>
            <p:nvPicPr>
              <p:cNvPr id="2" name="Ink 1"/>
              <p:cNvPicPr/>
              <p:nvPr/>
            </p:nvPicPr>
            <p:blipFill>
              <a:blip r:embed="rId4"/>
              <a:stretch>
                <a:fillRect/>
              </a:stretch>
            </p:blipFill>
            <p:spPr>
              <a:xfrm>
                <a:off x="11810160" y="3809160"/>
                <a:ext cx="1365840" cy="426492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p:nvPr/>
        </p:nvSpPr>
        <p:spPr>
          <a:xfrm>
            <a:off x="1727200" y="2838450"/>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xx</a:t>
            </a:r>
            <a:r>
              <a:rPr lang="en-US" sz="3000" b="0" i="0" u="none" strike="noStrike" cap="none" baseline="0">
                <a:solidFill>
                  <a:schemeClr val="lt1"/>
                </a:solidFill>
                <a:latin typeface="Courier New"/>
                <a:ea typeface="Courier New"/>
                <a:cs typeface="Courier New"/>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xx</a:t>
            </a:r>
            <a:r>
              <a:rPr lang="en-US" sz="3000" b="0" i="0" u="none" strike="noStrike" cap="none" baseline="0">
                <a:solidFill>
                  <a:schemeClr val="lt1"/>
                </a:solidFill>
                <a:latin typeface="Courier New"/>
                <a:ea typeface="Courier New"/>
                <a:cs typeface="Courier New"/>
                <a:sym typeface="Courier New"/>
              </a:rPr>
              <a:t> = </a:t>
            </a:r>
            <a:r>
              <a:rPr lang="en-US" sz="3000" b="0" i="0" u="none" strike="noStrike" cap="none" baseline="0">
                <a:solidFill>
                  <a:srgbClr val="00FF00"/>
                </a:solidFill>
                <a:latin typeface="Courier New"/>
                <a:ea typeface="Courier New"/>
                <a:cs typeface="Courier New"/>
                <a:sym typeface="Courier New"/>
              </a:rPr>
              <a:t>xx</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print </a:t>
            </a:r>
            <a:r>
              <a:rPr lang="en-US" sz="3000" b="0" i="0" u="none" strike="noStrike" cap="none" baseline="0">
                <a:solidFill>
                  <a:srgbClr val="00FF00"/>
                </a:solidFill>
                <a:latin typeface="Courier New"/>
                <a:ea typeface="Courier New"/>
                <a:cs typeface="Courier New"/>
                <a:sym typeface="Courier New"/>
              </a:rPr>
              <a:t>xx</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yy</a:t>
            </a:r>
            <a:r>
              <a:rPr lang="en-US" sz="3000" b="0" i="0" u="none" strike="noStrike" cap="none" baseline="0">
                <a:solidFill>
                  <a:schemeClr val="lt1"/>
                </a:solidFill>
                <a:latin typeface="Courier New"/>
                <a:ea typeface="Courier New"/>
                <a:cs typeface="Courier New"/>
                <a:sym typeface="Courier New"/>
              </a:rPr>
              <a:t> = 440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12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00"/>
                </a:solidFill>
                <a:latin typeface="Courier New"/>
                <a:ea typeface="Courier New"/>
                <a:cs typeface="Courier New"/>
                <a:sym typeface="Courier New"/>
              </a:rPr>
              <a:t>yy</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zz</a:t>
            </a:r>
            <a:r>
              <a:rPr lang="en-US" sz="3000" b="0" i="0" u="none" strike="noStrike" cap="none" baseline="0">
                <a:solidFill>
                  <a:schemeClr val="lt1"/>
                </a:solidFill>
                <a:latin typeface="Courier New"/>
                <a:ea typeface="Courier New"/>
                <a:cs typeface="Courier New"/>
                <a:sym typeface="Courier New"/>
              </a:rPr>
              <a:t> = </a:t>
            </a:r>
            <a:r>
              <a:rPr lang="en-US" sz="3000" b="0" i="0" u="none" strike="noStrike" cap="none" baseline="0">
                <a:solidFill>
                  <a:srgbClr val="00FF00"/>
                </a:solidFill>
                <a:latin typeface="Courier New"/>
                <a:ea typeface="Courier New"/>
                <a:cs typeface="Courier New"/>
                <a:sym typeface="Courier New"/>
              </a:rPr>
              <a:t>yy</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zz</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5</a:t>
            </a:r>
          </a:p>
        </p:txBody>
      </p:sp>
      <p:sp>
        <p:nvSpPr>
          <p:cNvPr id="227" name="Shape 227"/>
          <p:cNvSpPr txBox="1"/>
          <p:nvPr/>
        </p:nvSpPr>
        <p:spPr>
          <a:xfrm>
            <a:off x="7073900" y="273685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a:t>
            </a:r>
            <a:r>
              <a:rPr lang="en-US" sz="3000" b="0" i="0" u="none" strike="noStrike" cap="none" baseline="0">
                <a:solidFill>
                  <a:srgbClr val="00FF00"/>
                </a:solidFill>
                <a:latin typeface="Courier New"/>
                <a:ea typeface="Courier New"/>
                <a:cs typeface="Courier New"/>
                <a:sym typeface="Courier New"/>
              </a:rPr>
              <a:t> jj</a:t>
            </a:r>
            <a:r>
              <a:rPr lang="en-US" sz="3000" b="0" i="0" u="none" strike="noStrike" cap="none" baseline="0">
                <a:solidFill>
                  <a:schemeClr val="lt1"/>
                </a:solidFill>
                <a:latin typeface="Courier New"/>
                <a:ea typeface="Courier New"/>
                <a:cs typeface="Courier New"/>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00FF00"/>
                </a:solidFill>
                <a:latin typeface="Courier New"/>
                <a:ea typeface="Courier New"/>
                <a:cs typeface="Courier New"/>
                <a:sym typeface="Courier New"/>
              </a:rPr>
              <a:t>kk</a:t>
            </a:r>
            <a:r>
              <a:rPr lang="en-US" sz="3000" b="0" i="0" u="none" strike="noStrike" cap="none" baseline="0">
                <a:solidFill>
                  <a:schemeClr val="lt1"/>
                </a:solidFill>
                <a:latin typeface="Courier New"/>
                <a:ea typeface="Courier New"/>
                <a:cs typeface="Courier New"/>
                <a:sym typeface="Courier New"/>
              </a:rPr>
              <a:t> = </a:t>
            </a:r>
            <a:r>
              <a:rPr lang="en-US" sz="3000" b="0" i="0" u="none" strike="noStrike" cap="none" baseline="0">
                <a:solidFill>
                  <a:srgbClr val="00FF00"/>
                </a:solidFill>
                <a:latin typeface="Courier New"/>
                <a:ea typeface="Courier New"/>
                <a:cs typeface="Courier New"/>
                <a:sym typeface="Courier New"/>
              </a:rPr>
              <a:t>jj</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FF"/>
                </a:solidFill>
                <a:latin typeface="Courier New"/>
                <a:ea typeface="Courier New"/>
                <a:cs typeface="Courier New"/>
                <a:sym typeface="Courier New"/>
              </a:rPr>
              <a:t>% </a:t>
            </a:r>
            <a:r>
              <a:rPr lang="en-US" sz="3000" b="0" i="0" u="none" strike="noStrike" cap="none" baseline="0">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00FF00"/>
                </a:solidFill>
                <a:latin typeface="Courier New"/>
                <a:ea typeface="Courier New"/>
                <a:cs typeface="Courier New"/>
                <a:sym typeface="Courier New"/>
              </a:rPr>
              <a:t>kk</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4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64</a:t>
            </a:r>
          </a:p>
        </p:txBody>
      </p:sp>
      <p:graphicFrame>
        <p:nvGraphicFramePr>
          <p:cNvPr id="228" name="Shape 228"/>
          <p:cNvGraphicFramePr/>
          <p:nvPr/>
        </p:nvGraphicFramePr>
        <p:xfrm>
          <a:off x="11783875" y="2965450"/>
          <a:ext cx="3752000" cy="4556125"/>
        </p:xfrm>
        <a:graphic>
          <a:graphicData uri="http://schemas.openxmlformats.org/drawingml/2006/table">
            <a:tbl>
              <a:tblPr>
                <a:noFill/>
                <a:tableStyleId>{131B1BEB-EEFF-47A5-BE8C-16FA77C716DA}</a:tableStyleId>
              </a:tblPr>
              <a:tblGrid>
                <a:gridCol w="1876000"/>
                <a:gridCol w="1876000"/>
              </a:tblGrid>
              <a:tr h="650875">
                <a:tc>
                  <a:txBody>
                    <a:bodyPr/>
                    <a:lstStyle/>
                    <a:p>
                      <a:pPr marL="0" lvl="0" indent="0" algn="ctr" rtl="0">
                        <a:lnSpc>
                          <a:spcPct val="100000"/>
                        </a:lnSpc>
                        <a:spcBef>
                          <a:spcPts val="0"/>
                        </a:spcBef>
                        <a:spcAft>
                          <a:spcPts val="0"/>
                        </a:spcAft>
                        <a:buClr>
                          <a:srgbClr val="00FFFF"/>
                        </a:buClr>
                        <a:buSzPct val="25000"/>
                        <a:buFont typeface="Cabin"/>
                        <a:buNone/>
                      </a:pPr>
                      <a:r>
                        <a:rPr lang="en-US" sz="2400" b="0" i="0" u="none" baseline="0">
                          <a:solidFill>
                            <a:srgbClr val="00FFFF"/>
                          </a:solidFill>
                          <a:latin typeface="Cabin"/>
                          <a:ea typeface="Cabin"/>
                          <a:cs typeface="Cabin"/>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2400" b="0" i="0" u="none" baseline="0">
                          <a:solidFill>
                            <a:schemeClr val="lt1"/>
                          </a:solidFill>
                          <a:latin typeface="Cabin"/>
                          <a:ea typeface="Cabin"/>
                          <a:cs typeface="Cabin"/>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Addition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Subtraction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Multiplication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Division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Power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r h="650875">
                <a:tc>
                  <a:txBody>
                    <a:bodyPr/>
                    <a:lstStyle/>
                    <a:p>
                      <a:pPr marL="0" lvl="0" indent="0" algn="ctr" rtl="0">
                        <a:lnSpc>
                          <a:spcPct val="100000"/>
                        </a:lnSpc>
                        <a:spcBef>
                          <a:spcPts val="0"/>
                        </a:spcBef>
                        <a:spcAft>
                          <a:spcPts val="0"/>
                        </a:spcAft>
                        <a:buClr>
                          <a:srgbClr val="00FFFF"/>
                        </a:buClr>
                        <a:buSzPct val="25000"/>
                        <a:buFont typeface="Cabin"/>
                        <a:buNone/>
                      </a:pPr>
                      <a:r>
                        <a:rPr lang="en-US" sz="2300" b="0" i="0" u="none" baseline="0">
                          <a:solidFill>
                            <a:srgbClr val="00FFFF"/>
                          </a:solidFill>
                          <a:latin typeface="Cabin"/>
                          <a:ea typeface="Cabin"/>
                          <a:cs typeface="Cabin"/>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2300" b="0" i="0" u="none" baseline="0">
                          <a:solidFill>
                            <a:schemeClr val="lt1"/>
                          </a:solidFill>
                          <a:latin typeface="Cabin"/>
                          <a:ea typeface="Cabin"/>
                          <a:cs typeface="Cabin"/>
                          <a:sym typeface="Cabin"/>
                        </a:rPr>
                        <a:t>Remainder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r>
            </a:tbl>
          </a:graphicData>
        </a:graphic>
      </p:graphicFrame>
      <p:cxnSp>
        <p:nvCxnSpPr>
          <p:cNvPr id="229" name="Shape 229"/>
          <p:cNvCxnSpPr/>
          <p:nvPr/>
        </p:nvCxnSpPr>
        <p:spPr>
          <a:xfrm>
            <a:off x="8128000" y="6858000"/>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230" name="Shape 230"/>
          <p:cNvCxnSpPr/>
          <p:nvPr/>
        </p:nvCxnSpPr>
        <p:spPr>
          <a:xfrm rot="10800000" flipH="1">
            <a:off x="8128000" y="68580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231" name="Shape 231"/>
          <p:cNvSpPr txBox="1"/>
          <p:nvPr/>
        </p:nvSpPr>
        <p:spPr>
          <a:xfrm>
            <a:off x="7502525" y="69215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5</a:t>
            </a:r>
          </a:p>
        </p:txBody>
      </p:sp>
      <p:sp>
        <p:nvSpPr>
          <p:cNvPr id="232" name="Shape 232"/>
          <p:cNvSpPr txBox="1"/>
          <p:nvPr/>
        </p:nvSpPr>
        <p:spPr>
          <a:xfrm>
            <a:off x="8267700" y="6921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23</a:t>
            </a:r>
          </a:p>
        </p:txBody>
      </p:sp>
      <p:sp>
        <p:nvSpPr>
          <p:cNvPr id="233" name="Shape 233"/>
          <p:cNvSpPr txBox="1"/>
          <p:nvPr/>
        </p:nvSpPr>
        <p:spPr>
          <a:xfrm>
            <a:off x="8512175" y="62531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4 R 3</a:t>
            </a:r>
          </a:p>
        </p:txBody>
      </p:sp>
      <p:sp>
        <p:nvSpPr>
          <p:cNvPr id="234" name="Shape 234"/>
          <p:cNvSpPr txBox="1"/>
          <p:nvPr/>
        </p:nvSpPr>
        <p:spPr>
          <a:xfrm>
            <a:off x="8267700" y="73787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20</a:t>
            </a:r>
          </a:p>
        </p:txBody>
      </p:sp>
      <p:cxnSp>
        <p:nvCxnSpPr>
          <p:cNvPr id="235" name="Shape 235"/>
          <p:cNvCxnSpPr/>
          <p:nvPr/>
        </p:nvCxnSpPr>
        <p:spPr>
          <a:xfrm>
            <a:off x="8191500" y="8088311"/>
            <a:ext cx="584200" cy="0"/>
          </a:xfrm>
          <a:prstGeom prst="straightConnector1">
            <a:avLst/>
          </a:prstGeom>
          <a:noFill/>
          <a:ln w="25400" cap="rnd" cmpd="sng">
            <a:solidFill>
              <a:schemeClr val="lt1"/>
            </a:solidFill>
            <a:prstDash val="solid"/>
            <a:miter/>
            <a:headEnd type="none" w="med" len="med"/>
            <a:tailEnd type="none" w="med" len="med"/>
          </a:ln>
        </p:spPr>
      </p:cxnSp>
      <p:sp>
        <p:nvSpPr>
          <p:cNvPr id="236" name="Shape 236"/>
          <p:cNvSpPr txBox="1"/>
          <p:nvPr/>
        </p:nvSpPr>
        <p:spPr>
          <a:xfrm>
            <a:off x="8496300" y="81534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3</a:t>
            </a:r>
          </a:p>
        </p:txBody>
      </p:sp>
      <p:sp>
        <p:nvSpPr>
          <p:cNvPr id="237" name="Shape 237"/>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b="0" i="0" u="none" strike="noStrike" cap="none" baseline="0">
                <a:solidFill>
                  <a:srgbClr val="FF00FF"/>
                </a:solidFill>
                <a:latin typeface="Cabin"/>
                <a:ea typeface="Cabin"/>
                <a:cs typeface="Cabin"/>
                <a:sym typeface="Cabin"/>
              </a:rPr>
              <a:t>Numeric Expressions</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51720" y="2027880"/>
              <a:ext cx="9668520" cy="6773760"/>
            </p14:xfrm>
          </p:contentPart>
        </mc:Choice>
        <mc:Fallback>
          <p:pic>
            <p:nvPicPr>
              <p:cNvPr id="2" name="Ink 1"/>
              <p:cNvPicPr/>
              <p:nvPr/>
            </p:nvPicPr>
            <p:blipFill>
              <a:blip r:embed="rId4"/>
              <a:stretch>
                <a:fillRect/>
              </a:stretch>
            </p:blipFill>
            <p:spPr>
              <a:xfrm>
                <a:off x="2146680" y="2018880"/>
                <a:ext cx="9680040" cy="679212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b="0" i="0" u="none" strike="noStrike" cap="none" baseline="0">
                <a:solidFill>
                  <a:srgbClr val="00FFFF"/>
                </a:solidFill>
                <a:latin typeface="Cabin"/>
                <a:ea typeface="Cabin"/>
                <a:cs typeface="Cabin"/>
                <a:sym typeface="Cabin"/>
              </a:rPr>
              <a:t>Order of Evaluation</a:t>
            </a:r>
          </a:p>
        </p:txBody>
      </p:sp>
      <p:sp>
        <p:nvSpPr>
          <p:cNvPr id="243" name="Shape 243"/>
          <p:cNvSpPr txBox="1">
            <a:spLocks noGrp="1"/>
          </p:cNvSpPr>
          <p:nvPr>
            <p:ph type="body" idx="1"/>
          </p:nvPr>
        </p:nvSpPr>
        <p:spPr>
          <a:xfrm>
            <a:off x="1155700" y="2819400"/>
            <a:ext cx="13931900" cy="34925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When we string operators together - Python must know which one to do first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This is called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00FFFF"/>
                </a:solidFill>
                <a:latin typeface="Cabin"/>
                <a:ea typeface="Cabin"/>
                <a:cs typeface="Cabin"/>
                <a:sym typeface="Cabin"/>
              </a:rPr>
              <a:t>operator precedence</a:t>
            </a:r>
            <a:r>
              <a:rPr lang="en-US" sz="3600" b="0" i="0" u="none" strike="noStrike" cap="none" baseline="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Which operator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takes precedence</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over the others?</a:t>
            </a:r>
          </a:p>
        </p:txBody>
      </p:sp>
      <p:sp>
        <p:nvSpPr>
          <p:cNvPr id="244" name="Shape 244"/>
          <p:cNvSpPr txBox="1"/>
          <p:nvPr/>
        </p:nvSpPr>
        <p:spPr>
          <a:xfrm>
            <a:off x="5095875" y="7307650"/>
            <a:ext cx="4621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baseline="0">
                <a:solidFill>
                  <a:srgbClr val="00FF00"/>
                </a:solidFill>
                <a:latin typeface="Cabin"/>
                <a:ea typeface="Cabin"/>
                <a:cs typeface="Cabin"/>
                <a:sym typeface="Cabin"/>
              </a:rPr>
              <a:t>x</a:t>
            </a:r>
            <a:r>
              <a:rPr lang="en-US" sz="3600" b="0" i="0" u="none" strike="noStrike" cap="none" baseline="0">
                <a:solidFill>
                  <a:schemeClr val="lt1"/>
                </a:solidFill>
                <a:latin typeface="Cabin"/>
                <a:ea typeface="Cabin"/>
                <a:cs typeface="Cabin"/>
                <a:sym typeface="Cabin"/>
              </a:rPr>
              <a:t> = 1</a:t>
            </a:r>
            <a:r>
              <a:rPr lang="en-US" sz="3600" b="0" i="0" u="none" strike="noStrike" cap="none" baseline="0">
                <a:solidFill>
                  <a:srgbClr val="00FFFF"/>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 2 </a:t>
            </a:r>
            <a:r>
              <a:rPr lang="en-US" sz="3600" b="0" i="0" u="none" strike="noStrike" cap="none" baseline="0">
                <a:solidFill>
                  <a:srgbClr val="00FFFF"/>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3 </a:t>
            </a:r>
            <a:r>
              <a:rPr lang="en-US" sz="3600" b="0" i="0" u="none" strike="noStrike" cap="none" baseline="0">
                <a:solidFill>
                  <a:srgbClr val="00FFFF"/>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4</a:t>
            </a:r>
            <a:r>
              <a:rPr lang="en-US" sz="3600" b="0" i="0" u="none" strike="noStrike" cap="none" baseline="0">
                <a:solidFill>
                  <a:srgbClr val="00FFFF"/>
                </a:solidFill>
                <a:latin typeface="Cabin"/>
                <a:ea typeface="Cabin"/>
                <a:cs typeface="Cabin"/>
                <a:sym typeface="Cabin"/>
              </a:rPr>
              <a:t> / </a:t>
            </a:r>
            <a:r>
              <a:rPr lang="en-US" sz="3600" b="0" i="0" u="none" strike="noStrike" cap="none" baseline="0">
                <a:solidFill>
                  <a:schemeClr val="lt1"/>
                </a:solidFill>
                <a:latin typeface="Cabin"/>
                <a:ea typeface="Cabin"/>
                <a:cs typeface="Cabin"/>
                <a:sym typeface="Cabin"/>
              </a:rPr>
              <a:t>5 </a:t>
            </a:r>
            <a:r>
              <a:rPr lang="en-US" sz="3600" b="0" i="0" u="none" strike="noStrike" cap="none" baseline="0">
                <a:solidFill>
                  <a:srgbClr val="00FFFF"/>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6</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495680" y="5071320"/>
              <a:ext cx="5370480" cy="3145320"/>
            </p14:xfrm>
          </p:contentPart>
        </mc:Choice>
        <mc:Fallback>
          <p:pic>
            <p:nvPicPr>
              <p:cNvPr id="2" name="Ink 1"/>
              <p:cNvPicPr/>
              <p:nvPr/>
            </p:nvPicPr>
            <p:blipFill>
              <a:blip r:embed="rId4"/>
              <a:stretch>
                <a:fillRect/>
              </a:stretch>
            </p:blipFill>
            <p:spPr>
              <a:xfrm>
                <a:off x="4488840" y="5062320"/>
                <a:ext cx="5384520" cy="31600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Operator Precedence Rules</a:t>
            </a:r>
          </a:p>
        </p:txBody>
      </p:sp>
      <p:sp>
        <p:nvSpPr>
          <p:cNvPr id="250" name="Shape 250"/>
          <p:cNvSpPr txBox="1">
            <a:spLocks noGrp="1"/>
          </p:cNvSpPr>
          <p:nvPr>
            <p:ph type="body" idx="1"/>
          </p:nvPr>
        </p:nvSpPr>
        <p:spPr>
          <a:xfrm>
            <a:off x="1155700" y="2603500"/>
            <a:ext cx="13932000"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200" b="0" i="0" u="none" strike="noStrike" cap="none" baseline="0">
                <a:solidFill>
                  <a:schemeClr val="lt1"/>
                </a:solidFill>
                <a:latin typeface="Cabin"/>
                <a:ea typeface="Cabin"/>
                <a:cs typeface="Cabin"/>
                <a:sym typeface="Cabin"/>
              </a:rPr>
              <a:t>Highest precedence rule to lowest precedence rule:</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Parenthesis are always respected</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Exponentiation (raise to a power)</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Multiplication, Division, and Remainder</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Addition and Subtraction</a:t>
            </a:r>
          </a:p>
          <a:p>
            <a:pPr marL="1041400" marR="0" lvl="1" indent="-142494" algn="l" rtl="0">
              <a:lnSpc>
                <a:spcPct val="100000"/>
              </a:lnSpc>
              <a:spcBef>
                <a:spcPts val="3500"/>
              </a:spcBef>
              <a:spcAft>
                <a:spcPts val="0"/>
              </a:spcAft>
              <a:buClr>
                <a:schemeClr val="lt1"/>
              </a:buClr>
              <a:buSzPct val="100000"/>
              <a:buFont typeface="Cabin"/>
            </a:pPr>
            <a:r>
              <a:rPr lang="en-US" sz="3200" b="0" i="0" u="none" strike="noStrike" cap="none" baseline="0">
                <a:solidFill>
                  <a:schemeClr val="lt1"/>
                </a:solidFill>
                <a:latin typeface="Cabin"/>
                <a:ea typeface="Cabin"/>
                <a:cs typeface="Cabin"/>
                <a:sym typeface="Cabin"/>
              </a:rPr>
              <a:t>Left to right</a:t>
            </a:r>
          </a:p>
        </p:txBody>
      </p:sp>
      <p:grpSp>
        <p:nvGrpSpPr>
          <p:cNvPr id="251" name="Shape 251"/>
          <p:cNvGrpSpPr/>
          <p:nvPr/>
        </p:nvGrpSpPr>
        <p:grpSpPr>
          <a:xfrm>
            <a:off x="12079286" y="4749800"/>
            <a:ext cx="2541586" cy="2324099"/>
            <a:chOff x="0" y="0"/>
            <a:chExt cx="2541586" cy="2324099"/>
          </a:xfrm>
        </p:grpSpPr>
        <p:sp>
          <p:nvSpPr>
            <p:cNvPr id="252" name="Shape 252"/>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baseline="0">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baseline="0">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baseline="0">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baseline="0">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baseline="0">
                  <a:solidFill>
                    <a:srgbClr val="FFFF00"/>
                  </a:solidFill>
                  <a:latin typeface="Cabin"/>
                  <a:ea typeface="Cabin"/>
                  <a:cs typeface="Cabin"/>
                  <a:sym typeface="Cabin"/>
                </a:rPr>
                <a:t>Left to Right</a:t>
              </a:r>
            </a:p>
          </p:txBody>
        </p:sp>
        <p:cxnSp>
          <p:nvCxnSpPr>
            <p:cNvPr id="253" name="Shape 253"/>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033600" y="4281120"/>
              <a:ext cx="6340320" cy="3299040"/>
            </p14:xfrm>
          </p:contentPart>
        </mc:Choice>
        <mc:Fallback>
          <p:pic>
            <p:nvPicPr>
              <p:cNvPr id="2" name="Ink 1"/>
              <p:cNvPicPr/>
              <p:nvPr/>
            </p:nvPicPr>
            <p:blipFill>
              <a:blip r:embed="rId4"/>
              <a:stretch>
                <a:fillRect/>
              </a:stretch>
            </p:blipFill>
            <p:spPr>
              <a:xfrm>
                <a:off x="6027840" y="4273200"/>
                <a:ext cx="6355080" cy="33152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Shape 258"/>
          <p:cNvGrpSpPr/>
          <p:nvPr/>
        </p:nvGrpSpPr>
        <p:grpSpPr>
          <a:xfrm>
            <a:off x="2922586" y="5435600"/>
            <a:ext cx="2541586" cy="2324099"/>
            <a:chOff x="0" y="0"/>
            <a:chExt cx="2541586" cy="2324099"/>
          </a:xfrm>
        </p:grpSpPr>
        <p:sp>
          <p:nvSpPr>
            <p:cNvPr id="259" name="Shape 259"/>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baseline="0">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baseline="0">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baseline="0">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baseline="0">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baseline="0">
                  <a:solidFill>
                    <a:srgbClr val="FFFF00"/>
                  </a:solidFill>
                  <a:latin typeface="Cabin"/>
                  <a:ea typeface="Cabin"/>
                  <a:cs typeface="Cabin"/>
                  <a:sym typeface="Cabin"/>
                </a:rPr>
                <a:t>Left to Right</a:t>
              </a:r>
            </a:p>
          </p:txBody>
        </p:sp>
        <p:cxnSp>
          <p:nvCxnSpPr>
            <p:cNvPr id="260" name="Shape 260"/>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261" name="Shape 261"/>
          <p:cNvSpPr txBox="1"/>
          <p:nvPr/>
        </p:nvSpPr>
        <p:spPr>
          <a:xfrm>
            <a:off x="10307636" y="990600"/>
            <a:ext cx="4283075"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1 + </a:t>
            </a:r>
            <a:r>
              <a:rPr lang="en-US" sz="4800" b="0" i="0" u="none" strike="noStrike" cap="none" baseline="0">
                <a:solidFill>
                  <a:srgbClr val="FF0000"/>
                </a:solidFill>
                <a:latin typeface="Cabin"/>
                <a:ea typeface="Cabin"/>
                <a:cs typeface="Cabin"/>
                <a:sym typeface="Cabin"/>
              </a:rPr>
              <a:t>2 ** 3</a:t>
            </a:r>
            <a:r>
              <a:rPr lang="en-US" sz="4800" b="0" i="0" u="none" strike="noStrike" cap="none" baseline="0">
                <a:solidFill>
                  <a:schemeClr val="lt1"/>
                </a:solidFill>
                <a:latin typeface="Cabin"/>
                <a:ea typeface="Cabin"/>
                <a:cs typeface="Cabin"/>
                <a:sym typeface="Cabin"/>
              </a:rPr>
              <a:t> / 4 * 5</a:t>
            </a:r>
          </a:p>
        </p:txBody>
      </p:sp>
      <p:sp>
        <p:nvSpPr>
          <p:cNvPr id="262" name="Shape 262"/>
          <p:cNvSpPr txBox="1"/>
          <p:nvPr/>
        </p:nvSpPr>
        <p:spPr>
          <a:xfrm>
            <a:off x="10891836" y="2540000"/>
            <a:ext cx="3130549"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1 + </a:t>
            </a:r>
            <a:r>
              <a:rPr lang="en-US" sz="4800" b="0" i="0" u="none" strike="noStrike" cap="none" baseline="0">
                <a:solidFill>
                  <a:srgbClr val="00FF00"/>
                </a:solidFill>
                <a:latin typeface="Cabin"/>
                <a:ea typeface="Cabin"/>
                <a:cs typeface="Cabin"/>
                <a:sym typeface="Cabin"/>
              </a:rPr>
              <a:t>8 / 4</a:t>
            </a:r>
            <a:r>
              <a:rPr lang="en-US" sz="4800" b="0" i="0" u="none" strike="noStrike" cap="none" baseline="0">
                <a:solidFill>
                  <a:schemeClr val="lt1"/>
                </a:solidFill>
                <a:latin typeface="Cabin"/>
                <a:ea typeface="Cabin"/>
                <a:cs typeface="Cabin"/>
                <a:sym typeface="Cabin"/>
              </a:rPr>
              <a:t> * 5</a:t>
            </a:r>
          </a:p>
        </p:txBody>
      </p:sp>
      <p:cxnSp>
        <p:nvCxnSpPr>
          <p:cNvPr id="263" name="Shape 263"/>
          <p:cNvCxnSpPr/>
          <p:nvPr/>
        </p:nvCxnSpPr>
        <p:spPr>
          <a:xfrm rot="10800000">
            <a:off x="11917975" y="1686224"/>
            <a:ext cx="277199" cy="837900"/>
          </a:xfrm>
          <a:prstGeom prst="straightConnector1">
            <a:avLst/>
          </a:prstGeom>
          <a:noFill/>
          <a:ln w="63500" cap="rnd" cmpd="sng">
            <a:solidFill>
              <a:srgbClr val="FF0000"/>
            </a:solidFill>
            <a:prstDash val="solid"/>
            <a:miter/>
            <a:headEnd type="stealth" w="med" len="med"/>
            <a:tailEnd type="none" w="med" len="med"/>
          </a:ln>
        </p:spPr>
      </p:cxnSp>
      <p:sp>
        <p:nvSpPr>
          <p:cNvPr id="264" name="Shape 264"/>
          <p:cNvSpPr txBox="1"/>
          <p:nvPr/>
        </p:nvSpPr>
        <p:spPr>
          <a:xfrm>
            <a:off x="11298236" y="4000500"/>
            <a:ext cx="2316162"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1 + </a:t>
            </a:r>
            <a:r>
              <a:rPr lang="en-US" sz="4800" b="0" i="0" u="none" strike="noStrike" cap="none" baseline="0">
                <a:solidFill>
                  <a:srgbClr val="00FF00"/>
                </a:solidFill>
                <a:latin typeface="Cabin"/>
                <a:ea typeface="Cabin"/>
                <a:cs typeface="Cabin"/>
                <a:sym typeface="Cabin"/>
              </a:rPr>
              <a:t>2 * 5</a:t>
            </a:r>
          </a:p>
        </p:txBody>
      </p:sp>
      <p:cxnSp>
        <p:nvCxnSpPr>
          <p:cNvPr id="265" name="Shape 265"/>
          <p:cNvCxnSpPr/>
          <p:nvPr/>
        </p:nvCxnSpPr>
        <p:spPr>
          <a:xfrm rot="10800000" flipH="1">
            <a:off x="12114325" y="3348025"/>
            <a:ext cx="282600" cy="646499"/>
          </a:xfrm>
          <a:prstGeom prst="straightConnector1">
            <a:avLst/>
          </a:prstGeom>
          <a:noFill/>
          <a:ln w="63500" cap="rnd" cmpd="sng">
            <a:solidFill>
              <a:srgbClr val="00FF00"/>
            </a:solidFill>
            <a:prstDash val="solid"/>
            <a:miter/>
            <a:headEnd type="stealth" w="med" len="med"/>
            <a:tailEnd type="none" w="med" len="med"/>
          </a:ln>
        </p:spPr>
      </p:cxnSp>
      <p:sp>
        <p:nvSpPr>
          <p:cNvPr id="266" name="Shape 266"/>
          <p:cNvSpPr txBox="1"/>
          <p:nvPr/>
        </p:nvSpPr>
        <p:spPr>
          <a:xfrm>
            <a:off x="11590336" y="5638800"/>
            <a:ext cx="1722437"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baseline="0">
                <a:solidFill>
                  <a:srgbClr val="FF7F00"/>
                </a:solidFill>
                <a:latin typeface="Cabin"/>
                <a:ea typeface="Cabin"/>
                <a:cs typeface="Cabin"/>
                <a:sym typeface="Cabin"/>
              </a:rPr>
              <a:t>1 + 10</a:t>
            </a:r>
          </a:p>
        </p:txBody>
      </p:sp>
      <p:cxnSp>
        <p:nvCxnSpPr>
          <p:cNvPr id="267" name="Shape 267"/>
          <p:cNvCxnSpPr/>
          <p:nvPr/>
        </p:nvCxnSpPr>
        <p:spPr>
          <a:xfrm rot="10800000">
            <a:off x="12733324" y="4833924"/>
            <a:ext cx="52200" cy="830400"/>
          </a:xfrm>
          <a:prstGeom prst="straightConnector1">
            <a:avLst/>
          </a:prstGeom>
          <a:noFill/>
          <a:ln w="63500" cap="rnd" cmpd="sng">
            <a:solidFill>
              <a:srgbClr val="00FF00"/>
            </a:solidFill>
            <a:prstDash val="solid"/>
            <a:miter/>
            <a:headEnd type="stealth" w="med" len="med"/>
            <a:tailEnd type="none" w="med" len="med"/>
          </a:ln>
        </p:spPr>
      </p:cxnSp>
      <p:sp>
        <p:nvSpPr>
          <p:cNvPr id="268" name="Shape 268"/>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baseline="0">
                <a:solidFill>
                  <a:srgbClr val="FF7F00"/>
                </a:solidFill>
                <a:latin typeface="Cabin"/>
                <a:ea typeface="Cabin"/>
                <a:cs typeface="Cabin"/>
                <a:sym typeface="Cabin"/>
              </a:rPr>
              <a:t>11</a:t>
            </a:r>
          </a:p>
        </p:txBody>
      </p:sp>
      <p:cxnSp>
        <p:nvCxnSpPr>
          <p:cNvPr id="269" name="Shape 269"/>
          <p:cNvCxnSpPr/>
          <p:nvPr/>
        </p:nvCxnSpPr>
        <p:spPr>
          <a:xfrm rot="10800000">
            <a:off x="12301537" y="6308725"/>
            <a:ext cx="96836" cy="708024"/>
          </a:xfrm>
          <a:prstGeom prst="straightConnector1">
            <a:avLst/>
          </a:prstGeom>
          <a:noFill/>
          <a:ln w="63500" cap="rnd" cmpd="sng">
            <a:solidFill>
              <a:srgbClr val="FF7F00"/>
            </a:solidFill>
            <a:prstDash val="solid"/>
            <a:miter/>
            <a:headEnd type="stealth" w="med" len="med"/>
            <a:tailEnd type="none" w="med" len="med"/>
          </a:ln>
        </p:spPr>
      </p:cxnSp>
      <p:sp>
        <p:nvSpPr>
          <p:cNvPr id="270" name="Shape 270"/>
          <p:cNvSpPr txBox="1"/>
          <p:nvPr/>
        </p:nvSpPr>
        <p:spPr>
          <a:xfrm>
            <a:off x="1455725" y="1309675"/>
            <a:ext cx="8467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ourier New"/>
                <a:ea typeface="Courier New"/>
                <a:cs typeface="Courier New"/>
                <a:sym typeface="Courier New"/>
              </a:rPr>
              <a:t>&gt;&gt;&gt; </a:t>
            </a:r>
            <a:r>
              <a:rPr lang="en-US" sz="3600" b="0" i="0" u="none" strike="noStrike" cap="none" baseline="0">
                <a:solidFill>
                  <a:srgbClr val="FFFF00"/>
                </a:solidFill>
                <a:latin typeface="Courier New"/>
                <a:ea typeface="Courier New"/>
                <a:cs typeface="Courier New"/>
                <a:sym typeface="Courier New"/>
              </a:rPr>
              <a:t>x = 1 + 2 ** (</a:t>
            </a:r>
            <a:r>
              <a:rPr lang="en-US" sz="3600">
                <a:solidFill>
                  <a:srgbClr val="FFFF00"/>
                </a:solidFill>
                <a:latin typeface="Courier New"/>
                <a:ea typeface="Courier New"/>
                <a:cs typeface="Courier New"/>
                <a:sym typeface="Courier New"/>
              </a:rPr>
              <a:t>4-1)</a:t>
            </a:r>
            <a:r>
              <a:rPr lang="en-US" sz="3600" b="0" i="0" u="none" strike="noStrike" cap="none" baseline="0">
                <a:solidFill>
                  <a:srgbClr val="FFFF00"/>
                </a:solidFill>
                <a:latin typeface="Courier New"/>
                <a:ea typeface="Courier New"/>
                <a:cs typeface="Courier New"/>
                <a:sym typeface="Courier New"/>
              </a:rPr>
              <a:t> / 4 * 5</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ourier New"/>
                <a:ea typeface="Courier New"/>
                <a:cs typeface="Courier New"/>
                <a:sym typeface="Courier New"/>
              </a:rPr>
              <a:t>&gt;&gt;&gt; </a:t>
            </a:r>
            <a:r>
              <a:rPr lang="en-US" sz="3600" b="0" i="0" u="none" strike="noStrike" cap="none" baseline="0">
                <a:solidFill>
                  <a:srgbClr val="FFFF00"/>
                </a:solidFill>
                <a:latin typeface="Courier New"/>
                <a:ea typeface="Courier New"/>
                <a:cs typeface="Courier New"/>
                <a:sym typeface="Courier New"/>
              </a:rPr>
              <a:t>print x</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ourier New"/>
                <a:ea typeface="Courier New"/>
                <a:cs typeface="Courier New"/>
                <a:sym typeface="Courier New"/>
              </a:rPr>
              <a:t>11</a:t>
            </a:r>
          </a:p>
          <a:p>
            <a:pPr marL="0" marR="0" lvl="0" indent="0" algn="l"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ourier New"/>
                <a:ea typeface="Courier New"/>
                <a:cs typeface="Courier New"/>
                <a:sym typeface="Courier New"/>
              </a:rPr>
              <a:t>&gt;&gt;&gt;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851200" y="488880"/>
              <a:ext cx="11299320" cy="7408800"/>
            </p14:xfrm>
          </p:contentPart>
        </mc:Choice>
        <mc:Fallback>
          <p:pic>
            <p:nvPicPr>
              <p:cNvPr id="2" name="Ink 1"/>
              <p:cNvPicPr/>
              <p:nvPr/>
            </p:nvPicPr>
            <p:blipFill>
              <a:blip r:embed="rId4"/>
              <a:stretch>
                <a:fillRect/>
              </a:stretch>
            </p:blipFill>
            <p:spPr>
              <a:xfrm>
                <a:off x="2843280" y="481320"/>
                <a:ext cx="11315880" cy="742356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1155700" y="241300"/>
            <a:ext cx="105791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Operator Precedence</a:t>
            </a:r>
          </a:p>
        </p:txBody>
      </p:sp>
      <p:sp>
        <p:nvSpPr>
          <p:cNvPr id="276" name="Shape 276"/>
          <p:cNvSpPr txBox="1">
            <a:spLocks noGrp="1"/>
          </p:cNvSpPr>
          <p:nvPr>
            <p:ph type="body" idx="1"/>
          </p:nvPr>
        </p:nvSpPr>
        <p:spPr>
          <a:xfrm>
            <a:off x="1155700" y="23749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Remember the rules top to bottom</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When writing code - use parenthesis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When writing code - keep mathematical expressions simple enough that they are easy to understand</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Break long series of mathematical operations up to make them more clear</a:t>
            </a:r>
          </a:p>
        </p:txBody>
      </p:sp>
      <p:grpSp>
        <p:nvGrpSpPr>
          <p:cNvPr id="277" name="Shape 277"/>
          <p:cNvGrpSpPr/>
          <p:nvPr/>
        </p:nvGrpSpPr>
        <p:grpSpPr>
          <a:xfrm>
            <a:off x="12193586" y="1409700"/>
            <a:ext cx="2541586" cy="2324099"/>
            <a:chOff x="0" y="0"/>
            <a:chExt cx="2541586" cy="2324099"/>
          </a:xfrm>
        </p:grpSpPr>
        <p:sp>
          <p:nvSpPr>
            <p:cNvPr id="278" name="Shape 278"/>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b="0" i="0" u="none" strike="noStrike" cap="none" baseline="0">
                  <a:solidFill>
                    <a:srgbClr val="FF00FF"/>
                  </a:solidFill>
                  <a:latin typeface="Cabin"/>
                  <a:ea typeface="Cabin"/>
                  <a:cs typeface="Cabin"/>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b="0" i="0" u="none" strike="noStrike" cap="none" baseline="0">
                  <a:solidFill>
                    <a:srgbClr val="FF0000"/>
                  </a:solidFill>
                  <a:latin typeface="Cabin"/>
                  <a:ea typeface="Cabin"/>
                  <a:cs typeface="Cabin"/>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b="0" i="0" u="none" strike="noStrike" cap="none" baseline="0">
                  <a:solidFill>
                    <a:srgbClr val="00FF00"/>
                  </a:solidFill>
                  <a:latin typeface="Cabin"/>
                  <a:ea typeface="Cabin"/>
                  <a:cs typeface="Cabin"/>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b="0" i="0" u="none" strike="noStrike" cap="none" baseline="0">
                  <a:solidFill>
                    <a:srgbClr val="FF7F00"/>
                  </a:solidFill>
                  <a:latin typeface="Cabin"/>
                  <a:ea typeface="Cabin"/>
                  <a:cs typeface="Cabin"/>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b="0" i="0" u="none" strike="noStrike" cap="none" baseline="0">
                  <a:solidFill>
                    <a:srgbClr val="FFFF00"/>
                  </a:solidFill>
                  <a:latin typeface="Cabin"/>
                  <a:ea typeface="Cabin"/>
                  <a:cs typeface="Cabin"/>
                  <a:sym typeface="Cabin"/>
                </a:rPr>
                <a:t>Left to Right</a:t>
              </a:r>
            </a:p>
          </p:txBody>
        </p:sp>
        <p:cxnSp>
          <p:nvCxnSpPr>
            <p:cNvPr id="279" name="Shape 279"/>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
        <p:nvSpPr>
          <p:cNvPr id="280" name="Shape 280"/>
          <p:cNvSpPr txBox="1"/>
          <p:nvPr/>
        </p:nvSpPr>
        <p:spPr>
          <a:xfrm>
            <a:off x="4157662" y="8039100"/>
            <a:ext cx="6930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rgbClr val="FFFF00"/>
                </a:solidFill>
                <a:latin typeface="Cabin"/>
                <a:ea typeface="Cabin"/>
                <a:cs typeface="Cabin"/>
                <a:sym typeface="Cabin"/>
              </a:rPr>
              <a:t>Exam Question:  x = 1 + 2 * 3 - 4 / 5</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038280" y="1336680"/>
              <a:ext cx="9033840" cy="7380000"/>
            </p14:xfrm>
          </p:contentPart>
        </mc:Choice>
        <mc:Fallback>
          <p:pic>
            <p:nvPicPr>
              <p:cNvPr id="2" name="Ink 1"/>
              <p:cNvPicPr/>
              <p:nvPr/>
            </p:nvPicPr>
            <p:blipFill>
              <a:blip r:embed="rId4"/>
              <a:stretch>
                <a:fillRect/>
              </a:stretch>
            </p:blipFill>
            <p:spPr>
              <a:xfrm>
                <a:off x="6032520" y="1328040"/>
                <a:ext cx="9047880" cy="73954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Python Integer Division is Weird!</a:t>
            </a:r>
          </a:p>
        </p:txBody>
      </p:sp>
      <p:sp>
        <p:nvSpPr>
          <p:cNvPr id="286" name="Shape 286"/>
          <p:cNvSpPr txBox="1">
            <a:spLocks noGrp="1"/>
          </p:cNvSpPr>
          <p:nvPr>
            <p:ph type="body" idx="1"/>
          </p:nvPr>
        </p:nvSpPr>
        <p:spPr>
          <a:xfrm>
            <a:off x="1155700" y="2085025"/>
            <a:ext cx="7327800" cy="4836600"/>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Integer division truncates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Floating point division produces floating point numbers</a:t>
            </a:r>
          </a:p>
        </p:txBody>
      </p:sp>
      <p:sp>
        <p:nvSpPr>
          <p:cNvPr id="287" name="Shape 287"/>
          <p:cNvSpPr txBox="1"/>
          <p:nvPr/>
        </p:nvSpPr>
        <p:spPr>
          <a:xfrm>
            <a:off x="9527775" y="2647950"/>
            <a:ext cx="53057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10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5</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9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2</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99 </a:t>
            </a:r>
            <a:r>
              <a:rPr lang="en-US" sz="3000" b="0" i="0" u="none" strike="noStrike" cap="none" baseline="0">
                <a:solidFill>
                  <a:srgbClr val="00FFFF"/>
                </a:solidFill>
                <a:latin typeface="Courier New"/>
                <a:ea typeface="Courier New"/>
                <a:cs typeface="Courier New"/>
                <a:sym typeface="Courier New"/>
              </a:rPr>
              <a:t>/ </a:t>
            </a:r>
            <a:r>
              <a:rPr lang="en-US" sz="3000" b="0" i="0" u="none" strike="noStrike" cap="none" baseline="0">
                <a:solidFill>
                  <a:schemeClr val="lt1"/>
                </a:solidFill>
                <a:latin typeface="Courier New"/>
                <a:ea typeface="Courier New"/>
                <a:cs typeface="Courier New"/>
                <a:sym typeface="Courier New"/>
              </a:rPr>
              <a:t>100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10.0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2.0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5.0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99.0 </a:t>
            </a:r>
            <a:r>
              <a:rPr lang="en-US" sz="3000" b="0" i="0" u="none" strike="noStrike" cap="none" baseline="0">
                <a:solidFill>
                  <a:srgbClr val="00FFFF"/>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0.99</a:t>
            </a:r>
          </a:p>
        </p:txBody>
      </p:sp>
      <p:sp>
        <p:nvSpPr>
          <p:cNvPr id="288" name="Shape 288"/>
          <p:cNvSpPr txBox="1"/>
          <p:nvPr/>
        </p:nvSpPr>
        <p:spPr>
          <a:xfrm>
            <a:off x="1367600" y="7834225"/>
            <a:ext cx="61004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b="0" i="0" u="none" strike="noStrike" cap="none" baseline="0">
                <a:solidFill>
                  <a:srgbClr val="00FF00"/>
                </a:solidFill>
                <a:latin typeface="Cabin"/>
                <a:ea typeface="Cabin"/>
                <a:cs typeface="Cabin"/>
                <a:sym typeface="Cabin"/>
              </a:rPr>
              <a:t>This changes in Python 3.0</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441200" y="2035080"/>
              <a:ext cx="7579800" cy="5442840"/>
            </p14:xfrm>
          </p:contentPart>
        </mc:Choice>
        <mc:Fallback>
          <p:pic>
            <p:nvPicPr>
              <p:cNvPr id="2" name="Ink 1"/>
              <p:cNvPicPr/>
              <p:nvPr/>
            </p:nvPicPr>
            <p:blipFill>
              <a:blip r:embed="rId4"/>
              <a:stretch>
                <a:fillRect/>
              </a:stretch>
            </p:blipFill>
            <p:spPr>
              <a:xfrm>
                <a:off x="7432560" y="2025360"/>
                <a:ext cx="7595640" cy="54608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Mixing Integer and Floating</a:t>
            </a:r>
          </a:p>
        </p:txBody>
      </p:sp>
      <p:sp>
        <p:nvSpPr>
          <p:cNvPr id="294" name="Shape 294"/>
          <p:cNvSpPr txBox="1">
            <a:spLocks noGrp="1"/>
          </p:cNvSpPr>
          <p:nvPr>
            <p:ph type="body" idx="1"/>
          </p:nvPr>
        </p:nvSpPr>
        <p:spPr>
          <a:xfrm>
            <a:off x="1155700" y="2603500"/>
            <a:ext cx="631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When you perform an operation where one operand is an integer and the other operand is a floating point, the result is a floating point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The integer is converted to a floating point before the operation</a:t>
            </a:r>
          </a:p>
        </p:txBody>
      </p:sp>
      <p:sp>
        <p:nvSpPr>
          <p:cNvPr id="295" name="Shape 295"/>
          <p:cNvSpPr txBox="1"/>
          <p:nvPr/>
        </p:nvSpPr>
        <p:spPr>
          <a:xfrm>
            <a:off x="8900725" y="2813050"/>
            <a:ext cx="639150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99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99</a:t>
            </a:r>
            <a:r>
              <a:rPr lang="en-US" sz="2800" b="0" i="0" u="none" strike="noStrike" cap="none" baseline="0">
                <a:solidFill>
                  <a:srgbClr val="00FFFF"/>
                </a:solidFill>
                <a:latin typeface="Courier New"/>
                <a:ea typeface="Courier New"/>
                <a:cs typeface="Courier New"/>
                <a:sym typeface="Courier New"/>
              </a:rPr>
              <a:t> /</a:t>
            </a:r>
            <a:r>
              <a:rPr lang="en-US" sz="2800" b="0" i="0" u="none" strike="noStrike" cap="none" baseline="0">
                <a:solidFill>
                  <a:schemeClr val="lt1"/>
                </a:solidFill>
                <a:latin typeface="Courier New"/>
                <a:ea typeface="Courier New"/>
                <a:cs typeface="Courier New"/>
                <a:sym typeface="Courier New"/>
              </a:rPr>
              <a:t> 100.0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99.0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1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2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3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4.0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b="0" i="0" u="none" strike="noStrike" cap="none" baseline="0">
                <a:solidFill>
                  <a:schemeClr val="lt1"/>
                </a:solidFill>
                <a:latin typeface="Courier New"/>
                <a:ea typeface="Courier New"/>
                <a:cs typeface="Courier New"/>
                <a:sym typeface="Courier New"/>
              </a:rPr>
              <a:t>&gt;&gt;&gt;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743720" y="2092320"/>
              <a:ext cx="10312560" cy="4915080"/>
            </p14:xfrm>
          </p:contentPart>
        </mc:Choice>
        <mc:Fallback>
          <p:pic>
            <p:nvPicPr>
              <p:cNvPr id="2" name="Ink 1"/>
              <p:cNvPicPr/>
              <p:nvPr/>
            </p:nvPicPr>
            <p:blipFill>
              <a:blip r:embed="rId4"/>
              <a:stretch>
                <a:fillRect/>
              </a:stretch>
            </p:blipFill>
            <p:spPr>
              <a:xfrm>
                <a:off x="4736880" y="2085120"/>
                <a:ext cx="10329480" cy="49298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79900" y="3174925"/>
            <a:ext cx="15953700" cy="1664100"/>
          </a:xfrm>
          <a:prstGeom prst="rect">
            <a:avLst/>
          </a:prstGeom>
          <a:noFill/>
          <a:ln>
            <a:noFill/>
          </a:ln>
        </p:spPr>
        <p:txBody>
          <a:bodyPr lIns="38100" tIns="38100" rIns="38100" bIns="38100"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7600">
                <a:solidFill>
                  <a:srgbClr val="FF00FF"/>
                </a:solidFill>
                <a:latin typeface="Cabin"/>
                <a:ea typeface="Cabin"/>
                <a:cs typeface="Cabin"/>
                <a:sym typeface="Cabin"/>
              </a:rPr>
              <a:t>Variables, Expressions, &amp; Statements</a:t>
            </a:r>
          </a:p>
        </p:txBody>
      </p:sp>
      <p:cxnSp>
        <p:nvCxnSpPr>
          <p:cNvPr id="66" name="Shape 66"/>
          <p:cNvCxnSpPr/>
          <p:nvPr/>
        </p:nvCxnSpPr>
        <p:spPr>
          <a:xfrm>
            <a:off x="89200" y="4876800"/>
            <a:ext cx="16087500" cy="0"/>
          </a:xfrm>
          <a:prstGeom prst="straightConnector1">
            <a:avLst/>
          </a:prstGeom>
          <a:noFill/>
          <a:ln w="19050" cap="flat" cmpd="sng">
            <a:solidFill>
              <a:srgbClr val="F3F3F3"/>
            </a:solidFill>
            <a:prstDash val="solid"/>
            <a:round/>
            <a:headEnd type="none" w="lg" len="lg"/>
            <a:tailEnd type="none" w="lg" len="lg"/>
          </a:ln>
        </p:spPr>
      </p:cxn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chemeClr val="lt1"/>
                </a:solidFill>
                <a:latin typeface="Cabin"/>
                <a:ea typeface="Cabin"/>
                <a:cs typeface="Cabin"/>
                <a:sym typeface="Cabin"/>
              </a:rPr>
              <a:t>What does </a:t>
            </a:r>
            <a:r>
              <a:rPr lang="en-US" sz="7600" b="0" i="0" u="none" strike="noStrike" cap="none" baseline="0">
                <a:solidFill>
                  <a:schemeClr val="lt1"/>
                </a:solidFill>
                <a:latin typeface="Arial"/>
                <a:ea typeface="Arial"/>
                <a:cs typeface="Arial"/>
                <a:sym typeface="Arial"/>
              </a:rPr>
              <a:t>“</a:t>
            </a:r>
            <a:r>
              <a:rPr lang="en-US" sz="7600" b="0" i="0" u="none" strike="noStrike" cap="none" baseline="0">
                <a:solidFill>
                  <a:srgbClr val="00FF00"/>
                </a:solidFill>
                <a:latin typeface="Cabin"/>
                <a:ea typeface="Cabin"/>
                <a:cs typeface="Cabin"/>
                <a:sym typeface="Cabin"/>
              </a:rPr>
              <a:t>Type</a:t>
            </a:r>
            <a:r>
              <a:rPr lang="en-US" sz="7600" b="0" i="0" u="none" strike="noStrike" cap="none" baseline="0">
                <a:solidFill>
                  <a:schemeClr val="lt1"/>
                </a:solidFill>
                <a:latin typeface="Arial"/>
                <a:ea typeface="Arial"/>
                <a:cs typeface="Arial"/>
                <a:sym typeface="Arial"/>
              </a:rPr>
              <a:t>”</a:t>
            </a:r>
            <a:r>
              <a:rPr lang="en-US" sz="7600" b="0" i="0" u="none" strike="noStrike" cap="none" baseline="0">
                <a:solidFill>
                  <a:schemeClr val="lt1"/>
                </a:solidFill>
                <a:latin typeface="Cabin"/>
                <a:ea typeface="Cabin"/>
                <a:cs typeface="Cabin"/>
                <a:sym typeface="Cabin"/>
              </a:rPr>
              <a:t> Mean?</a:t>
            </a:r>
          </a:p>
        </p:txBody>
      </p:sp>
      <p:sp>
        <p:nvSpPr>
          <p:cNvPr id="301" name="Shape 301"/>
          <p:cNvSpPr txBox="1">
            <a:spLocks noGrp="1"/>
          </p:cNvSpPr>
          <p:nvPr>
            <p:ph type="body" idx="1"/>
          </p:nvPr>
        </p:nvSpPr>
        <p:spPr>
          <a:xfrm>
            <a:off x="1155700" y="2603500"/>
            <a:ext cx="72136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In Python variables, literals and constants have a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00FF00"/>
                </a:solidFill>
                <a:latin typeface="Cabin"/>
                <a:ea typeface="Cabin"/>
                <a:cs typeface="Cabin"/>
                <a:sym typeface="Cabin"/>
              </a:rPr>
              <a:t>type</a:t>
            </a:r>
            <a:r>
              <a:rPr lang="en-US" sz="3600" b="0" i="0" u="none" strike="noStrike" cap="none" baseline="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Python knows the </a:t>
            </a:r>
            <a:r>
              <a:rPr lang="en-US" sz="3600" b="0" i="0" u="none" strike="noStrike" cap="none" baseline="0">
                <a:solidFill>
                  <a:srgbClr val="00FF00"/>
                </a:solidFill>
                <a:latin typeface="Cabin"/>
                <a:ea typeface="Cabin"/>
                <a:cs typeface="Cabin"/>
                <a:sym typeface="Cabin"/>
              </a:rPr>
              <a:t>difference</a:t>
            </a:r>
            <a:r>
              <a:rPr lang="en-US" sz="3600" b="0" i="0" u="none" strike="noStrike" cap="none" baseline="0">
                <a:solidFill>
                  <a:schemeClr val="lt1"/>
                </a:solidFill>
                <a:latin typeface="Cabin"/>
                <a:ea typeface="Cabin"/>
                <a:cs typeface="Cabin"/>
                <a:sym typeface="Cabin"/>
              </a:rPr>
              <a:t> between an integer number and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For example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means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addition</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if something is a number and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concatenate</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if something is a string </a:t>
            </a:r>
          </a:p>
        </p:txBody>
      </p:sp>
      <p:sp>
        <p:nvSpPr>
          <p:cNvPr id="302" name="Shape 302"/>
          <p:cNvSpPr txBox="1"/>
          <p:nvPr/>
        </p:nvSpPr>
        <p:spPr>
          <a:xfrm>
            <a:off x="9982200" y="3549650"/>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&gt;&gt;&gt; ddd = 1 + 4</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&gt;&gt;&gt; print ddd</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&gt;&gt;&gt; print eee</a:t>
            </a:r>
          </a:p>
          <a:p>
            <a:pPr marL="0" marR="0" lvl="0" indent="0" algn="l" rtl="0">
              <a:lnSpc>
                <a:spcPct val="100000"/>
              </a:lnSpc>
              <a:spcBef>
                <a:spcPts val="0"/>
              </a:spcBef>
              <a:spcAft>
                <a:spcPts val="0"/>
              </a:spcAft>
              <a:buClr>
                <a:srgbClr val="FFFF00"/>
              </a:buClr>
              <a:buSzPct val="25000"/>
              <a:buFont typeface="Cabin"/>
              <a:buNone/>
            </a:pPr>
            <a:r>
              <a:rPr lang="en-US" sz="2600" b="0" i="0" u="none" strike="noStrike" cap="none" baseline="0">
                <a:solidFill>
                  <a:srgbClr val="FFFF00"/>
                </a:solidFill>
                <a:latin typeface="Courier New"/>
                <a:ea typeface="Courier New"/>
                <a:cs typeface="Courier New"/>
                <a:sym typeface="Courier New"/>
              </a:rPr>
              <a:t>hello there</a:t>
            </a:r>
          </a:p>
        </p:txBody>
      </p:sp>
      <p:sp>
        <p:nvSpPr>
          <p:cNvPr id="303" name="Shape 303"/>
          <p:cNvSpPr txBox="1"/>
          <p:nvPr/>
        </p:nvSpPr>
        <p:spPr>
          <a:xfrm>
            <a:off x="9141125" y="7785100"/>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b="0" i="0" u="none" strike="noStrike" cap="none" baseline="0">
                <a:solidFill>
                  <a:schemeClr val="lt1"/>
                </a:solidFill>
                <a:latin typeface="Cabin"/>
                <a:ea typeface="Cabin"/>
                <a:cs typeface="Cabin"/>
                <a:sym typeface="Cabin"/>
              </a:rPr>
              <a:t>concatenate = put together</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688160" y="2058480"/>
              <a:ext cx="8468640" cy="3524400"/>
            </p14:xfrm>
          </p:contentPart>
        </mc:Choice>
        <mc:Fallback>
          <p:pic>
            <p:nvPicPr>
              <p:cNvPr id="2" name="Ink 1"/>
              <p:cNvPicPr/>
              <p:nvPr/>
            </p:nvPicPr>
            <p:blipFill>
              <a:blip r:embed="rId4"/>
              <a:stretch>
                <a:fillRect/>
              </a:stretch>
            </p:blipFill>
            <p:spPr>
              <a:xfrm>
                <a:off x="7679160" y="2050560"/>
                <a:ext cx="8486640" cy="354096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387675" y="83275"/>
            <a:ext cx="73152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Type</a:t>
            </a:r>
            <a:r>
              <a:rPr lang="en-US" sz="7600" b="0" i="0" u="none" strike="noStrike" cap="none" baseline="0">
                <a:solidFill>
                  <a:schemeClr val="lt1"/>
                </a:solidFill>
                <a:latin typeface="Cabin"/>
                <a:ea typeface="Cabin"/>
                <a:cs typeface="Cabin"/>
                <a:sym typeface="Cabin"/>
              </a:rPr>
              <a:t> Matters</a:t>
            </a:r>
          </a:p>
        </p:txBody>
      </p:sp>
      <p:sp>
        <p:nvSpPr>
          <p:cNvPr id="309" name="Shape 309"/>
          <p:cNvSpPr txBox="1">
            <a:spLocks noGrp="1"/>
          </p:cNvSpPr>
          <p:nvPr>
            <p:ph type="body" idx="1"/>
          </p:nvPr>
        </p:nvSpPr>
        <p:spPr>
          <a:xfrm>
            <a:off x="774700" y="2603500"/>
            <a:ext cx="74676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Python knows what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00FF00"/>
                </a:solidFill>
                <a:latin typeface="Cabin"/>
                <a:ea typeface="Cabin"/>
                <a:cs typeface="Cabin"/>
                <a:sym typeface="Cabin"/>
              </a:rPr>
              <a:t>type</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everything is </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Some operations are prohibited</a:t>
            </a:r>
          </a:p>
          <a:p>
            <a:pPr marL="749300" marR="0" lvl="0" indent="-371094" algn="l" rtl="0">
              <a:lnSpc>
                <a:spcPct val="100000"/>
              </a:lnSpc>
              <a:spcBef>
                <a:spcPts val="3500"/>
              </a:spcBef>
              <a:spcAft>
                <a:spcPts val="0"/>
              </a:spcAft>
              <a:buClr>
                <a:srgbClr val="FF7F00"/>
              </a:buClr>
              <a:buSzPct val="100000"/>
              <a:buFont typeface="Cabin"/>
              <a:buChar char="•"/>
            </a:pPr>
            <a:r>
              <a:rPr lang="en-US" sz="3600" b="0" i="0" u="none" strike="noStrike" cap="none" baseline="0">
                <a:solidFill>
                  <a:srgbClr val="FF7F00"/>
                </a:solidFill>
                <a:latin typeface="Cabin"/>
                <a:ea typeface="Cabin"/>
                <a:cs typeface="Cabin"/>
                <a:sym typeface="Cabin"/>
              </a:rPr>
              <a:t>You cannot </a:t>
            </a:r>
            <a:r>
              <a:rPr lang="en-US" sz="3600" b="0" i="0" u="none" strike="noStrike" cap="none" baseline="0">
                <a:solidFill>
                  <a:srgbClr val="FF7F00"/>
                </a:solidFill>
                <a:latin typeface="Arial"/>
                <a:ea typeface="Arial"/>
                <a:cs typeface="Arial"/>
                <a:sym typeface="Arial"/>
              </a:rPr>
              <a:t>“</a:t>
            </a:r>
            <a:r>
              <a:rPr lang="en-US" sz="3600" b="0" i="0" u="none" strike="noStrike" cap="none" baseline="0">
                <a:solidFill>
                  <a:srgbClr val="FF7F00"/>
                </a:solidFill>
                <a:latin typeface="Cabin"/>
                <a:ea typeface="Cabin"/>
                <a:cs typeface="Cabin"/>
                <a:sym typeface="Cabin"/>
              </a:rPr>
              <a:t>add 1</a:t>
            </a:r>
            <a:r>
              <a:rPr lang="en-US" sz="3600" b="0" i="0" u="none" strike="noStrike" cap="none" baseline="0">
                <a:solidFill>
                  <a:srgbClr val="FF7F00"/>
                </a:solidFill>
                <a:latin typeface="Arial"/>
                <a:ea typeface="Arial"/>
                <a:cs typeface="Arial"/>
                <a:sym typeface="Arial"/>
              </a:rPr>
              <a:t>”</a:t>
            </a:r>
            <a:r>
              <a:rPr lang="en-US" sz="3600" b="0" i="0" u="none" strike="noStrike" cap="none" baseline="0">
                <a:solidFill>
                  <a:srgbClr val="FF7F00"/>
                </a:solidFill>
                <a:latin typeface="Cabin"/>
                <a:ea typeface="Cabin"/>
                <a:cs typeface="Cabin"/>
                <a:sym typeface="Cabin"/>
              </a:rPr>
              <a:t> to a string</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can ask Python what type something is by using the </a:t>
            </a:r>
            <a:r>
              <a:rPr lang="en-US" sz="3600" b="0" i="0" u="none" strike="noStrike" cap="none" baseline="0">
                <a:solidFill>
                  <a:srgbClr val="00FF00"/>
                </a:solidFill>
                <a:latin typeface="Cabin"/>
                <a:ea typeface="Cabin"/>
                <a:cs typeface="Cabin"/>
                <a:sym typeface="Cabin"/>
              </a:rPr>
              <a:t>type</a:t>
            </a:r>
            <a:r>
              <a:rPr lang="en-US" sz="3600" b="0" i="0" u="none" strike="noStrike" cap="none" baseline="0">
                <a:solidFill>
                  <a:schemeClr val="lt1"/>
                </a:solidFill>
                <a:latin typeface="Cabin"/>
                <a:ea typeface="Cabin"/>
                <a:cs typeface="Cabin"/>
                <a:sym typeface="Cabin"/>
              </a:rPr>
              <a:t>() function</a:t>
            </a:r>
          </a:p>
        </p:txBody>
      </p:sp>
      <p:sp>
        <p:nvSpPr>
          <p:cNvPr id="310" name="Shape 310"/>
          <p:cNvSpPr txBox="1"/>
          <p:nvPr/>
        </p:nvSpPr>
        <p:spPr>
          <a:xfrm>
            <a:off x="8778875" y="2120900"/>
            <a:ext cx="7315200" cy="6403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eee = 'hello ' + 'there'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r>
              <a:rPr lang="en-US" sz="2800" b="0" i="0" u="none" strike="noStrike" cap="none" baseline="0">
                <a:solidFill>
                  <a:srgbClr val="FF7F00"/>
                </a:solidFill>
                <a:latin typeface="Courier New"/>
                <a:ea typeface="Courier New"/>
                <a:cs typeface="Courier New"/>
                <a:sym typeface="Courier New"/>
              </a:rPr>
              <a:t>eee = eee + 1</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baseline="0">
                <a:solidFill>
                  <a:srgbClr val="FF0000"/>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baseline="0">
                <a:solidFill>
                  <a:srgbClr val="FF0000"/>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800" b="0" i="0" u="none" strike="noStrike" cap="none" baseline="0">
                <a:solidFill>
                  <a:srgbClr val="FF0000"/>
                </a:solidFill>
                <a:latin typeface="Courier New"/>
                <a:ea typeface="Courier New"/>
                <a:cs typeface="Courier New"/>
                <a:sym typeface="Courier New"/>
              </a:rPr>
              <a:t>TypeError: cannot concatenate 'str' and 'int' objects</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r>
              <a:rPr lang="en-US" sz="2800" b="0" i="0" u="none" strike="noStrike" cap="none" baseline="0">
                <a:solidFill>
                  <a:srgbClr val="00FF00"/>
                </a:solidFill>
                <a:latin typeface="Courier New"/>
                <a:ea typeface="Courier New"/>
                <a:cs typeface="Courier New"/>
                <a:sym typeface="Courier New"/>
              </a:rPr>
              <a:t>type</a:t>
            </a:r>
            <a:r>
              <a:rPr lang="en-US" sz="2800" b="0" i="0" u="none" strike="noStrike" cap="none" baseline="0">
                <a:solidFill>
                  <a:srgbClr val="FFFF00"/>
                </a:solidFill>
                <a:latin typeface="Courier New"/>
                <a:ea typeface="Courier New"/>
                <a:cs typeface="Courier New"/>
                <a:sym typeface="Courier New"/>
              </a:rPr>
              <a:t>(eee)</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r>
              <a:rPr lang="en-US" sz="2800" b="0" i="0" u="none" strike="noStrike" cap="none" baseline="0">
                <a:solidFill>
                  <a:srgbClr val="00FF00"/>
                </a:solidFill>
                <a:latin typeface="Courier New"/>
                <a:ea typeface="Courier New"/>
                <a:cs typeface="Courier New"/>
                <a:sym typeface="Courier New"/>
              </a:rPr>
              <a:t>type</a:t>
            </a:r>
            <a:r>
              <a:rPr lang="en-US" sz="2800" b="0" i="0" u="none" strike="noStrike" cap="none" baseline="0">
                <a:solidFill>
                  <a:srgbClr val="FFFF00"/>
                </a:solidFill>
                <a:latin typeface="Courier New"/>
                <a:ea typeface="Courier New"/>
                <a:cs typeface="Courier New"/>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r>
              <a:rPr lang="en-US" sz="2800" b="0" i="0" u="none" strike="noStrike" cap="none" baseline="0">
                <a:solidFill>
                  <a:srgbClr val="00FF00"/>
                </a:solidFill>
                <a:latin typeface="Courier New"/>
                <a:ea typeface="Courier New"/>
                <a:cs typeface="Courier New"/>
                <a:sym typeface="Courier New"/>
              </a:rPr>
              <a:t>type</a:t>
            </a:r>
            <a:r>
              <a:rPr lang="en-US" sz="2800" b="0" i="0" u="none" strike="noStrike" cap="none" baseline="0">
                <a:solidFill>
                  <a:srgbClr val="FFFF00"/>
                </a:solidFill>
                <a:latin typeface="Courier New"/>
                <a:ea typeface="Courier New"/>
                <a:cs typeface="Courier New"/>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&gt;&gt;&gt;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354520" y="912240"/>
              <a:ext cx="6603120" cy="6837480"/>
            </p14:xfrm>
          </p:contentPart>
        </mc:Choice>
        <mc:Fallback>
          <p:pic>
            <p:nvPicPr>
              <p:cNvPr id="2" name="Ink 1"/>
              <p:cNvPicPr/>
              <p:nvPr/>
            </p:nvPicPr>
            <p:blipFill>
              <a:blip r:embed="rId4"/>
              <a:stretch>
                <a:fillRect/>
              </a:stretch>
            </p:blipFill>
            <p:spPr>
              <a:xfrm>
                <a:off x="8344800" y="903960"/>
                <a:ext cx="6621120" cy="68544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b="0" i="0" u="none" strike="noStrike" cap="none" baseline="0">
                <a:solidFill>
                  <a:schemeClr val="lt1"/>
                </a:solidFill>
                <a:latin typeface="Cabin"/>
                <a:ea typeface="Cabin"/>
                <a:cs typeface="Cabin"/>
                <a:sym typeface="Cabin"/>
              </a:rPr>
              <a:t>Several </a:t>
            </a:r>
            <a:r>
              <a:rPr lang="en-US" sz="7600" b="0" i="0" u="none" strike="noStrike" cap="none" baseline="0">
                <a:solidFill>
                  <a:srgbClr val="00FF00"/>
                </a:solidFill>
                <a:latin typeface="Cabin"/>
                <a:ea typeface="Cabin"/>
                <a:cs typeface="Cabin"/>
                <a:sym typeface="Cabin"/>
              </a:rPr>
              <a:t>Types</a:t>
            </a:r>
            <a:r>
              <a:rPr lang="en-US" sz="7600" b="0" i="0" u="none" strike="noStrike" cap="none" baseline="0">
                <a:solidFill>
                  <a:schemeClr val="lt1"/>
                </a:solidFill>
                <a:latin typeface="Cabin"/>
                <a:ea typeface="Cabin"/>
                <a:cs typeface="Cabin"/>
                <a:sym typeface="Cabin"/>
              </a:rPr>
              <a:t> of Numbers</a:t>
            </a:r>
          </a:p>
        </p:txBody>
      </p:sp>
      <p:sp>
        <p:nvSpPr>
          <p:cNvPr id="316" name="Shape 316"/>
          <p:cNvSpPr txBox="1">
            <a:spLocks noGrp="1"/>
          </p:cNvSpPr>
          <p:nvPr>
            <p:ph type="body" idx="1"/>
          </p:nvPr>
        </p:nvSpPr>
        <p:spPr>
          <a:xfrm>
            <a:off x="1155700" y="2603500"/>
            <a:ext cx="8407399"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Numbers have two main types</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Integers are whole numbers: </a:t>
            </a:r>
            <a:br>
              <a:rPr lang="en-US" sz="3600" b="0" i="0" u="none" strike="noStrike" cap="none" baseline="0">
                <a:solidFill>
                  <a:schemeClr val="lt1"/>
                </a:solidFill>
                <a:latin typeface="Cabin"/>
                <a:ea typeface="Cabin"/>
                <a:cs typeface="Cabin"/>
                <a:sym typeface="Cabin"/>
              </a:rPr>
            </a:br>
            <a:r>
              <a:rPr lang="en-US" sz="3600" b="0" i="0" u="none" strike="noStrike" cap="none" baseline="0">
                <a:solidFill>
                  <a:schemeClr val="lt1"/>
                </a:solidFill>
                <a:latin typeface="Cabin"/>
                <a:ea typeface="Cabin"/>
                <a:cs typeface="Cabin"/>
                <a:sym typeface="Cabin"/>
              </a:rPr>
              <a:t>-14, -2, 0, 1, 100, 401233</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Floating Point Numbers have decimal parts:  -2.5 , 0.0, 98.6, 14.0</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There are other number types - they are variations on float and integer</a:t>
            </a:r>
          </a:p>
        </p:txBody>
      </p:sp>
      <p:sp>
        <p:nvSpPr>
          <p:cNvPr id="317" name="Shape 317"/>
          <p:cNvSpPr txBox="1"/>
          <p:nvPr/>
        </p:nvSpPr>
        <p:spPr>
          <a:xfrm>
            <a:off x="10902900" y="2533650"/>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00FF00"/>
                </a:solidFill>
                <a:latin typeface="Courier New"/>
                <a:ea typeface="Courier New"/>
                <a:cs typeface="Courier New"/>
                <a:sym typeface="Courier New"/>
              </a:rPr>
              <a:t>xx</a:t>
            </a:r>
            <a:r>
              <a:rPr lang="en-US" sz="3400" b="0" i="0" u="none" strike="noStrike" cap="none" baseline="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type (</a:t>
            </a:r>
            <a:r>
              <a:rPr lang="en-US" sz="3400" b="0" i="0" u="none" strike="noStrike" cap="none" baseline="0">
                <a:solidFill>
                  <a:srgbClr val="00FF00"/>
                </a:solidFill>
                <a:latin typeface="Courier New"/>
                <a:ea typeface="Courier New"/>
                <a:cs typeface="Courier New"/>
                <a:sym typeface="Courier New"/>
              </a:rPr>
              <a:t>xx</a:t>
            </a:r>
            <a:r>
              <a:rPr lang="en-US" sz="34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00FF00"/>
                </a:solidFill>
                <a:latin typeface="Courier New"/>
                <a:ea typeface="Courier New"/>
                <a:cs typeface="Courier New"/>
                <a:sym typeface="Courier New"/>
              </a:rPr>
              <a:t>temp</a:t>
            </a:r>
            <a:r>
              <a:rPr lang="en-US" sz="3400" b="0" i="0" u="none" strike="noStrike" cap="none" baseline="0">
                <a:solidFill>
                  <a:schemeClr val="lt1"/>
                </a:solidFill>
                <a:latin typeface="Courier New"/>
                <a:ea typeface="Courier New"/>
                <a:cs typeface="Courier New"/>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FF00FF"/>
                </a:solidFill>
                <a:latin typeface="Courier New"/>
                <a:ea typeface="Courier New"/>
                <a:cs typeface="Courier New"/>
                <a:sym typeface="Courier New"/>
              </a:rPr>
              <a:t>type</a:t>
            </a:r>
            <a:r>
              <a:rPr lang="en-US" sz="3400" b="0" i="0" u="none" strike="noStrike" cap="none" baseline="0">
                <a:solidFill>
                  <a:schemeClr val="lt1"/>
                </a:solidFill>
                <a:latin typeface="Courier New"/>
                <a:ea typeface="Courier New"/>
                <a:cs typeface="Courier New"/>
                <a:sym typeface="Courier New"/>
              </a:rPr>
              <a:t>(</a:t>
            </a:r>
            <a:r>
              <a:rPr lang="en-US" sz="3400" b="0" i="0" u="none" strike="noStrike" cap="none" baseline="0">
                <a:solidFill>
                  <a:srgbClr val="00FF00"/>
                </a:solidFill>
                <a:latin typeface="Courier New"/>
                <a:ea typeface="Courier New"/>
                <a:cs typeface="Courier New"/>
                <a:sym typeface="Courier New"/>
              </a:rPr>
              <a:t>temp</a:t>
            </a:r>
            <a:r>
              <a:rPr lang="en-US" sz="34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FF00FF"/>
                </a:solidFill>
                <a:latin typeface="Courier New"/>
                <a:ea typeface="Courier New"/>
                <a:cs typeface="Courier New"/>
                <a:sym typeface="Courier New"/>
              </a:rPr>
              <a:t>type</a:t>
            </a:r>
            <a:r>
              <a:rPr lang="en-US" sz="3400" b="0" i="0" u="none" strike="noStrike" cap="none" baseline="0">
                <a:solidFill>
                  <a:schemeClr val="lt1"/>
                </a:solidFill>
                <a:latin typeface="Courier New"/>
                <a:ea typeface="Courier New"/>
                <a:cs typeface="Courier New"/>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r>
              <a:rPr lang="en-US" sz="3400" b="0" i="0" u="none" strike="noStrike" cap="none" baseline="0">
                <a:solidFill>
                  <a:srgbClr val="FF00FF"/>
                </a:solidFill>
                <a:latin typeface="Courier New"/>
                <a:ea typeface="Courier New"/>
                <a:cs typeface="Courier New"/>
                <a:sym typeface="Courier New"/>
              </a:rPr>
              <a:t>type</a:t>
            </a:r>
            <a:r>
              <a:rPr lang="en-US" sz="3400" b="0" i="0" u="none" strike="noStrike" cap="none" baseline="0">
                <a:solidFill>
                  <a:schemeClr val="lt1"/>
                </a:solidFill>
                <a:latin typeface="Courier New"/>
                <a:ea typeface="Courier New"/>
                <a:cs typeface="Courier New"/>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3400" b="0" i="0" u="none" strike="noStrike" cap="none" baseline="0">
                <a:solidFill>
                  <a:schemeClr val="lt1"/>
                </a:solidFill>
                <a:latin typeface="Courier New"/>
                <a:ea typeface="Courier New"/>
                <a:cs typeface="Courier New"/>
                <a:sym typeface="Courier New"/>
              </a:rPr>
              <a:t>&gt;&gt;&gt;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301160" y="2816280"/>
              <a:ext cx="7828920" cy="4714920"/>
            </p14:xfrm>
          </p:contentPart>
        </mc:Choice>
        <mc:Fallback>
          <p:pic>
            <p:nvPicPr>
              <p:cNvPr id="2" name="Ink 1"/>
              <p:cNvPicPr/>
              <p:nvPr/>
            </p:nvPicPr>
            <p:blipFill>
              <a:blip r:embed="rId4"/>
              <a:stretch>
                <a:fillRect/>
              </a:stretch>
            </p:blipFill>
            <p:spPr>
              <a:xfrm>
                <a:off x="7292520" y="2808720"/>
                <a:ext cx="7846560" cy="47314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1155700" y="241300"/>
            <a:ext cx="7988300" cy="22986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b="0" i="0" u="none" strike="noStrike" cap="none" baseline="0">
                <a:solidFill>
                  <a:srgbClr val="FF00FF"/>
                </a:solidFill>
                <a:latin typeface="Cabin"/>
                <a:ea typeface="Cabin"/>
                <a:cs typeface="Cabin"/>
                <a:sym typeface="Cabin"/>
              </a:rPr>
              <a:t>Type Conversions</a:t>
            </a:r>
          </a:p>
        </p:txBody>
      </p:sp>
      <p:sp>
        <p:nvSpPr>
          <p:cNvPr id="323" name="Shape 323"/>
          <p:cNvSpPr txBox="1">
            <a:spLocks noGrp="1"/>
          </p:cNvSpPr>
          <p:nvPr>
            <p:ph type="body" idx="1"/>
          </p:nvPr>
        </p:nvSpPr>
        <p:spPr>
          <a:xfrm>
            <a:off x="1155700" y="2298700"/>
            <a:ext cx="6921599"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When you put an integer and floating point in an expression, the integer is </a:t>
            </a:r>
            <a:r>
              <a:rPr lang="en-US" sz="3600" b="0" i="0" u="none" strike="noStrike" cap="none" baseline="0">
                <a:solidFill>
                  <a:srgbClr val="FF00FF"/>
                </a:solidFill>
                <a:latin typeface="Cabin"/>
                <a:ea typeface="Cabin"/>
                <a:cs typeface="Cabin"/>
                <a:sym typeface="Cabin"/>
              </a:rPr>
              <a:t>implicitly</a:t>
            </a:r>
            <a:r>
              <a:rPr lang="en-US" sz="3600" b="0" i="0" u="none" strike="noStrike" cap="none" baseline="0">
                <a:solidFill>
                  <a:schemeClr val="lt1"/>
                </a:solidFill>
                <a:latin typeface="Cabin"/>
                <a:ea typeface="Cabin"/>
                <a:cs typeface="Cabin"/>
                <a:sym typeface="Cabin"/>
              </a:rPr>
              <a:t> converted to a float</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You can control this with the built</a:t>
            </a:r>
            <a:r>
              <a:rPr lang="en-US" sz="3600">
                <a:solidFill>
                  <a:schemeClr val="lt1"/>
                </a:solidFill>
                <a:latin typeface="Cabin"/>
                <a:ea typeface="Cabin"/>
                <a:cs typeface="Cabin"/>
                <a:sym typeface="Cabin"/>
              </a:rPr>
              <a:t>-</a:t>
            </a:r>
            <a:r>
              <a:rPr lang="en-US" sz="3600" b="0" i="0" u="none" strike="noStrike" cap="none" baseline="0">
                <a:solidFill>
                  <a:schemeClr val="lt1"/>
                </a:solidFill>
                <a:latin typeface="Cabin"/>
                <a:ea typeface="Cabin"/>
                <a:cs typeface="Cabin"/>
                <a:sym typeface="Cabin"/>
              </a:rPr>
              <a:t>in functions int() and float()</a:t>
            </a:r>
          </a:p>
        </p:txBody>
      </p:sp>
      <p:sp>
        <p:nvSpPr>
          <p:cNvPr id="324" name="Shape 324"/>
          <p:cNvSpPr txBox="1"/>
          <p:nvPr/>
        </p:nvSpPr>
        <p:spPr>
          <a:xfrm>
            <a:off x="8780475" y="1714600"/>
            <a:ext cx="6921599" cy="6870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FF00FF"/>
                </a:solidFill>
                <a:latin typeface="Courier New"/>
                <a:ea typeface="Courier New"/>
                <a:cs typeface="Courier New"/>
                <a:sym typeface="Courier New"/>
              </a:rPr>
              <a:t>float</a:t>
            </a:r>
            <a:r>
              <a:rPr lang="en-US" sz="2600" b="0" i="0" u="none" strike="noStrike" cap="none" baseline="0">
                <a:solidFill>
                  <a:schemeClr val="lt1"/>
                </a:solidFill>
                <a:latin typeface="Courier New"/>
                <a:ea typeface="Courier New"/>
                <a:cs typeface="Courier New"/>
                <a:sym typeface="Courier New"/>
              </a:rPr>
              <a:t>(99)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i = 42</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00FF"/>
                </a:solidFill>
                <a:latin typeface="Courier New"/>
                <a:ea typeface="Courier New"/>
                <a:cs typeface="Courier New"/>
                <a:sym typeface="Courier New"/>
              </a:rPr>
              <a:t>type</a:t>
            </a:r>
            <a:r>
              <a:rPr lang="en-US" sz="2600" b="0" i="0" u="none" strike="noStrike" cap="none" baseline="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f = </a:t>
            </a:r>
            <a:r>
              <a:rPr lang="en-US" sz="2600" b="0" i="0" u="none" strike="noStrike" cap="none" baseline="0">
                <a:solidFill>
                  <a:srgbClr val="FF00FF"/>
                </a:solidFill>
                <a:latin typeface="Courier New"/>
                <a:ea typeface="Courier New"/>
                <a:cs typeface="Courier New"/>
                <a:sym typeface="Courier New"/>
              </a:rPr>
              <a:t>float</a:t>
            </a:r>
            <a:r>
              <a:rPr lang="en-US" sz="2600" b="0" i="0" u="none" strike="noStrike" cap="none" baseline="0">
                <a:solidFill>
                  <a:schemeClr val="lt1"/>
                </a:solidFill>
                <a:latin typeface="Courier New"/>
                <a:ea typeface="Courier New"/>
                <a:cs typeface="Courier New"/>
                <a:sym typeface="Courier New"/>
              </a:rPr>
              <a:t>(i)</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00FF"/>
                </a:solidFill>
                <a:latin typeface="Courier New"/>
                <a:ea typeface="Courier New"/>
                <a:cs typeface="Courier New"/>
                <a:sym typeface="Courier New"/>
              </a:rPr>
              <a:t>type</a:t>
            </a:r>
            <a:r>
              <a:rPr lang="en-US" sz="2600" b="0" i="0" u="none" strike="noStrike" cap="none" baseline="0">
                <a:solidFill>
                  <a:schemeClr val="lt1"/>
                </a:solidFill>
                <a:latin typeface="Courier New"/>
                <a:ea typeface="Courier New"/>
                <a:cs typeface="Courier New"/>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&lt;type 'float'&gt;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1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2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FF00FF"/>
                </a:solidFill>
                <a:latin typeface="Courier New"/>
                <a:ea typeface="Courier New"/>
                <a:cs typeface="Courier New"/>
                <a:sym typeface="Courier New"/>
              </a:rPr>
              <a:t>float</a:t>
            </a:r>
            <a:r>
              <a:rPr lang="en-US" sz="2600" b="0" i="0" u="none" strike="noStrike" cap="none" baseline="0">
                <a:solidFill>
                  <a:schemeClr val="lt1"/>
                </a:solidFill>
                <a:latin typeface="Courier New"/>
                <a:ea typeface="Courier New"/>
                <a:cs typeface="Courier New"/>
                <a:sym typeface="Courier New"/>
              </a:rPr>
              <a:t>(3)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4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348880" y="1499400"/>
              <a:ext cx="6985080" cy="5309640"/>
            </p14:xfrm>
          </p:contentPart>
        </mc:Choice>
        <mc:Fallback>
          <p:pic>
            <p:nvPicPr>
              <p:cNvPr id="2" name="Ink 1"/>
              <p:cNvPicPr/>
              <p:nvPr/>
            </p:nvPicPr>
            <p:blipFill>
              <a:blip r:embed="rId4"/>
              <a:stretch>
                <a:fillRect/>
              </a:stretch>
            </p:blipFill>
            <p:spPr>
              <a:xfrm>
                <a:off x="5340960" y="1491480"/>
                <a:ext cx="7000200" cy="5326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55700" y="393700"/>
            <a:ext cx="60323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String Conversions</a:t>
            </a:r>
          </a:p>
        </p:txBody>
      </p:sp>
      <p:sp>
        <p:nvSpPr>
          <p:cNvPr id="330" name="Shape 330"/>
          <p:cNvSpPr txBox="1">
            <a:spLocks noGrp="1"/>
          </p:cNvSpPr>
          <p:nvPr>
            <p:ph type="body" idx="1"/>
          </p:nvPr>
        </p:nvSpPr>
        <p:spPr>
          <a:xfrm>
            <a:off x="1155700" y="2603500"/>
            <a:ext cx="6159499"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You can also use </a:t>
            </a:r>
            <a:r>
              <a:rPr lang="en-US" sz="3600" b="0" i="0" u="none" strike="noStrike" cap="none" baseline="0">
                <a:solidFill>
                  <a:srgbClr val="FFFF00"/>
                </a:solidFill>
                <a:latin typeface="Cabin"/>
                <a:ea typeface="Cabin"/>
                <a:cs typeface="Cabin"/>
                <a:sym typeface="Cabin"/>
              </a:rPr>
              <a:t>int()</a:t>
            </a:r>
            <a:r>
              <a:rPr lang="en-US" sz="3600" b="0" i="0" u="none" strike="noStrike" cap="none" baseline="0">
                <a:solidFill>
                  <a:schemeClr val="lt1"/>
                </a:solidFill>
                <a:latin typeface="Cabin"/>
                <a:ea typeface="Cabin"/>
                <a:cs typeface="Cabin"/>
                <a:sym typeface="Cabin"/>
              </a:rPr>
              <a:t> and </a:t>
            </a:r>
            <a:r>
              <a:rPr lang="en-US" sz="3600" b="0" i="0" u="none" strike="noStrike" cap="none" baseline="0">
                <a:solidFill>
                  <a:srgbClr val="FFFF00"/>
                </a:solidFill>
                <a:latin typeface="Cabin"/>
                <a:ea typeface="Cabin"/>
                <a:cs typeface="Cabin"/>
                <a:sym typeface="Cabin"/>
              </a:rPr>
              <a:t>float()</a:t>
            </a:r>
            <a:r>
              <a:rPr lang="en-US" sz="3600" b="0" i="0" u="none" strike="noStrike" cap="none" baseline="0">
                <a:solidFill>
                  <a:schemeClr val="lt1"/>
                </a:solidFill>
                <a:latin typeface="Cabin"/>
                <a:ea typeface="Cabin"/>
                <a:cs typeface="Cabin"/>
                <a:sym typeface="Cabin"/>
              </a:rPr>
              <a:t> to convert between strings and integers</a:t>
            </a:r>
          </a:p>
          <a:p>
            <a:pPr marL="749300" marR="0" lvl="0" indent="-533400" algn="l" rtl="0">
              <a:lnSpc>
                <a:spcPct val="100000"/>
              </a:lnSpc>
              <a:spcBef>
                <a:spcPts val="3500"/>
              </a:spcBef>
              <a:spcAft>
                <a:spcPts val="0"/>
              </a:spcAft>
              <a:buClr>
                <a:schemeClr val="lt1"/>
              </a:buClr>
              <a:buSzPct val="171000"/>
              <a:buFont typeface="Cabin"/>
              <a:buChar char="•"/>
            </a:pPr>
            <a:r>
              <a:rPr lang="en-US" sz="3600" b="0" i="0" u="none" strike="noStrike" cap="none" baseline="0">
                <a:solidFill>
                  <a:schemeClr val="lt1"/>
                </a:solidFill>
                <a:latin typeface="Cabin"/>
                <a:ea typeface="Cabin"/>
                <a:cs typeface="Cabin"/>
                <a:sym typeface="Cabin"/>
              </a:rPr>
              <a:t>You will get an </a:t>
            </a:r>
            <a:r>
              <a:rPr lang="en-US" sz="3600" b="0" i="0" u="none" strike="noStrike" cap="none" baseline="0">
                <a:solidFill>
                  <a:srgbClr val="FF0000"/>
                </a:solidFill>
                <a:latin typeface="Cabin"/>
                <a:ea typeface="Cabin"/>
                <a:cs typeface="Cabin"/>
                <a:sym typeface="Cabin"/>
              </a:rPr>
              <a:t>error</a:t>
            </a:r>
            <a:r>
              <a:rPr lang="en-US" sz="3600" b="0" i="0" u="none" strike="noStrike" cap="none" baseline="0">
                <a:solidFill>
                  <a:schemeClr val="lt1"/>
                </a:solidFill>
                <a:latin typeface="Cabin"/>
                <a:ea typeface="Cabin"/>
                <a:cs typeface="Cabin"/>
                <a:sym typeface="Cabin"/>
              </a:rPr>
              <a:t> if the string does not contain numeric characters</a:t>
            </a:r>
          </a:p>
        </p:txBody>
      </p:sp>
      <p:sp>
        <p:nvSpPr>
          <p:cNvPr id="331" name="Shape 331"/>
          <p:cNvSpPr txBox="1"/>
          <p:nvPr/>
        </p:nvSpPr>
        <p:spPr>
          <a:xfrm>
            <a:off x="8470900" y="730250"/>
            <a:ext cx="73406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&gt;</a:t>
            </a:r>
            <a:r>
              <a:rPr lang="en-US" sz="2600" b="0" i="0" u="none" strike="noStrike" cap="none" baseline="0">
                <a:solidFill>
                  <a:schemeClr val="lt1"/>
                </a:solidFill>
                <a:latin typeface="Courier New"/>
                <a:ea typeface="Courier New"/>
                <a:cs typeface="Courier New"/>
                <a:sym typeface="Courier New"/>
              </a:rPr>
              <a:t>&gt;&gt; </a:t>
            </a:r>
            <a:r>
              <a:rPr lang="en-US" sz="2600" b="0" i="0" u="none" strike="noStrike" cap="none" baseline="0">
                <a:solidFill>
                  <a:srgbClr val="00FF00"/>
                </a:solidFill>
                <a:latin typeface="Courier New"/>
                <a:ea typeface="Courier New"/>
                <a:cs typeface="Courier New"/>
                <a:sym typeface="Courier New"/>
              </a:rPr>
              <a:t>sval</a:t>
            </a:r>
            <a:r>
              <a:rPr lang="en-US" sz="2600" b="0" i="0" u="none" strike="noStrike" cap="none" baseline="0">
                <a:solidFill>
                  <a:schemeClr val="lt1"/>
                </a:solidFill>
                <a:latin typeface="Courier New"/>
                <a:ea typeface="Courier New"/>
                <a:cs typeface="Courier New"/>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00FF"/>
                </a:solidFill>
                <a:latin typeface="Courier New"/>
                <a:ea typeface="Courier New"/>
                <a:cs typeface="Courier New"/>
                <a:sym typeface="Courier New"/>
              </a:rPr>
              <a:t>type</a:t>
            </a:r>
            <a:r>
              <a:rPr lang="en-US" sz="2600" b="0" i="0" u="none" strike="noStrike" cap="none" baseline="0">
                <a:solidFill>
                  <a:schemeClr val="lt1"/>
                </a:solidFill>
                <a:latin typeface="Courier New"/>
                <a:ea typeface="Courier New"/>
                <a:cs typeface="Courier New"/>
                <a:sym typeface="Courier New"/>
              </a:rPr>
              <a:t>(</a:t>
            </a:r>
            <a:r>
              <a:rPr lang="en-US" sz="2600" b="0" i="0" u="none" strike="noStrike" cap="none" baseline="0">
                <a:solidFill>
                  <a:srgbClr val="00FF00"/>
                </a:solidFill>
                <a:latin typeface="Courier New"/>
                <a:ea typeface="Courier New"/>
                <a:cs typeface="Courier New"/>
                <a:sym typeface="Courier New"/>
              </a:rPr>
              <a:t>sval</a:t>
            </a:r>
            <a:r>
              <a:rPr lang="en-US" sz="26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&lt;type 'str'&gt;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00FF00"/>
                </a:solidFill>
                <a:latin typeface="Courier New"/>
                <a:ea typeface="Courier New"/>
                <a:cs typeface="Courier New"/>
                <a:sym typeface="Courier New"/>
              </a:rPr>
              <a:t>sval</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00FFFF"/>
                </a:solidFill>
                <a:latin typeface="Courier New"/>
                <a:ea typeface="Courier New"/>
                <a:cs typeface="Courier New"/>
                <a:sym typeface="Courier New"/>
              </a:rPr>
              <a:t>+</a:t>
            </a:r>
            <a:r>
              <a:rPr lang="en-US" sz="2600" b="0" i="0" u="none" strike="noStrike" cap="none" baseline="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TypeError: cannot concatenate 'str' and 'int'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00FF00"/>
                </a:solidFill>
                <a:latin typeface="Courier New"/>
                <a:ea typeface="Courier New"/>
                <a:cs typeface="Courier New"/>
                <a:sym typeface="Courier New"/>
              </a:rPr>
              <a:t>ival</a:t>
            </a:r>
            <a:r>
              <a:rPr lang="en-US" sz="2600" b="0" i="0" u="none" strike="noStrike" cap="none" baseline="0">
                <a:solidFill>
                  <a:schemeClr val="lt1"/>
                </a:solidFill>
                <a:latin typeface="Courier New"/>
                <a:ea typeface="Courier New"/>
                <a:cs typeface="Courier New"/>
                <a:sym typeface="Courier New"/>
              </a:rPr>
              <a:t> = </a:t>
            </a:r>
            <a:r>
              <a:rPr lang="en-US" sz="2600" b="0" i="0" u="none" strike="noStrike" cap="none" baseline="0">
                <a:solidFill>
                  <a:srgbClr val="FF00FF"/>
                </a:solidFill>
                <a:latin typeface="Courier New"/>
                <a:ea typeface="Courier New"/>
                <a:cs typeface="Courier New"/>
                <a:sym typeface="Courier New"/>
              </a:rPr>
              <a:t>int</a:t>
            </a:r>
            <a:r>
              <a:rPr lang="en-US" sz="2600" b="0" i="0" u="none" strike="noStrike" cap="none" baseline="0">
                <a:solidFill>
                  <a:schemeClr val="lt1"/>
                </a:solidFill>
                <a:latin typeface="Courier New"/>
                <a:ea typeface="Courier New"/>
                <a:cs typeface="Courier New"/>
                <a:sym typeface="Courier New"/>
              </a:rPr>
              <a:t>(</a:t>
            </a:r>
            <a:r>
              <a:rPr lang="en-US" sz="2600" b="0" i="0" u="none" strike="noStrike" cap="none" baseline="0">
                <a:solidFill>
                  <a:srgbClr val="00FF00"/>
                </a:solidFill>
                <a:latin typeface="Courier New"/>
                <a:ea typeface="Courier New"/>
                <a:cs typeface="Courier New"/>
                <a:sym typeface="Courier New"/>
              </a:rPr>
              <a:t>sval</a:t>
            </a:r>
            <a:r>
              <a:rPr lang="en-US" sz="26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00FF"/>
                </a:solidFill>
                <a:latin typeface="Courier New"/>
                <a:ea typeface="Courier New"/>
                <a:cs typeface="Courier New"/>
                <a:sym typeface="Courier New"/>
              </a:rPr>
              <a:t>type</a:t>
            </a:r>
            <a:r>
              <a:rPr lang="en-US" sz="2600" b="0" i="0" u="none" strike="noStrike" cap="none" baseline="0">
                <a:solidFill>
                  <a:schemeClr val="lt1"/>
                </a:solidFill>
                <a:latin typeface="Courier New"/>
                <a:ea typeface="Courier New"/>
                <a:cs typeface="Courier New"/>
                <a:sym typeface="Courier New"/>
              </a:rPr>
              <a:t>(</a:t>
            </a:r>
            <a:r>
              <a:rPr lang="en-US" sz="2600" b="0" i="0" u="none" strike="noStrike" cap="none" baseline="0">
                <a:solidFill>
                  <a:srgbClr val="00FF00"/>
                </a:solidFill>
                <a:latin typeface="Courier New"/>
                <a:ea typeface="Courier New"/>
                <a:cs typeface="Courier New"/>
                <a:sym typeface="Courier New"/>
              </a:rPr>
              <a:t>ival</a:t>
            </a:r>
            <a:r>
              <a:rPr lang="en-US" sz="26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&lt;type 'int'&gt;</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FFFF00"/>
                </a:solidFill>
                <a:latin typeface="Courier New"/>
                <a:ea typeface="Courier New"/>
                <a:cs typeface="Courier New"/>
                <a:sym typeface="Courier New"/>
              </a:rPr>
              <a:t>print</a:t>
            </a:r>
            <a:r>
              <a:rPr lang="en-US" sz="2600" b="0" i="0" u="none" strike="noStrike" cap="none" baseline="0">
                <a:solidFill>
                  <a:schemeClr val="lt1"/>
                </a:solidFill>
                <a:latin typeface="Courier New"/>
                <a:ea typeface="Courier New"/>
                <a:cs typeface="Courier New"/>
                <a:sym typeface="Courier New"/>
              </a:rPr>
              <a:t> </a:t>
            </a:r>
            <a:r>
              <a:rPr lang="en-US" sz="2600" b="0" i="0" u="none" strike="noStrike" cap="none" baseline="0">
                <a:solidFill>
                  <a:srgbClr val="00FF00"/>
                </a:solidFill>
                <a:latin typeface="Courier New"/>
                <a:ea typeface="Courier New"/>
                <a:cs typeface="Courier New"/>
                <a:sym typeface="Courier New"/>
              </a:rPr>
              <a:t>ival</a:t>
            </a:r>
            <a:r>
              <a:rPr lang="en-US" sz="2600" b="0" i="0" u="none" strike="noStrike" cap="none" baseline="0">
                <a:solidFill>
                  <a:schemeClr val="lt1"/>
                </a:solidFill>
                <a:latin typeface="Courier New"/>
                <a:ea typeface="Courier New"/>
                <a:cs typeface="Courier New"/>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00FF00"/>
                </a:solidFill>
                <a:latin typeface="Courier New"/>
                <a:ea typeface="Courier New"/>
                <a:cs typeface="Courier New"/>
                <a:sym typeface="Courier New"/>
              </a:rPr>
              <a:t>nsv</a:t>
            </a:r>
            <a:r>
              <a:rPr lang="en-US" sz="2600" b="0" i="0" u="none" strike="noStrike" cap="none" baseline="0">
                <a:solidFill>
                  <a:schemeClr val="lt1"/>
                </a:solidFill>
                <a:latin typeface="Courier New"/>
                <a:ea typeface="Courier New"/>
                <a:cs typeface="Courier New"/>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b="0" i="0" u="none" strike="noStrike" cap="none" baseline="0">
                <a:solidFill>
                  <a:schemeClr val="lt1"/>
                </a:solidFill>
                <a:latin typeface="Courier New"/>
                <a:ea typeface="Courier New"/>
                <a:cs typeface="Courier New"/>
                <a:sym typeface="Courier New"/>
              </a:rPr>
              <a:t>&gt;&gt;&gt; </a:t>
            </a:r>
            <a:r>
              <a:rPr lang="en-US" sz="2600" b="0" i="0" u="none" strike="noStrike" cap="none" baseline="0">
                <a:solidFill>
                  <a:srgbClr val="00FF00"/>
                </a:solidFill>
                <a:latin typeface="Courier New"/>
                <a:ea typeface="Courier New"/>
                <a:cs typeface="Courier New"/>
                <a:sym typeface="Courier New"/>
              </a:rPr>
              <a:t>niv</a:t>
            </a:r>
            <a:r>
              <a:rPr lang="en-US" sz="2600" b="0" i="0" u="none" strike="noStrike" cap="none" baseline="0">
                <a:solidFill>
                  <a:schemeClr val="lt1"/>
                </a:solidFill>
                <a:latin typeface="Courier New"/>
                <a:ea typeface="Courier New"/>
                <a:cs typeface="Courier New"/>
                <a:sym typeface="Courier New"/>
              </a:rPr>
              <a:t> = </a:t>
            </a:r>
            <a:r>
              <a:rPr lang="en-US" sz="2600" b="0" i="0" u="none" strike="noStrike" cap="none" baseline="0">
                <a:solidFill>
                  <a:srgbClr val="FF00FF"/>
                </a:solidFill>
                <a:latin typeface="Courier New"/>
                <a:ea typeface="Courier New"/>
                <a:cs typeface="Courier New"/>
                <a:sym typeface="Courier New"/>
              </a:rPr>
              <a:t>int</a:t>
            </a:r>
            <a:r>
              <a:rPr lang="en-US" sz="2600" b="0" i="0" u="none" strike="noStrike" cap="none" baseline="0">
                <a:solidFill>
                  <a:schemeClr val="lt1"/>
                </a:solidFill>
                <a:latin typeface="Courier New"/>
                <a:ea typeface="Courier New"/>
                <a:cs typeface="Courier New"/>
                <a:sym typeface="Courier New"/>
              </a:rPr>
              <a:t>(</a:t>
            </a:r>
            <a:r>
              <a:rPr lang="en-US" sz="2600" b="0" i="0" u="none" strike="noStrike" cap="none" baseline="0">
                <a:solidFill>
                  <a:srgbClr val="00FF00"/>
                </a:solidFill>
                <a:latin typeface="Courier New"/>
                <a:ea typeface="Courier New"/>
                <a:cs typeface="Courier New"/>
                <a:sym typeface="Courier New"/>
              </a:rPr>
              <a:t>nsv</a:t>
            </a:r>
            <a:r>
              <a:rPr lang="en-US" sz="26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Traceback (most recent call last):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  File "&lt;stdin&gt;", line 1, in &lt;module&gt;</a:t>
            </a:r>
          </a:p>
          <a:p>
            <a:pPr marL="0" marR="0" lvl="0" indent="0" algn="l" rtl="0">
              <a:lnSpc>
                <a:spcPct val="100000"/>
              </a:lnSpc>
              <a:spcBef>
                <a:spcPts val="0"/>
              </a:spcBef>
              <a:spcAft>
                <a:spcPts val="0"/>
              </a:spcAft>
              <a:buClr>
                <a:srgbClr val="FF0000"/>
              </a:buClr>
              <a:buSzPct val="25000"/>
              <a:buFont typeface="Cabin"/>
              <a:buNone/>
            </a:pPr>
            <a:r>
              <a:rPr lang="en-US" sz="2600" b="0" i="0" u="none" strike="noStrike" cap="none" baseline="0">
                <a:solidFill>
                  <a:srgbClr val="FF0000"/>
                </a:solidFill>
                <a:latin typeface="Courier New"/>
                <a:ea typeface="Courier New"/>
                <a:cs typeface="Courier New"/>
                <a:sym typeface="Courier New"/>
              </a:rPr>
              <a:t>ValueError: invalid literal for int()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923520" y="170280"/>
              <a:ext cx="8544600" cy="6555600"/>
            </p14:xfrm>
          </p:contentPart>
        </mc:Choice>
        <mc:Fallback>
          <p:pic>
            <p:nvPicPr>
              <p:cNvPr id="2" name="Ink 1"/>
              <p:cNvPicPr/>
              <p:nvPr/>
            </p:nvPicPr>
            <p:blipFill>
              <a:blip r:embed="rId4"/>
              <a:stretch>
                <a:fillRect/>
              </a:stretch>
            </p:blipFill>
            <p:spPr>
              <a:xfrm>
                <a:off x="6918120" y="163800"/>
                <a:ext cx="8557560" cy="65714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baseline="0">
                <a:solidFill>
                  <a:srgbClr val="FF00FF"/>
                </a:solidFill>
                <a:latin typeface="Cabin"/>
                <a:ea typeface="Cabin"/>
                <a:cs typeface="Cabin"/>
                <a:sym typeface="Cabin"/>
              </a:rPr>
              <a:t>User Input</a:t>
            </a:r>
          </a:p>
        </p:txBody>
      </p:sp>
      <p:sp>
        <p:nvSpPr>
          <p:cNvPr id="337" name="Shape 337"/>
          <p:cNvSpPr txBox="1">
            <a:spLocks noGrp="1"/>
          </p:cNvSpPr>
          <p:nvPr>
            <p:ph type="body" idx="1"/>
          </p:nvPr>
        </p:nvSpPr>
        <p:spPr>
          <a:xfrm>
            <a:off x="1130300" y="25908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We can instruct Python to pause and read data from the user using the </a:t>
            </a:r>
            <a:r>
              <a:rPr lang="en-US" sz="3800" b="0" i="0" u="none" strike="noStrike" cap="none" baseline="0">
                <a:solidFill>
                  <a:srgbClr val="FF00FF"/>
                </a:solidFill>
                <a:latin typeface="Cabin"/>
                <a:ea typeface="Cabin"/>
                <a:cs typeface="Cabin"/>
                <a:sym typeface="Cabin"/>
              </a:rPr>
              <a:t>raw_input() </a:t>
            </a:r>
            <a:r>
              <a:rPr lang="en-US" sz="3800" b="0" i="0" u="none" strike="noStrike" cap="none" baseline="0">
                <a:solidFill>
                  <a:schemeClr val="lt1"/>
                </a:solidFill>
                <a:latin typeface="Cabin"/>
                <a:ea typeface="Cabin"/>
                <a:cs typeface="Cabin"/>
                <a:sym typeface="Cabin"/>
              </a:rPr>
              <a:t>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The </a:t>
            </a:r>
            <a:r>
              <a:rPr lang="en-US" sz="3800" b="0" i="0" u="none" strike="noStrike" cap="none" baseline="0">
                <a:solidFill>
                  <a:srgbClr val="FF00FF"/>
                </a:solidFill>
                <a:latin typeface="Cabin"/>
                <a:ea typeface="Cabin"/>
                <a:cs typeface="Cabin"/>
                <a:sym typeface="Cabin"/>
              </a:rPr>
              <a:t>raw_input() </a:t>
            </a:r>
            <a:r>
              <a:rPr lang="en-US" sz="3800" b="0" i="0" u="none" strike="noStrike" cap="none" baseline="0">
                <a:solidFill>
                  <a:schemeClr val="lt1"/>
                </a:solidFill>
                <a:latin typeface="Cabin"/>
                <a:ea typeface="Cabin"/>
                <a:cs typeface="Cabin"/>
                <a:sym typeface="Cabin"/>
              </a:rPr>
              <a:t> function returns a string</a:t>
            </a:r>
          </a:p>
        </p:txBody>
      </p:sp>
      <p:sp>
        <p:nvSpPr>
          <p:cNvPr id="338" name="Shape 338"/>
          <p:cNvSpPr txBox="1"/>
          <p:nvPr/>
        </p:nvSpPr>
        <p:spPr>
          <a:xfrm>
            <a:off x="8365473" y="4330700"/>
            <a:ext cx="74603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nam</a:t>
            </a:r>
            <a:r>
              <a:rPr lang="en-US" sz="3000" b="0" i="0" u="none" strike="noStrike" cap="none" baseline="0">
                <a:solidFill>
                  <a:schemeClr val="lt1"/>
                </a:solidFill>
                <a:latin typeface="Courier New"/>
                <a:ea typeface="Courier New"/>
                <a:cs typeface="Courier New"/>
                <a:sym typeface="Courier New"/>
              </a:rPr>
              <a:t> = </a:t>
            </a:r>
            <a:r>
              <a:rPr lang="en-US" sz="3000" b="0" i="0" u="none" strike="noStrike" cap="none" baseline="0">
                <a:solidFill>
                  <a:srgbClr val="FF00FF"/>
                </a:solidFill>
                <a:latin typeface="Courier New"/>
                <a:ea typeface="Courier New"/>
                <a:cs typeface="Courier New"/>
                <a:sym typeface="Courier New"/>
              </a:rPr>
              <a:t>raw_input</a:t>
            </a:r>
            <a:r>
              <a:rPr lang="en-US" sz="3000" b="0" i="0" u="none" strike="noStrike" cap="none" baseline="0">
                <a:solidFill>
                  <a:schemeClr val="lt1"/>
                </a:solidFill>
                <a:latin typeface="Courier New"/>
                <a:ea typeface="Courier New"/>
                <a:cs typeface="Courier New"/>
                <a:sym typeface="Courier New"/>
              </a:rPr>
              <a:t>(</a:t>
            </a:r>
            <a:r>
              <a:rPr lang="en-US" sz="3000">
                <a:solidFill>
                  <a:schemeClr val="lt1"/>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Who are you?</a:t>
            </a:r>
            <a:r>
              <a:rPr lang="en-US" sz="3000">
                <a:solidFill>
                  <a:schemeClr val="lt1"/>
                </a:solidFill>
                <a:latin typeface="Courier New"/>
                <a:ea typeface="Courier New"/>
                <a:cs typeface="Courier New"/>
                <a:sym typeface="Courier New"/>
              </a:rPr>
              <a:t>'</a:t>
            </a:r>
            <a:r>
              <a:rPr lang="en-US" sz="30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chemeClr val="lt1"/>
                </a:solidFill>
                <a:latin typeface="Courier New"/>
                <a:ea typeface="Courier New"/>
                <a:cs typeface="Courier New"/>
                <a:sym typeface="Courier New"/>
              </a:rPr>
              <a:t> 'Welcome', </a:t>
            </a:r>
            <a:r>
              <a:rPr lang="en-US" sz="3000" b="0" i="0" u="none" strike="noStrike" cap="none" baseline="0">
                <a:solidFill>
                  <a:srgbClr val="00FF00"/>
                </a:solidFill>
                <a:latin typeface="Courier New"/>
                <a:ea typeface="Courier New"/>
                <a:cs typeface="Courier New"/>
                <a:sym typeface="Courier New"/>
              </a:rPr>
              <a:t>nam</a:t>
            </a:r>
          </a:p>
        </p:txBody>
      </p:sp>
      <p:sp>
        <p:nvSpPr>
          <p:cNvPr id="339" name="Shape 339"/>
          <p:cNvSpPr txBox="1"/>
          <p:nvPr/>
        </p:nvSpPr>
        <p:spPr>
          <a:xfrm>
            <a:off x="9726900" y="6474225"/>
            <a:ext cx="4281599"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Who are you? </a:t>
            </a:r>
            <a:r>
              <a:rPr lang="en-US" sz="3800" b="0" i="0" u="none" strike="noStrike" cap="none" baseline="0">
                <a:solidFill>
                  <a:srgbClr val="FFFF00"/>
                </a:solidFill>
                <a:latin typeface="Cabin"/>
                <a:ea typeface="Cabin"/>
                <a:cs typeface="Cabin"/>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Welcome Chuck</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137680" y="3083760"/>
              <a:ext cx="13498920" cy="4585680"/>
            </p14:xfrm>
          </p:contentPart>
        </mc:Choice>
        <mc:Fallback>
          <p:pic>
            <p:nvPicPr>
              <p:cNvPr id="2" name="Ink 1"/>
              <p:cNvPicPr/>
              <p:nvPr/>
            </p:nvPicPr>
            <p:blipFill>
              <a:blip r:embed="rId4"/>
              <a:stretch>
                <a:fillRect/>
              </a:stretch>
            </p:blipFill>
            <p:spPr>
              <a:xfrm>
                <a:off x="2131920" y="3074040"/>
                <a:ext cx="13514760" cy="460332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511300" y="241300"/>
            <a:ext cx="9791700"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b="0" i="0" u="none" strike="noStrike" cap="none" baseline="0">
                <a:solidFill>
                  <a:srgbClr val="FF00FF"/>
                </a:solidFill>
                <a:latin typeface="Cabin"/>
                <a:ea typeface="Cabin"/>
                <a:cs typeface="Cabin"/>
                <a:sym typeface="Cabin"/>
              </a:rPr>
              <a:t>Converting User Input</a:t>
            </a:r>
          </a:p>
        </p:txBody>
      </p:sp>
      <p:sp>
        <p:nvSpPr>
          <p:cNvPr id="345" name="Shape 345"/>
          <p:cNvSpPr txBox="1">
            <a:spLocks noGrp="1"/>
          </p:cNvSpPr>
          <p:nvPr>
            <p:ph type="body" idx="1"/>
          </p:nvPr>
        </p:nvSpPr>
        <p:spPr>
          <a:xfrm>
            <a:off x="1257300" y="2489200"/>
            <a:ext cx="6400799" cy="5359499"/>
          </a:xfrm>
          <a:prstGeom prst="rect">
            <a:avLst/>
          </a:prstGeom>
          <a:noFill/>
          <a:ln>
            <a:noFill/>
          </a:ln>
        </p:spPr>
        <p:txBody>
          <a:bodyPr lIns="50800" tIns="50800" rIns="50800" bIns="50800" anchor="ctr" anchorCtr="0">
            <a:noAutofit/>
          </a:bodyPr>
          <a:lstStyle/>
          <a:p>
            <a:pPr marL="1104900" marR="0" lvl="0" indent="-787400" algn="l" rtl="0">
              <a:lnSpc>
                <a:spcPct val="100000"/>
              </a:lnSpc>
              <a:spcBef>
                <a:spcPts val="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If we want to read a number from the user, we must convert it from a string to a number using a type conversion function</a:t>
            </a:r>
          </a:p>
          <a:p>
            <a:pPr marL="1104900" marR="0" lvl="0" indent="-787400" algn="l" rtl="0">
              <a:lnSpc>
                <a:spcPct val="100000"/>
              </a:lnSpc>
              <a:spcBef>
                <a:spcPts val="2300"/>
              </a:spcBef>
              <a:spcAft>
                <a:spcPts val="0"/>
              </a:spcAft>
              <a:buClr>
                <a:schemeClr val="lt1"/>
              </a:buClr>
              <a:buSzPct val="171000"/>
              <a:buFont typeface="Cabin"/>
              <a:buChar char="•"/>
            </a:pPr>
            <a:r>
              <a:rPr lang="en-US" sz="3800" b="0" i="0" u="none" strike="noStrike" cap="none" baseline="0">
                <a:solidFill>
                  <a:schemeClr val="lt1"/>
                </a:solidFill>
                <a:latin typeface="Cabin"/>
                <a:ea typeface="Cabin"/>
                <a:cs typeface="Cabin"/>
                <a:sym typeface="Cabin"/>
              </a:rPr>
              <a:t>Later we will deal with bad input data</a:t>
            </a:r>
          </a:p>
        </p:txBody>
      </p:sp>
      <p:sp>
        <p:nvSpPr>
          <p:cNvPr id="346" name="Shape 346"/>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a:solidFill>
                  <a:srgbClr val="00FF00"/>
                </a:solidFill>
                <a:latin typeface="Courier New"/>
                <a:ea typeface="Courier New"/>
                <a:cs typeface="Courier New"/>
                <a:sym typeface="Courier New"/>
              </a:rPr>
              <a:t>inp</a:t>
            </a:r>
            <a:r>
              <a:rPr lang="en-US" sz="2800" b="0" i="0" u="none" strike="noStrike" cap="none" baseline="0">
                <a:solidFill>
                  <a:schemeClr val="lt1"/>
                </a:solidFill>
                <a:latin typeface="Courier New"/>
                <a:ea typeface="Courier New"/>
                <a:cs typeface="Courier New"/>
                <a:sym typeface="Courier New"/>
              </a:rPr>
              <a:t> = </a:t>
            </a:r>
            <a:r>
              <a:rPr lang="en-US" sz="2800" b="0" i="0" u="none" strike="noStrike" cap="none" baseline="0">
                <a:solidFill>
                  <a:srgbClr val="FF00FF"/>
                </a:solidFill>
                <a:latin typeface="Courier New"/>
                <a:ea typeface="Courier New"/>
                <a:cs typeface="Courier New"/>
                <a:sym typeface="Courier New"/>
              </a:rPr>
              <a:t>raw_input</a:t>
            </a:r>
            <a:r>
              <a:rPr lang="en-US" sz="2800" b="0" i="0" u="none" strike="noStrike" cap="none" baseline="0">
                <a:solidFill>
                  <a:schemeClr val="lt1"/>
                </a:solidFill>
                <a:latin typeface="Courier New"/>
                <a:ea typeface="Courier New"/>
                <a:cs typeface="Courier New"/>
                <a:sym typeface="Courier New"/>
              </a:rPr>
              <a:t>(</a:t>
            </a:r>
            <a:r>
              <a:rPr lang="en-US" sz="2800">
                <a:solidFill>
                  <a:schemeClr val="lt1"/>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Europe floor?</a:t>
            </a:r>
            <a:r>
              <a:rPr lang="en-US" sz="2800">
                <a:solidFill>
                  <a:schemeClr val="lt1"/>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0" i="0" u="none" strike="noStrike" cap="none" baseline="0">
                <a:solidFill>
                  <a:srgbClr val="00FF00"/>
                </a:solidFill>
                <a:latin typeface="Courier New"/>
                <a:ea typeface="Courier New"/>
                <a:cs typeface="Courier New"/>
                <a:sym typeface="Courier New"/>
              </a:rPr>
              <a:t>usf</a:t>
            </a:r>
            <a:r>
              <a:rPr lang="en-US" sz="2800" b="0" i="0" u="none" strike="noStrike" cap="none" baseline="0">
                <a:solidFill>
                  <a:schemeClr val="lt1"/>
                </a:solidFill>
                <a:latin typeface="Courier New"/>
                <a:ea typeface="Courier New"/>
                <a:cs typeface="Courier New"/>
                <a:sym typeface="Courier New"/>
              </a:rPr>
              <a:t> = </a:t>
            </a:r>
            <a:r>
              <a:rPr lang="en-US" sz="2800" b="0" i="0" u="none" strike="noStrike" cap="none" baseline="0">
                <a:solidFill>
                  <a:srgbClr val="FF00FF"/>
                </a:solidFill>
                <a:latin typeface="Courier New"/>
                <a:ea typeface="Courier New"/>
                <a:cs typeface="Courier New"/>
                <a:sym typeface="Courier New"/>
              </a:rPr>
              <a:t>int</a:t>
            </a:r>
            <a:r>
              <a:rPr lang="en-US" sz="2800" b="0" i="0" u="none" strike="noStrike" cap="none" baseline="0">
                <a:solidFill>
                  <a:schemeClr val="lt1"/>
                </a:solidFill>
                <a:latin typeface="Courier New"/>
                <a:ea typeface="Courier New"/>
                <a:cs typeface="Courier New"/>
                <a:sym typeface="Courier New"/>
              </a:rPr>
              <a:t>(</a:t>
            </a:r>
            <a:r>
              <a:rPr lang="en-US" sz="2800" b="0" i="0" u="none" strike="noStrike" cap="none" baseline="0">
                <a:solidFill>
                  <a:srgbClr val="00FF00"/>
                </a:solidFill>
                <a:latin typeface="Courier New"/>
                <a:ea typeface="Courier New"/>
                <a:cs typeface="Courier New"/>
                <a:sym typeface="Courier New"/>
              </a:rPr>
              <a:t>inp</a:t>
            </a:r>
            <a:r>
              <a:rPr lang="en-US" sz="2800" b="0" i="0" u="none" strike="noStrike" cap="none" baseline="0">
                <a:solidFill>
                  <a:schemeClr val="lt1"/>
                </a:solidFill>
                <a:latin typeface="Courier New"/>
                <a:ea typeface="Courier New"/>
                <a:cs typeface="Courier New"/>
                <a:sym typeface="Courier New"/>
              </a:rPr>
              <a:t>) </a:t>
            </a:r>
            <a:r>
              <a:rPr lang="en-US" sz="2800" b="0" i="0" u="none" strike="noStrike" cap="none" baseline="0">
                <a:solidFill>
                  <a:srgbClr val="00FFFF"/>
                </a:solidFill>
                <a:latin typeface="Courier New"/>
                <a:ea typeface="Courier New"/>
                <a:cs typeface="Courier New"/>
                <a:sym typeface="Courier New"/>
              </a:rPr>
              <a:t>+</a:t>
            </a:r>
            <a:r>
              <a:rPr lang="en-US" sz="2800" b="0" i="0" u="none" strike="noStrike" cap="none" baseline="0">
                <a:solidFill>
                  <a:schemeClr val="lt1"/>
                </a:solidFill>
                <a:latin typeface="Courier New"/>
                <a:ea typeface="Courier New"/>
                <a:cs typeface="Courier New"/>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b="0" i="0" u="none" strike="noStrike" cap="none" baseline="0">
                <a:solidFill>
                  <a:srgbClr val="FFFF00"/>
                </a:solidFill>
                <a:latin typeface="Courier New"/>
                <a:ea typeface="Courier New"/>
                <a:cs typeface="Courier New"/>
                <a:sym typeface="Courier New"/>
              </a:rPr>
              <a:t>print</a:t>
            </a:r>
            <a:r>
              <a:rPr lang="en-US" sz="2800" b="0" i="0" u="none" strike="noStrike" cap="none" baseline="0">
                <a:solidFill>
                  <a:schemeClr val="lt1"/>
                </a:solidFill>
                <a:latin typeface="Courier New"/>
                <a:ea typeface="Courier New"/>
                <a:cs typeface="Courier New"/>
                <a:sym typeface="Courier New"/>
              </a:rPr>
              <a:t> 'US floor', </a:t>
            </a:r>
            <a:r>
              <a:rPr lang="en-US" sz="2800" b="0" i="0" u="none" strike="noStrike" cap="none" baseline="0">
                <a:solidFill>
                  <a:srgbClr val="00FF00"/>
                </a:solidFill>
                <a:latin typeface="Courier New"/>
                <a:ea typeface="Courier New"/>
                <a:cs typeface="Courier New"/>
                <a:sym typeface="Courier New"/>
              </a:rPr>
              <a:t>usf</a:t>
            </a:r>
          </a:p>
        </p:txBody>
      </p:sp>
      <p:sp>
        <p:nvSpPr>
          <p:cNvPr id="347" name="Shape 347"/>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Europe floor? </a:t>
            </a:r>
            <a:r>
              <a:rPr lang="en-US" sz="3800" b="0" i="0" u="none" strike="noStrike" cap="none" baseline="0">
                <a:solidFill>
                  <a:srgbClr val="FFFF00"/>
                </a:solidFill>
                <a:latin typeface="Cabin"/>
                <a:ea typeface="Cabin"/>
                <a:cs typeface="Cabin"/>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US floor 1</a:t>
            </a:r>
          </a:p>
        </p:txBody>
      </p:sp>
      <p:pic>
        <p:nvPicPr>
          <p:cNvPr id="348" name="Shape 348"/>
          <p:cNvPicPr preferRelativeResize="0"/>
          <p:nvPr/>
        </p:nvPicPr>
        <p:blipFill rotWithShape="1">
          <a:blip r:embed="rId3">
            <a:alphaModFix/>
          </a:blip>
          <a:srcRect/>
          <a:stretch/>
        </p:blipFill>
        <p:spPr>
          <a:xfrm>
            <a:off x="12153875" y="660400"/>
            <a:ext cx="3174900" cy="212100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8339760" y="2113560"/>
              <a:ext cx="7042320" cy="5661000"/>
            </p14:xfrm>
          </p:contentPart>
        </mc:Choice>
        <mc:Fallback>
          <p:pic>
            <p:nvPicPr>
              <p:cNvPr id="2" name="Ink 1"/>
              <p:cNvPicPr/>
              <p:nvPr/>
            </p:nvPicPr>
            <p:blipFill>
              <a:blip r:embed="rId5"/>
              <a:stretch>
                <a:fillRect/>
              </a:stretch>
            </p:blipFill>
            <p:spPr>
              <a:xfrm>
                <a:off x="8331480" y="2106360"/>
                <a:ext cx="7054920" cy="5677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Comments in Python</a:t>
            </a:r>
          </a:p>
        </p:txBody>
      </p:sp>
      <p:sp>
        <p:nvSpPr>
          <p:cNvPr id="354" name="Shape 354"/>
          <p:cNvSpPr txBox="1">
            <a:spLocks noGrp="1"/>
          </p:cNvSpPr>
          <p:nvPr>
            <p:ph type="body" idx="1"/>
          </p:nvPr>
        </p:nvSpPr>
        <p:spPr>
          <a:xfrm>
            <a:off x="1155700" y="26035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Anything after a </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is ignored by Python</a:t>
            </a:r>
          </a:p>
          <a:p>
            <a:pPr marL="749300" marR="0" lvl="0" indent="-371094" algn="l" rtl="0">
              <a:lnSpc>
                <a:spcPct val="100000"/>
              </a:lnSpc>
              <a:spcBef>
                <a:spcPts val="0"/>
              </a:spcBef>
              <a:spcAft>
                <a:spcPts val="0"/>
              </a:spcAft>
              <a:buClr>
                <a:schemeClr val="lt1"/>
              </a:buClr>
              <a:buSzPct val="100000"/>
              <a:buFont typeface="Cabin"/>
              <a:buChar char="•"/>
            </a:pPr>
            <a:r>
              <a:rPr lang="en-US" sz="3600">
                <a:solidFill>
                  <a:schemeClr val="lt1"/>
                </a:solidFill>
                <a:latin typeface="Cabin"/>
                <a:ea typeface="Cabin"/>
                <a:cs typeface="Cabin"/>
                <a:sym typeface="Cabin"/>
              </a:rPr>
              <a:t>‘’ ’’ for block comments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Why comment?</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Describe what is going to happen in a sequence of code</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Document who wrote the code or other ancillary information</a:t>
            </a:r>
          </a:p>
          <a:p>
            <a:pPr marL="1041400" marR="0" lvl="1" indent="-142494" algn="l" rtl="0">
              <a:lnSpc>
                <a:spcPct val="100000"/>
              </a:lnSpc>
              <a:spcBef>
                <a:spcPts val="3500"/>
              </a:spcBef>
              <a:spcAft>
                <a:spcPts val="0"/>
              </a:spcAft>
              <a:buClr>
                <a:schemeClr val="lt1"/>
              </a:buClr>
              <a:buSzPct val="100000"/>
              <a:buFont typeface="Cabin"/>
            </a:pPr>
            <a:r>
              <a:rPr lang="en-US" sz="3600" b="0" i="0" u="none" strike="noStrike" cap="none" baseline="0">
                <a:solidFill>
                  <a:schemeClr val="lt1"/>
                </a:solidFill>
                <a:latin typeface="Cabin"/>
                <a:ea typeface="Cabin"/>
                <a:cs typeface="Cabin"/>
                <a:sym typeface="Cabin"/>
              </a:rPr>
              <a:t>Turn off a line of code - perhaps temporarily</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7693560" y="2056680"/>
              <a:ext cx="8506800" cy="5621400"/>
            </p14:xfrm>
          </p:contentPart>
        </mc:Choice>
        <mc:Fallback>
          <p:pic>
            <p:nvPicPr>
              <p:cNvPr id="2" name="Ink 1"/>
              <p:cNvPicPr/>
              <p:nvPr/>
            </p:nvPicPr>
            <p:blipFill>
              <a:blip r:embed="rId4"/>
              <a:stretch>
                <a:fillRect/>
              </a:stretch>
            </p:blipFill>
            <p:spPr>
              <a:xfrm>
                <a:off x="7685640" y="2048040"/>
                <a:ext cx="8524800" cy="56390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p:nvPr/>
        </p:nvSpPr>
        <p:spPr>
          <a:xfrm>
            <a:off x="4241800" y="203200"/>
            <a:ext cx="8234400" cy="8724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baseline="0">
                <a:solidFill>
                  <a:srgbClr val="FFFF00"/>
                </a:solidFill>
                <a:latin typeface="Courier New"/>
                <a:ea typeface="Courier New"/>
                <a:cs typeface="Courier New"/>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chemeClr val="lt1"/>
              </a:buClr>
              <a:buSzPct val="25000"/>
              <a:buFont typeface="Cabin"/>
              <a:buNone/>
            </a:pPr>
            <a:r>
              <a:rPr lang="en-US" sz="2400" b="0" i="0" u="none" strike="noStrike" cap="none" baseline="0">
                <a:solidFill>
                  <a:schemeClr val="lt1"/>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2400" b="0" i="0" u="none" strike="noStrike" cap="none" baseline="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baseline="0">
                <a:solidFill>
                  <a:srgbClr val="FFFF00"/>
                </a:solidFill>
                <a:latin typeface="Courier New"/>
                <a:ea typeface="Courier New"/>
                <a:cs typeface="Courier New"/>
                <a:sym typeface="Courier New"/>
              </a:rPr>
              <a:t># Count word frequency</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   counts[word] = counts.get(word,0) + 1</a:t>
            </a:r>
          </a:p>
          <a:p>
            <a:pPr marL="0" marR="0" lvl="0" indent="0" algn="ctr" rtl="0">
              <a:lnSpc>
                <a:spcPct val="100000"/>
              </a:lnSpc>
              <a:spcBef>
                <a:spcPts val="0"/>
              </a:spcBef>
              <a:spcAft>
                <a:spcPts val="0"/>
              </a:spcAft>
              <a:buNone/>
            </a:pPr>
            <a:endParaRPr sz="2400" b="0" i="0" u="none" strike="noStrike" cap="none" baseline="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baseline="0">
                <a:solidFill>
                  <a:srgbClr val="FFFF00"/>
                </a:solidFill>
                <a:latin typeface="Courier New"/>
                <a:ea typeface="Courier New"/>
                <a:cs typeface="Courier New"/>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        bigcount = count</a:t>
            </a:r>
          </a:p>
          <a:p>
            <a:pPr marL="0" marR="0" lvl="0" indent="0" algn="ctr" rtl="0">
              <a:lnSpc>
                <a:spcPct val="100000"/>
              </a:lnSpc>
              <a:spcBef>
                <a:spcPts val="0"/>
              </a:spcBef>
              <a:spcAft>
                <a:spcPts val="0"/>
              </a:spcAft>
              <a:buNone/>
            </a:pPr>
            <a:endParaRPr sz="2400" b="0" i="0" u="none" strike="noStrike" cap="none" baseline="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b="0" i="0" u="none" strike="noStrike" cap="none" baseline="0">
                <a:solidFill>
                  <a:srgbClr val="FFFF00"/>
                </a:solidFill>
                <a:latin typeface="Courier New"/>
                <a:ea typeface="Courier New"/>
                <a:cs typeface="Courier New"/>
                <a:sym typeface="Courier New"/>
              </a:rPr>
              <a:t># All done</a:t>
            </a:r>
          </a:p>
          <a:p>
            <a:pPr marL="0" marR="0" lvl="0" indent="0" algn="l" rtl="0">
              <a:lnSpc>
                <a:spcPct val="100000"/>
              </a:lnSpc>
              <a:spcBef>
                <a:spcPts val="0"/>
              </a:spcBef>
              <a:spcAft>
                <a:spcPts val="0"/>
              </a:spcAft>
              <a:buClr>
                <a:srgbClr val="FFFFFF"/>
              </a:buClr>
              <a:buSzPct val="25000"/>
              <a:buFont typeface="Cabin"/>
              <a:buNone/>
            </a:pPr>
            <a:r>
              <a:rPr lang="en-US" sz="2400" b="0" i="0" u="none" strike="noStrike" cap="none" baseline="0">
                <a:solidFill>
                  <a:srgbClr val="FFFFFF"/>
                </a:solidFill>
                <a:latin typeface="Courier New"/>
                <a:ea typeface="Courier New"/>
                <a:cs typeface="Courier New"/>
                <a:sym typeface="Courier New"/>
              </a:rPr>
              <a:t>print bigword, bigcount</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743280" y="556200"/>
              <a:ext cx="9010440" cy="7389720"/>
            </p14:xfrm>
          </p:contentPart>
        </mc:Choice>
        <mc:Fallback>
          <p:pic>
            <p:nvPicPr>
              <p:cNvPr id="2" name="Ink 1"/>
              <p:cNvPicPr/>
              <p:nvPr/>
            </p:nvPicPr>
            <p:blipFill>
              <a:blip r:embed="rId4"/>
              <a:stretch>
                <a:fillRect/>
              </a:stretch>
            </p:blipFill>
            <p:spPr>
              <a:xfrm>
                <a:off x="3736080" y="547920"/>
                <a:ext cx="9027000" cy="7405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800" b="0" i="0" u="none" strike="noStrike" cap="none" baseline="0">
                <a:solidFill>
                  <a:srgbClr val="FFFF00"/>
                </a:solidFill>
                <a:latin typeface="Cabin"/>
                <a:ea typeface="Cabin"/>
                <a:cs typeface="Cabin"/>
                <a:sym typeface="Cabin"/>
              </a:rPr>
              <a:t>String </a:t>
            </a:r>
            <a:r>
              <a:rPr lang="en-US" sz="7800" b="0" i="0" u="none" strike="noStrike" cap="none" baseline="0">
                <a:solidFill>
                  <a:srgbClr val="00FFFF"/>
                </a:solidFill>
                <a:latin typeface="Cabin"/>
                <a:ea typeface="Cabin"/>
                <a:cs typeface="Cabin"/>
                <a:sym typeface="Cabin"/>
              </a:rPr>
              <a:t>Operations</a:t>
            </a:r>
          </a:p>
        </p:txBody>
      </p:sp>
      <p:sp>
        <p:nvSpPr>
          <p:cNvPr id="365" name="Shape 365"/>
          <p:cNvSpPr txBox="1">
            <a:spLocks noGrp="1"/>
          </p:cNvSpPr>
          <p:nvPr>
            <p:ph type="body" idx="1"/>
          </p:nvPr>
        </p:nvSpPr>
        <p:spPr>
          <a:xfrm>
            <a:off x="1511300" y="2590800"/>
            <a:ext cx="8369299" cy="50418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Some </a:t>
            </a:r>
            <a:r>
              <a:rPr lang="en-US" sz="3600" b="0" i="0" u="none" strike="noStrike" cap="none" baseline="0">
                <a:solidFill>
                  <a:srgbClr val="00FFFF"/>
                </a:solidFill>
                <a:latin typeface="Cabin"/>
                <a:ea typeface="Cabin"/>
                <a:cs typeface="Cabin"/>
                <a:sym typeface="Cabin"/>
              </a:rPr>
              <a:t>operators</a:t>
            </a:r>
            <a:r>
              <a:rPr lang="en-US" sz="3600" b="0" i="0" u="none" strike="noStrike" cap="none" baseline="0">
                <a:solidFill>
                  <a:schemeClr val="lt1"/>
                </a:solidFill>
                <a:latin typeface="Cabin"/>
                <a:ea typeface="Cabin"/>
                <a:cs typeface="Cabin"/>
                <a:sym typeface="Cabin"/>
              </a:rPr>
              <a:t> apply to strings</a:t>
            </a:r>
          </a:p>
          <a:p>
            <a:pPr marL="1549400" marR="0" lvl="1" indent="-374776" algn="l" rtl="0">
              <a:lnSpc>
                <a:spcPct val="100000"/>
              </a:lnSpc>
              <a:spcBef>
                <a:spcPts val="2300"/>
              </a:spcBef>
              <a:spcAft>
                <a:spcPts val="0"/>
              </a:spcAft>
              <a:buClr>
                <a:schemeClr val="accent5"/>
              </a:buClr>
              <a:buSzPct val="100000"/>
              <a:buFont typeface="Cabin"/>
            </a:pPr>
            <a:r>
              <a:rPr lang="en-US" sz="3600" b="0" i="0" u="none" strike="noStrike" cap="none" baseline="0">
                <a:solidFill>
                  <a:srgbClr val="00FFFF"/>
                </a:solidFill>
                <a:latin typeface="Cabin"/>
                <a:ea typeface="Cabin"/>
                <a:cs typeface="Cabin"/>
                <a:sym typeface="Cabin"/>
              </a:rPr>
              <a:t>+</a:t>
            </a:r>
            <a:r>
              <a:rPr lang="en-US" sz="3600" b="0" i="0" u="none" strike="noStrike" cap="none" baseline="0">
                <a:solidFill>
                  <a:schemeClr val="accent5"/>
                </a:solidFill>
                <a:latin typeface="Cabin"/>
                <a:ea typeface="Cabin"/>
                <a:cs typeface="Cabin"/>
                <a:sym typeface="Cabin"/>
              </a:rPr>
              <a:t> implies </a:t>
            </a:r>
            <a:r>
              <a:rPr lang="en-US" sz="3600" b="0" i="0" u="none" strike="noStrike" cap="none" baseline="0">
                <a:solidFill>
                  <a:schemeClr val="accent5"/>
                </a:solidFill>
                <a:latin typeface="Arial"/>
                <a:ea typeface="Arial"/>
                <a:cs typeface="Arial"/>
                <a:sym typeface="Arial"/>
              </a:rPr>
              <a:t>“</a:t>
            </a:r>
            <a:r>
              <a:rPr lang="en-US" sz="3600" b="0" i="0" u="none" strike="noStrike" cap="none" baseline="0">
                <a:solidFill>
                  <a:schemeClr val="accent5"/>
                </a:solidFill>
                <a:latin typeface="Cabin"/>
                <a:ea typeface="Cabin"/>
                <a:cs typeface="Cabin"/>
                <a:sym typeface="Cabin"/>
              </a:rPr>
              <a:t>concatenation</a:t>
            </a:r>
            <a:r>
              <a:rPr lang="en-US" sz="3600" b="0" i="0" u="none" strike="noStrike" cap="none" baseline="0">
                <a:solidFill>
                  <a:schemeClr val="accent5"/>
                </a:solidFill>
                <a:latin typeface="Arial"/>
                <a:ea typeface="Arial"/>
                <a:cs typeface="Arial"/>
                <a:sym typeface="Arial"/>
              </a:rPr>
              <a:t>”</a:t>
            </a:r>
          </a:p>
          <a:p>
            <a:pPr marL="1549400" marR="0" lvl="1" indent="-374776" algn="l" rtl="0">
              <a:lnSpc>
                <a:spcPct val="100000"/>
              </a:lnSpc>
              <a:spcBef>
                <a:spcPts val="2300"/>
              </a:spcBef>
              <a:spcAft>
                <a:spcPts val="0"/>
              </a:spcAft>
              <a:buClr>
                <a:schemeClr val="accent5"/>
              </a:buClr>
              <a:buSzPct val="100000"/>
              <a:buFont typeface="Cabin"/>
            </a:pPr>
            <a:r>
              <a:rPr lang="en-US" sz="3600" b="0" i="0" u="none" strike="noStrike" cap="none" baseline="0">
                <a:solidFill>
                  <a:srgbClr val="00FFFF"/>
                </a:solidFill>
                <a:latin typeface="Cabin"/>
                <a:ea typeface="Cabin"/>
                <a:cs typeface="Cabin"/>
                <a:sym typeface="Cabin"/>
              </a:rPr>
              <a:t>*</a:t>
            </a:r>
            <a:r>
              <a:rPr lang="en-US" sz="3600" b="0" i="0" u="none" strike="noStrike" cap="none" baseline="0">
                <a:solidFill>
                  <a:schemeClr val="accent5"/>
                </a:solidFill>
                <a:latin typeface="Cabin"/>
                <a:ea typeface="Cabin"/>
                <a:cs typeface="Cabin"/>
                <a:sym typeface="Cabin"/>
              </a:rPr>
              <a:t> implies </a:t>
            </a:r>
            <a:r>
              <a:rPr lang="en-US" sz="3600" b="0" i="0" u="none" strike="noStrike" cap="none" baseline="0">
                <a:solidFill>
                  <a:schemeClr val="accent5"/>
                </a:solidFill>
                <a:latin typeface="Arial"/>
                <a:ea typeface="Arial"/>
                <a:cs typeface="Arial"/>
                <a:sym typeface="Arial"/>
              </a:rPr>
              <a:t>“</a:t>
            </a:r>
            <a:r>
              <a:rPr lang="en-US" sz="3600" b="0" i="0" u="none" strike="noStrike" cap="none" baseline="0">
                <a:solidFill>
                  <a:schemeClr val="accent5"/>
                </a:solidFill>
                <a:latin typeface="Cabin"/>
                <a:ea typeface="Cabin"/>
                <a:cs typeface="Cabin"/>
                <a:sym typeface="Cabin"/>
              </a:rPr>
              <a:t>multiple concatenation</a:t>
            </a:r>
            <a:r>
              <a:rPr lang="en-US" sz="3600" b="0" i="0" u="none" strike="noStrike" cap="none" baseline="0">
                <a:solidFill>
                  <a:schemeClr val="accent5"/>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Python knows when it is dealing with a string or a number and behaves appropriately</a:t>
            </a:r>
          </a:p>
        </p:txBody>
      </p:sp>
      <p:sp>
        <p:nvSpPr>
          <p:cNvPr id="366" name="Shape 366"/>
          <p:cNvSpPr txBox="1"/>
          <p:nvPr/>
        </p:nvSpPr>
        <p:spPr>
          <a:xfrm>
            <a:off x="11077575" y="3503612"/>
            <a:ext cx="4406900" cy="2924175"/>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baseline="0">
                <a:solidFill>
                  <a:schemeClr val="lt1"/>
                </a:solidFill>
                <a:latin typeface="Cabin"/>
                <a:ea typeface="Cabin"/>
                <a:cs typeface="Cabin"/>
                <a:sym typeface="Cabin"/>
              </a:rPr>
              <a:t>&gt;&gt;&gt; </a:t>
            </a:r>
            <a:r>
              <a:rPr lang="en-US" sz="3800" b="0" i="0" u="none" strike="noStrike" cap="none" baseline="0">
                <a:solidFill>
                  <a:srgbClr val="FFFF00"/>
                </a:solidFill>
                <a:latin typeface="Cabin"/>
                <a:ea typeface="Cabin"/>
                <a:cs typeface="Cabin"/>
                <a:sym typeface="Cabin"/>
              </a:rPr>
              <a:t>print</a:t>
            </a:r>
            <a:r>
              <a:rPr lang="en-US" sz="3800" b="0" i="0" u="none" strike="noStrike" cap="none" baseline="0">
                <a:solidFill>
                  <a:schemeClr val="lt1"/>
                </a:solidFill>
                <a:latin typeface="Cabin"/>
                <a:ea typeface="Cabin"/>
                <a:cs typeface="Cabin"/>
                <a:sym typeface="Cabin"/>
              </a:rPr>
              <a:t> 'abc' </a:t>
            </a:r>
            <a:r>
              <a:rPr lang="en-US" sz="3800" b="0" i="0" u="none" strike="noStrike" cap="none" baseline="0">
                <a:solidFill>
                  <a:srgbClr val="00FFFF"/>
                </a:solidFill>
                <a:latin typeface="Cabin"/>
                <a:ea typeface="Cabin"/>
                <a:cs typeface="Cabin"/>
                <a:sym typeface="Cabin"/>
              </a:rPr>
              <a:t>+</a:t>
            </a:r>
            <a:r>
              <a:rPr lang="en-US" sz="3800" b="0" i="0" u="none" strike="noStrike" cap="none" baseline="0">
                <a:solidFill>
                  <a:schemeClr val="lt1"/>
                </a:solidFill>
                <a:latin typeface="Cabin"/>
                <a:ea typeface="Cabin"/>
                <a:cs typeface="Cabin"/>
                <a:sym typeface="Cabin"/>
              </a:rPr>
              <a:t> '123’</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a:t>
            </a:r>
            <a:r>
              <a:rPr lang="en-US" sz="3800" b="0" i="0" u="none" strike="noStrike" cap="none" baseline="0">
                <a:solidFill>
                  <a:schemeClr val="lt1"/>
                </a:solidFill>
                <a:latin typeface="Cabin"/>
                <a:ea typeface="Cabin"/>
                <a:cs typeface="Cabin"/>
                <a:sym typeface="Cabin"/>
              </a:rPr>
              <a:t>bc123 </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&gt;</a:t>
            </a:r>
            <a:r>
              <a:rPr lang="en-US" sz="3800" b="0" i="0" u="none" strike="noStrike" cap="none" baseline="0">
                <a:solidFill>
                  <a:schemeClr val="lt1"/>
                </a:solidFill>
                <a:latin typeface="Cabin"/>
                <a:ea typeface="Cabin"/>
                <a:cs typeface="Cabin"/>
                <a:sym typeface="Cabin"/>
              </a:rPr>
              <a:t>&gt;&gt; </a:t>
            </a:r>
            <a:r>
              <a:rPr lang="en-US" sz="3800" b="0" i="0" u="none" strike="noStrike" cap="none" baseline="0">
                <a:solidFill>
                  <a:srgbClr val="FFFF00"/>
                </a:solidFill>
                <a:latin typeface="Cabin"/>
                <a:ea typeface="Cabin"/>
                <a:cs typeface="Cabin"/>
                <a:sym typeface="Cabin"/>
              </a:rPr>
              <a:t>print</a:t>
            </a:r>
            <a:r>
              <a:rPr lang="en-US" sz="3800" b="0" i="0" u="none" strike="noStrike" cap="none" baseline="0">
                <a:solidFill>
                  <a:schemeClr val="lt1"/>
                </a:solidFill>
                <a:latin typeface="Cabin"/>
                <a:ea typeface="Cabin"/>
                <a:cs typeface="Cabin"/>
                <a:sym typeface="Cabin"/>
              </a:rPr>
              <a:t> 'Hi' </a:t>
            </a:r>
            <a:r>
              <a:rPr lang="en-US" sz="3800" b="0" i="0" u="none" strike="noStrike" cap="none" baseline="0">
                <a:solidFill>
                  <a:srgbClr val="00FFFF"/>
                </a:solidFill>
                <a:latin typeface="Cabin"/>
                <a:ea typeface="Cabin"/>
                <a:cs typeface="Cabin"/>
                <a:sym typeface="Cabin"/>
              </a:rPr>
              <a:t>*</a:t>
            </a:r>
            <a:r>
              <a:rPr lang="en-US" sz="3800" b="0" i="0" u="none" strike="noStrike" cap="none" baseline="0">
                <a:solidFill>
                  <a:schemeClr val="lt1"/>
                </a:solidFill>
                <a:latin typeface="Cabin"/>
                <a:ea typeface="Cabin"/>
                <a:cs typeface="Cabin"/>
                <a:sym typeface="Cabin"/>
              </a:rPr>
              <a:t> 5</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baseline="0">
                <a:solidFill>
                  <a:schemeClr val="lt1"/>
                </a:solidFill>
                <a:latin typeface="Cabin"/>
                <a:ea typeface="Cabin"/>
                <a:cs typeface="Cabin"/>
                <a:sym typeface="Cabin"/>
              </a:rPr>
              <a:t>HiHiHiHiHi</a:t>
            </a:r>
          </a:p>
          <a:p>
            <a:pPr marL="0" marR="0" lvl="0" indent="0" algn="l" rtl="0">
              <a:lnSpc>
                <a:spcPct val="100000"/>
              </a:lnSpc>
              <a:spcBef>
                <a:spcPts val="0"/>
              </a:spcBef>
              <a:spcAft>
                <a:spcPts val="0"/>
              </a:spcAft>
              <a:buClr>
                <a:schemeClr val="lt1"/>
              </a:buClr>
              <a:buSzPct val="25000"/>
              <a:buFont typeface="Cabin"/>
              <a:buNone/>
            </a:pPr>
            <a:r>
              <a:rPr lang="en-US" sz="3800">
                <a:solidFill>
                  <a:schemeClr val="lt1"/>
                </a:solidFill>
                <a:latin typeface="Cabin"/>
                <a:ea typeface="Cabin"/>
                <a:cs typeface="Cabin"/>
                <a:sym typeface="Cabin"/>
              </a:rPr>
              <a:t> </a:t>
            </a:r>
            <a:r>
              <a:rPr lang="en-US" sz="3800" b="0" i="0" u="none" strike="noStrike" cap="none" baseline="0">
                <a:solidFill>
                  <a:schemeClr val="lt1"/>
                </a:solidFill>
                <a:latin typeface="Cabin"/>
                <a:ea typeface="Cabin"/>
                <a:cs typeface="Cabin"/>
                <a:sym typeface="Cabin"/>
              </a:rPr>
              <a:t>&gt;&gt;&gt;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759040" y="3601440"/>
              <a:ext cx="11550600" cy="3591000"/>
            </p14:xfrm>
          </p:contentPart>
        </mc:Choice>
        <mc:Fallback>
          <p:pic>
            <p:nvPicPr>
              <p:cNvPr id="2" name="Ink 1"/>
              <p:cNvPicPr/>
              <p:nvPr/>
            </p:nvPicPr>
            <p:blipFill>
              <a:blip r:embed="rId4"/>
              <a:stretch>
                <a:fillRect/>
              </a:stretch>
            </p:blipFill>
            <p:spPr>
              <a:xfrm>
                <a:off x="2756160" y="3594600"/>
                <a:ext cx="11561400" cy="360252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1282700" y="241300"/>
            <a:ext cx="13233299" cy="22860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800" b="0" i="0" u="none" strike="noStrike" cap="none" baseline="0">
                <a:solidFill>
                  <a:srgbClr val="FF7F00"/>
                </a:solidFill>
                <a:latin typeface="Cabin"/>
                <a:ea typeface="Cabin"/>
                <a:cs typeface="Cabin"/>
                <a:sym typeface="Cabin"/>
              </a:rPr>
              <a:t>Constants</a:t>
            </a:r>
          </a:p>
        </p:txBody>
      </p:sp>
      <p:sp>
        <p:nvSpPr>
          <p:cNvPr id="116" name="Shape 116"/>
          <p:cNvSpPr txBox="1">
            <a:spLocks noGrp="1"/>
          </p:cNvSpPr>
          <p:nvPr>
            <p:ph type="body" idx="1"/>
          </p:nvPr>
        </p:nvSpPr>
        <p:spPr>
          <a:xfrm>
            <a:off x="977900" y="2590800"/>
            <a:ext cx="13233299" cy="45212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rgbClr val="FF7F00"/>
              </a:buClr>
              <a:buSzPct val="100000"/>
              <a:buFont typeface="Cabin"/>
              <a:buChar char="•"/>
            </a:pPr>
            <a:r>
              <a:rPr lang="en-US" sz="3600" b="0" i="0" u="none" strike="noStrike" cap="none" baseline="0">
                <a:solidFill>
                  <a:srgbClr val="FF7F00"/>
                </a:solidFill>
                <a:latin typeface="Cabin"/>
                <a:ea typeface="Cabin"/>
                <a:cs typeface="Cabin"/>
                <a:sym typeface="Cabin"/>
              </a:rPr>
              <a:t>Fixed values</a:t>
            </a:r>
            <a:r>
              <a:rPr lang="en-US" sz="3600" b="0" i="0" u="none" strike="noStrike" cap="none" baseline="0">
                <a:solidFill>
                  <a:schemeClr val="lt1"/>
                </a:solidFill>
                <a:latin typeface="Cabin"/>
                <a:ea typeface="Cabin"/>
                <a:cs typeface="Cabin"/>
                <a:sym typeface="Cabin"/>
              </a:rPr>
              <a:t> such as numbers, letters, and strings are called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FF7F00"/>
                </a:solidFill>
                <a:latin typeface="Cabin"/>
                <a:ea typeface="Cabin"/>
                <a:cs typeface="Cabin"/>
                <a:sym typeface="Cabin"/>
              </a:rPr>
              <a:t>constants</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 because their value does not change</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Numeric </a:t>
            </a:r>
            <a:r>
              <a:rPr lang="en-US" sz="3600" b="0" i="0" u="none" strike="noStrike" cap="none" baseline="0">
                <a:solidFill>
                  <a:srgbClr val="FF7F00"/>
                </a:solidFill>
                <a:latin typeface="Cabin"/>
                <a:ea typeface="Cabin"/>
                <a:cs typeface="Cabin"/>
                <a:sym typeface="Cabin"/>
              </a:rPr>
              <a:t>constants</a:t>
            </a:r>
            <a:r>
              <a:rPr lang="en-US" sz="3600" b="0" i="0" u="none" strike="noStrike" cap="none" baseline="0">
                <a:solidFill>
                  <a:schemeClr val="lt1"/>
                </a:solidFill>
                <a:latin typeface="Cabin"/>
                <a:ea typeface="Cabin"/>
                <a:cs typeface="Cabin"/>
                <a:sym typeface="Cabin"/>
              </a:rPr>
              <a:t> are as you expect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String </a:t>
            </a:r>
            <a:r>
              <a:rPr lang="en-US" sz="3600" b="0" i="0" u="none" strike="noStrike" cap="none" baseline="0">
                <a:solidFill>
                  <a:srgbClr val="FF7F00"/>
                </a:solidFill>
                <a:latin typeface="Cabin"/>
                <a:ea typeface="Cabin"/>
                <a:cs typeface="Cabin"/>
                <a:sym typeface="Cabin"/>
              </a:rPr>
              <a:t>constants</a:t>
            </a:r>
            <a:r>
              <a:rPr lang="en-US" sz="3600" b="0" i="0" u="none" strike="noStrike" cap="none" baseline="0">
                <a:solidFill>
                  <a:schemeClr val="lt1"/>
                </a:solidFill>
                <a:latin typeface="Cabin"/>
                <a:ea typeface="Cabin"/>
                <a:cs typeface="Cabin"/>
                <a:sym typeface="Cabin"/>
              </a:rPr>
              <a:t> use single</a:t>
            </a:r>
            <a:r>
              <a:rPr lang="en-US" sz="3600">
                <a:solidFill>
                  <a:schemeClr val="lt1"/>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quotes (')</a:t>
            </a:r>
            <a:br>
              <a:rPr lang="en-US" sz="3600" b="0" i="0" u="none" strike="noStrike" cap="none" baseline="0">
                <a:solidFill>
                  <a:schemeClr val="lt1"/>
                </a:solidFill>
                <a:latin typeface="Cabin"/>
                <a:ea typeface="Cabin"/>
                <a:cs typeface="Cabin"/>
                <a:sym typeface="Cabin"/>
              </a:rPr>
            </a:br>
            <a:r>
              <a:rPr lang="en-US" sz="3600" b="0" i="0" u="none" strike="noStrike" cap="none" baseline="0">
                <a:solidFill>
                  <a:schemeClr val="lt1"/>
                </a:solidFill>
                <a:latin typeface="Cabin"/>
                <a:ea typeface="Cabin"/>
                <a:cs typeface="Cabin"/>
                <a:sym typeface="Cabin"/>
              </a:rPr>
              <a:t>or double</a:t>
            </a:r>
            <a:r>
              <a:rPr lang="en-US" sz="3600">
                <a:solidFill>
                  <a:schemeClr val="lt1"/>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quotes (")</a:t>
            </a:r>
          </a:p>
        </p:txBody>
      </p:sp>
      <p:sp>
        <p:nvSpPr>
          <p:cNvPr id="117" name="Shape 117"/>
          <p:cNvSpPr txBox="1"/>
          <p:nvPr/>
        </p:nvSpPr>
        <p:spPr>
          <a:xfrm>
            <a:off x="10326050" y="5041900"/>
            <a:ext cx="5320199" cy="345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rgbClr val="FF7F00"/>
                </a:solidFill>
                <a:latin typeface="Courier New"/>
                <a:ea typeface="Courier New"/>
                <a:cs typeface="Courier New"/>
                <a:sym typeface="Courier New"/>
              </a:rPr>
              <a:t> 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123</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 </a:t>
            </a:r>
            <a:r>
              <a:rPr lang="en-US" sz="3000" b="0" i="0" u="none" strike="noStrike" cap="none" baseline="0">
                <a:solidFill>
                  <a:srgbClr val="FFFF00"/>
                </a:solidFill>
                <a:latin typeface="Courier New"/>
                <a:ea typeface="Courier New"/>
                <a:cs typeface="Courier New"/>
                <a:sym typeface="Courier New"/>
              </a:rPr>
              <a:t>print</a:t>
            </a:r>
            <a:r>
              <a:rPr lang="en-US" sz="3000" b="0" i="0" u="none" strike="noStrike" cap="none" baseline="0">
                <a:solidFill>
                  <a:srgbClr val="FF7F00"/>
                </a:solidFill>
                <a:latin typeface="Courier New"/>
                <a:ea typeface="Courier New"/>
                <a:cs typeface="Courier New"/>
                <a:sym typeface="Courier New"/>
              </a:rPr>
              <a:t> 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98.6</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&gt;&gt;&gt;</a:t>
            </a:r>
            <a:r>
              <a:rPr lang="en-US" sz="3000" b="0" i="0" u="none" strike="noStrike" cap="none" baseline="0">
                <a:solidFill>
                  <a:srgbClr val="FFFF00"/>
                </a:solidFill>
                <a:latin typeface="Courier New"/>
                <a:ea typeface="Courier New"/>
                <a:cs typeface="Courier New"/>
                <a:sym typeface="Courier New"/>
              </a:rPr>
              <a:t> print</a:t>
            </a:r>
            <a:r>
              <a:rPr lang="en-US" sz="3000" b="0" i="0" u="none" strike="noStrike" cap="none" baseline="0">
                <a:solidFill>
                  <a:schemeClr val="lt1"/>
                </a:solidFill>
                <a:latin typeface="Courier New"/>
                <a:ea typeface="Courier New"/>
                <a:cs typeface="Courier New"/>
                <a:sym typeface="Courier New"/>
              </a:rPr>
              <a:t> </a:t>
            </a:r>
            <a:r>
              <a:rPr lang="en-US" sz="3000" b="0" i="0" u="none" strike="noStrike" cap="none" baseline="0">
                <a:solidFill>
                  <a:srgbClr val="FF7F00"/>
                </a:solidFill>
                <a:latin typeface="Courier New"/>
                <a:ea typeface="Courier New"/>
                <a:cs typeface="Courier New"/>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b="0" i="0" u="none" strike="noStrike" cap="none" baseline="0">
                <a:solidFill>
                  <a:schemeClr val="lt1"/>
                </a:solidFill>
                <a:latin typeface="Courier New"/>
                <a:ea typeface="Courier New"/>
                <a:cs typeface="Courier New"/>
                <a:sym typeface="Courier New"/>
              </a:rPr>
              <a:t>Hello world</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6799680" y="5220000"/>
              <a:ext cx="8525880" cy="2528280"/>
            </p14:xfrm>
          </p:contentPart>
        </mc:Choice>
        <mc:Fallback>
          <p:pic>
            <p:nvPicPr>
              <p:cNvPr id="2" name="Ink 1"/>
              <p:cNvPicPr/>
              <p:nvPr/>
            </p:nvPicPr>
            <p:blipFill>
              <a:blip r:embed="rId4"/>
              <a:stretch>
                <a:fillRect/>
              </a:stretch>
            </p:blipFill>
            <p:spPr>
              <a:xfrm>
                <a:off x="6791040" y="5210280"/>
                <a:ext cx="8544960" cy="25470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241300"/>
            <a:ext cx="13932000" cy="2298600"/>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b="0" i="0" u="none" strike="noStrike" cap="none" baseline="0">
                <a:solidFill>
                  <a:srgbClr val="00FF00"/>
                </a:solidFill>
                <a:latin typeface="Cabin"/>
                <a:ea typeface="Cabin"/>
                <a:cs typeface="Cabin"/>
                <a:sym typeface="Cabin"/>
              </a:rPr>
              <a:t>Mnemonic Variable Names</a:t>
            </a:r>
          </a:p>
        </p:txBody>
      </p:sp>
      <p:sp>
        <p:nvSpPr>
          <p:cNvPr id="372" name="Shape 372"/>
          <p:cNvSpPr txBox="1">
            <a:spLocks noGrp="1"/>
          </p:cNvSpPr>
          <p:nvPr>
            <p:ph type="body" idx="1"/>
          </p:nvPr>
        </p:nvSpPr>
        <p:spPr>
          <a:xfrm>
            <a:off x="1204875" y="2514600"/>
            <a:ext cx="13539899" cy="5359499"/>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Since we programmers are given a choice in how we choose our variable names, there is a bit of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best practice</a:t>
            </a:r>
            <a:r>
              <a:rPr lang="en-US" sz="3600" b="0" i="0" u="none" strike="noStrike" cap="none" baseline="0">
                <a:solidFill>
                  <a:schemeClr val="lt1"/>
                </a:solidFill>
                <a:latin typeface="Arial"/>
                <a:ea typeface="Arial"/>
                <a:cs typeface="Arial"/>
                <a:sym typeface="Arial"/>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We name variables to help us remember what we intend to store in them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rgbClr val="00FF00"/>
                </a:solidFill>
                <a:latin typeface="Cabin"/>
                <a:ea typeface="Cabin"/>
                <a:cs typeface="Cabin"/>
                <a:sym typeface="Cabin"/>
              </a:rPr>
              <a:t>mnemonic</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memory aid</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a:t>
            </a:r>
          </a:p>
          <a:p>
            <a:pPr marL="1104900" marR="0" lvl="0" indent="-603377" algn="l" rtl="0">
              <a:lnSpc>
                <a:spcPct val="100000"/>
              </a:lnSpc>
              <a:spcBef>
                <a:spcPts val="23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This can confuse beginning students because well</a:t>
            </a:r>
            <a:r>
              <a:rPr lang="en-US" sz="3600">
                <a:solidFill>
                  <a:schemeClr val="lt1"/>
                </a:solidFill>
                <a:latin typeface="Cabin"/>
                <a:ea typeface="Cabin"/>
                <a:cs typeface="Cabin"/>
                <a:sym typeface="Cabin"/>
              </a:rPr>
              <a:t>-</a:t>
            </a:r>
            <a:r>
              <a:rPr lang="en-US" sz="3600" b="0" i="0" u="none" strike="noStrike" cap="none" baseline="0">
                <a:solidFill>
                  <a:schemeClr val="lt1"/>
                </a:solidFill>
                <a:latin typeface="Cabin"/>
                <a:ea typeface="Cabin"/>
                <a:cs typeface="Cabin"/>
                <a:sym typeface="Cabin"/>
              </a:rPr>
              <a:t>named variables often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sound</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 so good that they must be keywords</a:t>
            </a:r>
          </a:p>
        </p:txBody>
      </p:sp>
      <p:sp>
        <p:nvSpPr>
          <p:cNvPr id="373" name="Shape 373"/>
          <p:cNvSpPr txBox="1"/>
          <p:nvPr/>
        </p:nvSpPr>
        <p:spPr>
          <a:xfrm>
            <a:off x="3980350" y="8178800"/>
            <a:ext cx="82953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b="0" i="0" u="sng" strike="noStrike" cap="none" baseline="0">
                <a:solidFill>
                  <a:srgbClr val="FFFF00"/>
                </a:solidFill>
                <a:latin typeface="Cabin"/>
                <a:ea typeface="Cabin"/>
                <a:cs typeface="Cabin"/>
                <a:sym typeface="Cabin"/>
                <a:hlinkClick r:id="rId3"/>
              </a:rPr>
              <a:t>http://en.wikipedia.org/wiki/Mnemonic </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834840" y="1837440"/>
              <a:ext cx="12464280" cy="3992040"/>
            </p14:xfrm>
          </p:contentPart>
        </mc:Choice>
        <mc:Fallback>
          <p:pic>
            <p:nvPicPr>
              <p:cNvPr id="2" name="Ink 1"/>
              <p:cNvPicPr/>
              <p:nvPr/>
            </p:nvPicPr>
            <p:blipFill>
              <a:blip r:embed="rId5"/>
              <a:stretch>
                <a:fillRect/>
              </a:stretch>
            </p:blipFill>
            <p:spPr>
              <a:xfrm>
                <a:off x="826920" y="1829520"/>
                <a:ext cx="12479400" cy="40060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b="0" i="0" u="none" strike="noStrike" cap="none" baseline="0">
                <a:solidFill>
                  <a:srgbClr val="FFFF00"/>
                </a:solidFill>
                <a:latin typeface="Courier New"/>
                <a:ea typeface="Courier New"/>
                <a:cs typeface="Courier New"/>
                <a:sym typeface="Courier New"/>
              </a:rPr>
              <a:t>print x1q3p9afd</a:t>
            </a:r>
          </a:p>
        </p:txBody>
      </p:sp>
      <p:sp>
        <p:nvSpPr>
          <p:cNvPr id="379" name="Shape 379"/>
          <p:cNvSpPr txBox="1"/>
          <p:nvPr/>
        </p:nvSpPr>
        <p:spPr>
          <a:xfrm>
            <a:off x="7137400" y="5499100"/>
            <a:ext cx="52085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baseline="0">
                <a:solidFill>
                  <a:srgbClr val="00FF00"/>
                </a:solidFill>
                <a:latin typeface="Courier New"/>
                <a:ea typeface="Courier New"/>
                <a:cs typeface="Courier New"/>
                <a:sym typeface="Courier New"/>
              </a:rPr>
              <a:t>print pay</a:t>
            </a:r>
          </a:p>
        </p:txBody>
      </p:sp>
      <p:sp>
        <p:nvSpPr>
          <p:cNvPr id="380" name="Shape 380"/>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baseline="0">
                <a:solidFill>
                  <a:srgbClr val="FF00FF"/>
                </a:solidFill>
                <a:latin typeface="Courier New"/>
                <a:ea typeface="Courier New"/>
                <a:cs typeface="Courier New"/>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baseline="0">
                <a:solidFill>
                  <a:srgbClr val="FF00FF"/>
                </a:solidFill>
                <a:latin typeface="Courier New"/>
                <a:ea typeface="Courier New"/>
                <a:cs typeface="Courier New"/>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baseline="0">
                <a:solidFill>
                  <a:srgbClr val="FF00FF"/>
                </a:solidFill>
                <a:latin typeface="Courier New"/>
                <a:ea typeface="Courier New"/>
                <a:cs typeface="Courier New"/>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b="0" i="0" u="none" strike="noStrike" cap="none" baseline="0">
                <a:solidFill>
                  <a:srgbClr val="FF00FF"/>
                </a:solidFill>
                <a:latin typeface="Courier New"/>
                <a:ea typeface="Courier New"/>
                <a:cs typeface="Courier New"/>
                <a:sym typeface="Courier New"/>
              </a:rPr>
              <a:t>print c</a:t>
            </a:r>
          </a:p>
        </p:txBody>
      </p:sp>
      <p:sp>
        <p:nvSpPr>
          <p:cNvPr id="381" name="Shape 381"/>
          <p:cNvSpPr txBox="1"/>
          <p:nvPr/>
        </p:nvSpPr>
        <p:spPr>
          <a:xfrm>
            <a:off x="1536700" y="6057900"/>
            <a:ext cx="3860400"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What </a:t>
            </a:r>
            <a:r>
              <a:rPr lang="en-US" sz="3800">
                <a:solidFill>
                  <a:schemeClr val="lt1"/>
                </a:solidFill>
                <a:latin typeface="Cabin"/>
                <a:ea typeface="Cabin"/>
                <a:cs typeface="Cabin"/>
                <a:sym typeface="Cabin"/>
              </a:rPr>
              <a:t>are these bits of </a:t>
            </a:r>
            <a:r>
              <a:rPr lang="en-US" sz="3800" b="0" i="0" u="none" strike="noStrike" cap="none" baseline="0">
                <a:solidFill>
                  <a:schemeClr val="lt1"/>
                </a:solidFill>
                <a:latin typeface="Cabin"/>
                <a:ea typeface="Cabin"/>
                <a:cs typeface="Cabin"/>
                <a:sym typeface="Cabin"/>
              </a:rPr>
              <a:t>code doing?</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130040" y="207000"/>
              <a:ext cx="8224920" cy="7448400"/>
            </p14:xfrm>
          </p:contentPart>
        </mc:Choice>
        <mc:Fallback>
          <p:pic>
            <p:nvPicPr>
              <p:cNvPr id="2" name="Ink 1"/>
              <p:cNvPicPr/>
              <p:nvPr/>
            </p:nvPicPr>
            <p:blipFill>
              <a:blip r:embed="rId4"/>
              <a:stretch>
                <a:fillRect/>
              </a:stretch>
            </p:blipFill>
            <p:spPr>
              <a:xfrm>
                <a:off x="1121400" y="196200"/>
                <a:ext cx="8243280" cy="74682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p:nvPr/>
        </p:nvSpPr>
        <p:spPr>
          <a:xfrm>
            <a:off x="673100" y="571500"/>
            <a:ext cx="17270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b="0" i="0" u="none" strike="noStrike" cap="none" baseline="0">
                <a:solidFill>
                  <a:srgbClr val="00FF00"/>
                </a:solidFill>
                <a:latin typeface="Cabin"/>
                <a:ea typeface="Cabin"/>
                <a:cs typeface="Cabin"/>
                <a:sym typeface="Cabin"/>
              </a:rPr>
              <a:t>Exercise</a:t>
            </a:r>
          </a:p>
        </p:txBody>
      </p:sp>
      <p:sp>
        <p:nvSpPr>
          <p:cNvPr id="387" name="Shape 387"/>
          <p:cNvSpPr txBox="1"/>
          <p:nvPr/>
        </p:nvSpPr>
        <p:spPr>
          <a:xfrm>
            <a:off x="2908300" y="2413000"/>
            <a:ext cx="10706100" cy="3454499"/>
          </a:xfrm>
          <a:prstGeom prst="rect">
            <a:avLst/>
          </a:prstGeom>
          <a:noFill/>
          <a:ln>
            <a:noFill/>
          </a:ln>
        </p:spPr>
        <p:txBody>
          <a:bodyPr lIns="0" tIns="0" rIns="0" bIns="0" anchor="ctr" anchorCtr="0">
            <a:noAutofit/>
          </a:bodyPr>
          <a:lstStyle/>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Write a program to prompt the user for hours and rate per hour to compute gross pay.</a:t>
            </a:r>
            <a:br>
              <a:rPr lang="en-US" sz="3800" b="0" i="0" u="none" strike="noStrike" cap="none" baseline="0">
                <a:solidFill>
                  <a:schemeClr val="lt1"/>
                </a:solidFill>
                <a:latin typeface="Cabin"/>
                <a:ea typeface="Cabin"/>
                <a:cs typeface="Cabin"/>
                <a:sym typeface="Cabin"/>
              </a:rPr>
            </a:br>
            <a:endParaRPr lang="en-US" sz="3800" b="0" i="0" u="none" strike="noStrike" cap="none" baseline="0">
              <a:solidFill>
                <a:schemeClr val="lt1"/>
              </a:solidFill>
              <a:latin typeface="Cabin"/>
              <a:ea typeface="Cabin"/>
              <a:cs typeface="Cabin"/>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Enter Hours: </a:t>
            </a:r>
            <a:r>
              <a:rPr lang="en-US" sz="3800" b="0" i="0" u="none" strike="noStrike" cap="none" baseline="0">
                <a:solidFill>
                  <a:srgbClr val="FFFF00"/>
                </a:solidFill>
                <a:latin typeface="Cabin"/>
                <a:ea typeface="Cabin"/>
                <a:cs typeface="Cabin"/>
                <a:sym typeface="Cabin"/>
              </a:rPr>
              <a:t>35</a:t>
            </a:r>
            <a:r>
              <a:rPr lang="en-US" sz="3800" b="0" i="0" u="none" strike="noStrike" cap="none" baseline="0">
                <a:solidFill>
                  <a:schemeClr val="lt1"/>
                </a:solidFill>
                <a:latin typeface="Cabin"/>
                <a:ea typeface="Cabin"/>
                <a:cs typeface="Cabin"/>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Enter Rate: </a:t>
            </a:r>
            <a:r>
              <a:rPr lang="en-US" sz="3800" b="0" i="0" u="none" strike="noStrike" cap="none" baseline="0">
                <a:solidFill>
                  <a:srgbClr val="FFFF00"/>
                </a:solidFill>
                <a:latin typeface="Cabin"/>
                <a:ea typeface="Cabin"/>
                <a:cs typeface="Cabin"/>
                <a:sym typeface="Cabin"/>
              </a:rPr>
              <a:t>2.75 </a:t>
            </a:r>
          </a:p>
          <a:p>
            <a:pPr marL="457200" marR="0" lvl="0" indent="0" algn="l" rtl="0">
              <a:lnSpc>
                <a:spcPct val="100000"/>
              </a:lnSpc>
              <a:spcBef>
                <a:spcPts val="0"/>
              </a:spcBef>
              <a:spcAft>
                <a:spcPts val="0"/>
              </a:spcAft>
              <a:buClr>
                <a:schemeClr val="lt1"/>
              </a:buClr>
              <a:buSzPct val="25000"/>
              <a:buFont typeface="Cabin"/>
              <a:buNone/>
            </a:pPr>
            <a:r>
              <a:rPr lang="en-US" sz="3800" b="0" i="0" u="none" strike="noStrike" cap="none" baseline="0">
                <a:solidFill>
                  <a:schemeClr val="lt1"/>
                </a:solidFill>
                <a:latin typeface="Cabin"/>
                <a:ea typeface="Cabin"/>
                <a:cs typeface="Cabin"/>
                <a:sym typeface="Cabin"/>
              </a:rPr>
              <a:t>Pay: 96.25</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9203760" y="922680"/>
              <a:ext cx="4067640" cy="1375920"/>
            </p14:xfrm>
          </p:contentPart>
        </mc:Choice>
        <mc:Fallback>
          <p:pic>
            <p:nvPicPr>
              <p:cNvPr id="2" name="Ink 1"/>
              <p:cNvPicPr/>
              <p:nvPr/>
            </p:nvPicPr>
            <p:blipFill>
              <a:blip r:embed="rId4"/>
              <a:stretch>
                <a:fillRect/>
              </a:stretch>
            </p:blipFill>
            <p:spPr>
              <a:xfrm>
                <a:off x="9194760" y="912960"/>
                <a:ext cx="4080240" cy="13914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6223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baseline="0">
                <a:solidFill>
                  <a:srgbClr val="FF7F00"/>
                </a:solidFill>
                <a:latin typeface="Cabin"/>
                <a:ea typeface="Cabin"/>
                <a:cs typeface="Cabin"/>
                <a:sym typeface="Cabin"/>
              </a:rPr>
              <a:t>Summary</a:t>
            </a:r>
          </a:p>
        </p:txBody>
      </p:sp>
      <p:sp>
        <p:nvSpPr>
          <p:cNvPr id="393" name="Shape 393"/>
          <p:cNvSpPr txBox="1">
            <a:spLocks noGrp="1"/>
          </p:cNvSpPr>
          <p:nvPr>
            <p:ph type="body" idx="1"/>
          </p:nvPr>
        </p:nvSpPr>
        <p:spPr>
          <a:xfrm>
            <a:off x="1155700" y="2603500"/>
            <a:ext cx="6889800" cy="57023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Type</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Reserved words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Variables (mnemonic)</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Operators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Operator precedence</a:t>
            </a:r>
          </a:p>
          <a:p>
            <a:pPr marL="0" marR="0" lvl="0" indent="0" algn="l" rtl="0">
              <a:lnSpc>
                <a:spcPct val="100000"/>
              </a:lnSpc>
              <a:spcBef>
                <a:spcPts val="3500"/>
              </a:spcBef>
              <a:spcAft>
                <a:spcPts val="0"/>
              </a:spcAft>
              <a:buNone/>
            </a:pPr>
            <a:endParaRPr sz="3600"/>
          </a:p>
        </p:txBody>
      </p:sp>
      <p:sp>
        <p:nvSpPr>
          <p:cNvPr id="394" name="Shape 394"/>
          <p:cNvSpPr txBox="1">
            <a:spLocks noGrp="1"/>
          </p:cNvSpPr>
          <p:nvPr>
            <p:ph type="body" idx="2"/>
          </p:nvPr>
        </p:nvSpPr>
        <p:spPr>
          <a:xfrm>
            <a:off x="8197850" y="2603500"/>
            <a:ext cx="6889800" cy="5702399"/>
          </a:xfrm>
          <a:prstGeom prst="rect">
            <a:avLst/>
          </a:prstGeom>
        </p:spPr>
        <p:txBody>
          <a:bodyPr lIns="91425" tIns="91425" rIns="91425" bIns="91425" anchor="t" anchorCtr="0">
            <a:noAutofit/>
          </a:bodyPr>
          <a:lstStyle/>
          <a:p>
            <a:pPr>
              <a:spcBef>
                <a:spcPts val="0"/>
              </a:spcBef>
              <a:buNone/>
            </a:pPr>
            <a:endParaRPr/>
          </a:p>
        </p:txBody>
      </p:sp>
      <p:sp>
        <p:nvSpPr>
          <p:cNvPr id="395" name="Shape 395"/>
          <p:cNvSpPr txBox="1">
            <a:spLocks noGrp="1"/>
          </p:cNvSpPr>
          <p:nvPr>
            <p:ph type="body" idx="3"/>
          </p:nvPr>
        </p:nvSpPr>
        <p:spPr>
          <a:xfrm>
            <a:off x="8511150" y="2222500"/>
            <a:ext cx="6889800" cy="5396099"/>
          </a:xfrm>
          <a:prstGeom prst="rect">
            <a:avLst/>
          </a:prstGeom>
          <a:noFill/>
          <a:ln>
            <a:noFill/>
          </a:ln>
        </p:spPr>
        <p:txBody>
          <a:bodyPr lIns="38100" tIns="38100" rIns="38100" bIns="38100" anchor="t" anchorCtr="0">
            <a:noAutofit/>
          </a:bodyPr>
          <a:lstStyle/>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Integer Division</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Conversion between types</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User input</a:t>
            </a:r>
          </a:p>
          <a:p>
            <a:pPr marL="685800" marR="0" lvl="0" indent="-329311"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Comments (#)</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189960" y="390240"/>
              <a:ext cx="10177560" cy="7178400"/>
            </p14:xfrm>
          </p:contentPart>
        </mc:Choice>
        <mc:Fallback>
          <p:pic>
            <p:nvPicPr>
              <p:cNvPr id="2" name="Ink 1"/>
              <p:cNvPicPr/>
              <p:nvPr/>
            </p:nvPicPr>
            <p:blipFill>
              <a:blip r:embed="rId4"/>
              <a:stretch>
                <a:fillRect/>
              </a:stretch>
            </p:blipFill>
            <p:spPr>
              <a:xfrm>
                <a:off x="3186000" y="382680"/>
                <a:ext cx="10192320" cy="719568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1694975" y="3130300"/>
            <a:ext cx="9744300" cy="1664100"/>
          </a:xfrm>
          <a:prstGeom prst="rect">
            <a:avLst/>
          </a:prstGeom>
          <a:noFill/>
          <a:ln>
            <a:noFill/>
          </a:ln>
        </p:spPr>
        <p:txBody>
          <a:bodyPr lIns="38100" tIns="38100" rIns="38100" bIns="38100" anchor="b" anchorCtr="0">
            <a:noAutofit/>
          </a:bodyPr>
          <a:lstStyle/>
          <a:p>
            <a:pPr marL="0" marR="0" lvl="0" indent="0" algn="l" rtl="0">
              <a:lnSpc>
                <a:spcPct val="100000"/>
              </a:lnSpc>
              <a:spcBef>
                <a:spcPts val="0"/>
              </a:spcBef>
              <a:spcAft>
                <a:spcPts val="0"/>
              </a:spcAft>
              <a:buClr>
                <a:schemeClr val="dk2"/>
              </a:buClr>
              <a:buSzPct val="25000"/>
              <a:buFont typeface="Arial"/>
              <a:buNone/>
            </a:pPr>
            <a:r>
              <a:rPr lang="en-US" sz="7600">
                <a:solidFill>
                  <a:srgbClr val="FF00FF"/>
                </a:solidFill>
                <a:latin typeface="Cabin"/>
                <a:ea typeface="Cabin"/>
                <a:cs typeface="Cabin"/>
                <a:sym typeface="Cabin"/>
              </a:rPr>
              <a:t>Questions?</a:t>
            </a:r>
          </a:p>
          <a:p>
            <a:pPr marL="0" marR="0" lvl="0" indent="0" algn="l" rtl="0">
              <a:lnSpc>
                <a:spcPct val="100000"/>
              </a:lnSpc>
              <a:spcBef>
                <a:spcPts val="0"/>
              </a:spcBef>
              <a:spcAft>
                <a:spcPts val="0"/>
              </a:spcAft>
              <a:buClr>
                <a:schemeClr val="dk2"/>
              </a:buClr>
              <a:buSzPct val="25000"/>
              <a:buFont typeface="Arial"/>
              <a:buNone/>
            </a:pPr>
            <a:r>
              <a:rPr lang="en-US" sz="5000">
                <a:solidFill>
                  <a:srgbClr val="FF00FF"/>
                </a:solidFill>
                <a:latin typeface="Cabin"/>
                <a:ea typeface="Cabin"/>
                <a:cs typeface="Cabin"/>
                <a:sym typeface="Cabin"/>
              </a:rPr>
              <a:t>reachus@knowbigdata.com</a:t>
            </a:r>
          </a:p>
        </p:txBody>
      </p:sp>
      <p:cxnSp>
        <p:nvCxnSpPr>
          <p:cNvPr id="401" name="Shape 401"/>
          <p:cNvCxnSpPr/>
          <p:nvPr/>
        </p:nvCxnSpPr>
        <p:spPr>
          <a:xfrm>
            <a:off x="89200" y="4876800"/>
            <a:ext cx="16087500" cy="0"/>
          </a:xfrm>
          <a:prstGeom prst="straightConnector1">
            <a:avLst/>
          </a:prstGeom>
          <a:noFill/>
          <a:ln w="19050" cap="flat" cmpd="sng">
            <a:solidFill>
              <a:srgbClr val="F3F3F3"/>
            </a:solidFill>
            <a:prstDash val="solid"/>
            <a:round/>
            <a:headEnd type="none" w="lg" len="lg"/>
            <a:tailEnd type="none" w="lg" len="lg"/>
          </a:ln>
        </p:spPr>
      </p:cxn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Variables</a:t>
            </a:r>
          </a:p>
        </p:txBody>
      </p:sp>
      <p:sp>
        <p:nvSpPr>
          <p:cNvPr id="123" name="Shape 123"/>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A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name</a:t>
            </a:r>
            <a:r>
              <a:rPr lang="en-US" sz="3600" b="0" i="0" u="none" strike="noStrike" cap="none" baseline="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Programmers get to choose the names of the </a:t>
            </a:r>
            <a:r>
              <a:rPr lang="en-US" sz="3600" b="0" i="0" u="none" strike="noStrike" cap="none" baseline="0">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You can change the contents of a </a:t>
            </a:r>
            <a:r>
              <a:rPr lang="en-US" sz="3600" b="0" i="0" u="none" strike="noStrike" cap="none" baseline="0">
                <a:solidFill>
                  <a:srgbClr val="00FF00"/>
                </a:solidFill>
                <a:latin typeface="Cabin"/>
                <a:ea typeface="Cabin"/>
                <a:cs typeface="Cabin"/>
                <a:sym typeface="Cabin"/>
              </a:rPr>
              <a:t>variable </a:t>
            </a:r>
            <a:r>
              <a:rPr lang="en-US" sz="3600" b="0" i="0" u="none" strike="noStrike" cap="none" baseline="0">
                <a:solidFill>
                  <a:schemeClr val="lt1"/>
                </a:solidFill>
                <a:latin typeface="Cabin"/>
                <a:ea typeface="Cabin"/>
                <a:cs typeface="Cabin"/>
                <a:sym typeface="Cabin"/>
              </a:rPr>
              <a:t>in a later statement</a:t>
            </a:r>
          </a:p>
        </p:txBody>
      </p:sp>
      <p:sp>
        <p:nvSpPr>
          <p:cNvPr id="124" name="Shape 124"/>
          <p:cNvSpPr txBox="1"/>
          <p:nvPr/>
        </p:nvSpPr>
        <p:spPr>
          <a:xfrm>
            <a:off x="10388600" y="6083300"/>
            <a:ext cx="1618499" cy="11873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1" i="0" u="none" strike="noStrike" cap="none" baseline="0">
                <a:solidFill>
                  <a:schemeClr val="lt1"/>
                </a:solidFill>
                <a:latin typeface="Cabin"/>
                <a:ea typeface="Cabin"/>
                <a:cs typeface="Cabin"/>
                <a:sym typeface="Cabin"/>
              </a:rPr>
              <a:t>12.2</a:t>
            </a:r>
          </a:p>
        </p:txBody>
      </p:sp>
      <p:sp>
        <p:nvSpPr>
          <p:cNvPr id="125" name="Shape 125"/>
          <p:cNvSpPr txBox="1"/>
          <p:nvPr/>
        </p:nvSpPr>
        <p:spPr>
          <a:xfrm>
            <a:off x="9534525" y="62801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x</a:t>
            </a:r>
          </a:p>
        </p:txBody>
      </p:sp>
      <p:sp>
        <p:nvSpPr>
          <p:cNvPr id="126" name="Shape 126"/>
          <p:cNvSpPr txBox="1"/>
          <p:nvPr/>
        </p:nvSpPr>
        <p:spPr>
          <a:xfrm>
            <a:off x="10350500" y="7416800"/>
            <a:ext cx="1618499" cy="10667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1" i="0" u="none" strike="noStrike" cap="none" baseline="0">
                <a:solidFill>
                  <a:schemeClr val="lt1"/>
                </a:solidFill>
                <a:latin typeface="Cabin"/>
                <a:ea typeface="Cabin"/>
                <a:cs typeface="Cabin"/>
                <a:sym typeface="Cabin"/>
              </a:rPr>
              <a:t>14</a:t>
            </a:r>
            <a:r>
              <a:rPr lang="en-US" sz="4900" b="0" i="0" u="none" strike="noStrike" cap="none" baseline="0">
                <a:solidFill>
                  <a:schemeClr val="lt1"/>
                </a:solidFill>
                <a:latin typeface="Cabin"/>
                <a:ea typeface="Cabin"/>
                <a:cs typeface="Cabin"/>
                <a:sym typeface="Cabin"/>
              </a:rPr>
              <a:t>               </a:t>
            </a:r>
          </a:p>
        </p:txBody>
      </p:sp>
      <p:sp>
        <p:nvSpPr>
          <p:cNvPr id="127" name="Shape 127"/>
          <p:cNvSpPr txBox="1"/>
          <p:nvPr/>
        </p:nvSpPr>
        <p:spPr>
          <a:xfrm>
            <a:off x="9518650" y="76200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y</a:t>
            </a:r>
          </a:p>
        </p:txBody>
      </p:sp>
      <p:sp>
        <p:nvSpPr>
          <p:cNvPr id="128" name="Shape 128"/>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x </a:t>
            </a:r>
            <a:r>
              <a:rPr lang="en-US" sz="4800" b="0" i="0" u="none" strike="noStrike" cap="none" baseline="0">
                <a:solidFill>
                  <a:srgbClr val="FFFF00"/>
                </a:solidFill>
                <a:latin typeface="Courier New"/>
                <a:ea typeface="Courier New"/>
                <a:cs typeface="Courier New"/>
                <a:sym typeface="Courier New"/>
              </a:rPr>
              <a:t>= </a:t>
            </a:r>
            <a:r>
              <a:rPr lang="en-US" sz="4800" b="0" i="0" u="none" strike="noStrike" cap="none" baseline="0">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y</a:t>
            </a:r>
            <a:r>
              <a:rPr lang="en-US" sz="4800" b="0" i="0" u="none" strike="noStrike" cap="none" baseline="0">
                <a:solidFill>
                  <a:srgbClr val="FFFF00"/>
                </a:solidFill>
                <a:latin typeface="Courier New"/>
                <a:ea typeface="Courier New"/>
                <a:cs typeface="Courier New"/>
                <a:sym typeface="Courier New"/>
              </a:rPr>
              <a:t> = </a:t>
            </a:r>
            <a:r>
              <a:rPr lang="en-US" sz="4800" b="0" i="0" u="none" strike="noStrike" cap="none" baseline="0">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sp>
        <p:nvSpPr>
          <p:cNvPr id="129" name="Shape 129"/>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New"/>
              <a:ea typeface="Courier New"/>
              <a:cs typeface="Courier New"/>
              <a:sym typeface="Courier New"/>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431800" y="3651840"/>
              <a:ext cx="11564280" cy="4065840"/>
            </p14:xfrm>
          </p:contentPart>
        </mc:Choice>
        <mc:Fallback>
          <p:pic>
            <p:nvPicPr>
              <p:cNvPr id="2" name="Ink 1"/>
              <p:cNvPicPr/>
              <p:nvPr/>
            </p:nvPicPr>
            <p:blipFill>
              <a:blip r:embed="rId4"/>
              <a:stretch>
                <a:fillRect/>
              </a:stretch>
            </p:blipFill>
            <p:spPr>
              <a:xfrm>
                <a:off x="2425320" y="3647880"/>
                <a:ext cx="11579760" cy="40802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Variables</a:t>
            </a:r>
          </a:p>
        </p:txBody>
      </p:sp>
      <p:sp>
        <p:nvSpPr>
          <p:cNvPr id="135" name="Shape 135"/>
          <p:cNvSpPr txBox="1">
            <a:spLocks noGrp="1"/>
          </p:cNvSpPr>
          <p:nvPr>
            <p:ph type="body" idx="1"/>
          </p:nvPr>
        </p:nvSpPr>
        <p:spPr>
          <a:xfrm>
            <a:off x="1155700" y="2425700"/>
            <a:ext cx="13932000" cy="33401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A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is a named place in the memory where a programmer can store data and later retrieve the data using the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a:t>
            </a:r>
            <a:r>
              <a:rPr lang="en-US" sz="3600" b="0" i="0" u="none" strike="noStrike" cap="none" baseline="0">
                <a:solidFill>
                  <a:schemeClr val="lt1"/>
                </a:solidFill>
                <a:latin typeface="Arial"/>
                <a:ea typeface="Arial"/>
                <a:cs typeface="Arial"/>
                <a:sym typeface="Arial"/>
              </a:rPr>
              <a:t>“</a:t>
            </a:r>
            <a:r>
              <a:rPr lang="en-US" sz="3600" b="0" i="0" u="none" strike="noStrike" cap="none" baseline="0">
                <a:solidFill>
                  <a:schemeClr val="lt1"/>
                </a:solidFill>
                <a:latin typeface="Cabin"/>
                <a:ea typeface="Cabin"/>
                <a:cs typeface="Cabin"/>
                <a:sym typeface="Cabin"/>
              </a:rPr>
              <a:t>name</a:t>
            </a:r>
            <a:r>
              <a:rPr lang="en-US" sz="3600" b="0" i="0" u="none" strike="noStrike" cap="none" baseline="0">
                <a:solidFill>
                  <a:schemeClr val="lt1"/>
                </a:solidFill>
                <a:latin typeface="Arial"/>
                <a:ea typeface="Arial"/>
                <a:cs typeface="Arial"/>
                <a:sym typeface="Arial"/>
              </a:rPr>
              <a:t>”</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Programmers get to choose the names of the </a:t>
            </a:r>
            <a:r>
              <a:rPr lang="en-US" sz="3600" b="0" i="0" u="none" strike="noStrike" cap="none" baseline="0">
                <a:solidFill>
                  <a:srgbClr val="00FF00"/>
                </a:solidFill>
                <a:latin typeface="Cabin"/>
                <a:ea typeface="Cabin"/>
                <a:cs typeface="Cabin"/>
                <a:sym typeface="Cabin"/>
              </a:rPr>
              <a:t>variables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You can change the contents of a </a:t>
            </a:r>
            <a:r>
              <a:rPr lang="en-US" sz="3600" b="0" i="0" u="none" strike="noStrike" cap="none" baseline="0">
                <a:solidFill>
                  <a:srgbClr val="00FF00"/>
                </a:solidFill>
                <a:latin typeface="Cabin"/>
                <a:ea typeface="Cabin"/>
                <a:cs typeface="Cabin"/>
                <a:sym typeface="Cabin"/>
              </a:rPr>
              <a:t>variable </a:t>
            </a:r>
            <a:r>
              <a:rPr lang="en-US" sz="3600" b="0" i="0" u="none" strike="noStrike" cap="none" baseline="0">
                <a:solidFill>
                  <a:schemeClr val="lt1"/>
                </a:solidFill>
                <a:latin typeface="Cabin"/>
                <a:ea typeface="Cabin"/>
                <a:cs typeface="Cabin"/>
                <a:sym typeface="Cabin"/>
              </a:rPr>
              <a:t>in a later statement</a:t>
            </a:r>
          </a:p>
        </p:txBody>
      </p:sp>
      <p:sp>
        <p:nvSpPr>
          <p:cNvPr id="136" name="Shape 136"/>
          <p:cNvSpPr txBox="1"/>
          <p:nvPr/>
        </p:nvSpPr>
        <p:spPr>
          <a:xfrm>
            <a:off x="10388600" y="6083300"/>
            <a:ext cx="5016599" cy="12698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0" i="0" u="none" strike="noStrike" cap="none" baseline="0">
                <a:solidFill>
                  <a:schemeClr val="lt1"/>
                </a:solidFill>
                <a:latin typeface="Cabin"/>
                <a:ea typeface="Cabin"/>
                <a:cs typeface="Cabin"/>
                <a:sym typeface="Cabin"/>
              </a:rPr>
              <a:t>12.2</a:t>
            </a:r>
          </a:p>
        </p:txBody>
      </p:sp>
      <p:sp>
        <p:nvSpPr>
          <p:cNvPr id="137" name="Shape 137"/>
          <p:cNvSpPr txBox="1"/>
          <p:nvPr/>
        </p:nvSpPr>
        <p:spPr>
          <a:xfrm>
            <a:off x="9534525" y="6280150"/>
            <a:ext cx="4446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x</a:t>
            </a:r>
          </a:p>
        </p:txBody>
      </p:sp>
      <p:sp>
        <p:nvSpPr>
          <p:cNvPr id="138" name="Shape 138"/>
          <p:cNvSpPr txBox="1"/>
          <p:nvPr/>
        </p:nvSpPr>
        <p:spPr>
          <a:xfrm>
            <a:off x="10350500" y="7721600"/>
            <a:ext cx="5016599" cy="1269899"/>
          </a:xfrm>
          <a:prstGeom prst="rect">
            <a:avLst/>
          </a:prstGeom>
          <a:solidFill>
            <a:srgbClr val="0000FF"/>
          </a:solid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Cabin"/>
                <a:ea typeface="Cabin"/>
                <a:cs typeface="Cabin"/>
                <a:sym typeface="Cabin"/>
              </a:rPr>
              <a:t> </a:t>
            </a:r>
            <a:r>
              <a:rPr lang="en-US" sz="4900" b="1" i="0" u="none" strike="noStrike" cap="none" baseline="0">
                <a:solidFill>
                  <a:schemeClr val="lt1"/>
                </a:solidFill>
                <a:latin typeface="Cabin"/>
                <a:ea typeface="Cabin"/>
                <a:cs typeface="Cabin"/>
                <a:sym typeface="Cabin"/>
              </a:rPr>
              <a:t>14</a:t>
            </a:r>
            <a:r>
              <a:rPr lang="en-US" sz="4900" b="0" i="0" u="none" strike="noStrike" cap="none" baseline="0">
                <a:solidFill>
                  <a:schemeClr val="lt1"/>
                </a:solidFill>
                <a:latin typeface="Cabin"/>
                <a:ea typeface="Cabin"/>
                <a:cs typeface="Cabin"/>
                <a:sym typeface="Cabin"/>
              </a:rPr>
              <a:t>               </a:t>
            </a:r>
          </a:p>
        </p:txBody>
      </p:sp>
      <p:sp>
        <p:nvSpPr>
          <p:cNvPr id="139" name="Shape 139"/>
          <p:cNvSpPr txBox="1"/>
          <p:nvPr/>
        </p:nvSpPr>
        <p:spPr>
          <a:xfrm>
            <a:off x="9518650" y="7924800"/>
            <a:ext cx="404700" cy="8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b="0" i="0" u="none" strike="noStrike" cap="none" baseline="0">
                <a:solidFill>
                  <a:srgbClr val="00FF00"/>
                </a:solidFill>
                <a:latin typeface="Cabin"/>
                <a:ea typeface="Cabin"/>
                <a:cs typeface="Cabin"/>
                <a:sym typeface="Cabin"/>
              </a:rPr>
              <a:t>y</a:t>
            </a:r>
          </a:p>
        </p:txBody>
      </p:sp>
      <p:sp>
        <p:nvSpPr>
          <p:cNvPr id="140" name="Shape 140"/>
          <p:cNvSpPr txBox="1"/>
          <p:nvPr/>
        </p:nvSpPr>
        <p:spPr>
          <a:xfrm>
            <a:off x="2624145" y="6235700"/>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x </a:t>
            </a:r>
            <a:r>
              <a:rPr lang="en-US" sz="4800" b="0" i="0" u="none" strike="noStrike" cap="none" baseline="0">
                <a:solidFill>
                  <a:srgbClr val="FFFF00"/>
                </a:solidFill>
                <a:latin typeface="Courier New"/>
                <a:ea typeface="Courier New"/>
                <a:cs typeface="Courier New"/>
                <a:sym typeface="Courier New"/>
              </a:rPr>
              <a:t>= </a:t>
            </a:r>
            <a:r>
              <a:rPr lang="en-US" sz="4800" b="0" i="0" u="none" strike="noStrike" cap="none" baseline="0">
                <a:solidFill>
                  <a:srgbClr val="FF7F00"/>
                </a:solidFill>
                <a:latin typeface="Courier New"/>
                <a:ea typeface="Courier New"/>
                <a:cs typeface="Courier New"/>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y</a:t>
            </a:r>
            <a:r>
              <a:rPr lang="en-US" sz="4800" b="0" i="0" u="none" strike="noStrike" cap="none" baseline="0">
                <a:solidFill>
                  <a:srgbClr val="FFFF00"/>
                </a:solidFill>
                <a:latin typeface="Courier New"/>
                <a:ea typeface="Courier New"/>
                <a:cs typeface="Courier New"/>
                <a:sym typeface="Courier New"/>
              </a:rPr>
              <a:t> = </a:t>
            </a:r>
            <a:r>
              <a:rPr lang="en-US" sz="4800" b="0" i="0" u="none" strike="noStrike" cap="none" baseline="0">
                <a:solidFill>
                  <a:srgbClr val="FF7F00"/>
                </a:solidFill>
                <a:latin typeface="Courier New"/>
                <a:ea typeface="Courier New"/>
                <a:cs typeface="Courier New"/>
                <a:sym typeface="Courier New"/>
              </a:rPr>
              <a:t>14</a:t>
            </a:r>
          </a:p>
          <a:p>
            <a:pPr marL="0" marR="0" lvl="0" indent="0" algn="ctr" rtl="0">
              <a:lnSpc>
                <a:spcPct val="100000"/>
              </a:lnSpc>
              <a:spcBef>
                <a:spcPts val="0"/>
              </a:spcBef>
              <a:spcAft>
                <a:spcPts val="0"/>
              </a:spcAft>
              <a:buNone/>
            </a:pPr>
            <a:endParaRPr sz="4800">
              <a:latin typeface="Courier New"/>
              <a:ea typeface="Courier New"/>
              <a:cs typeface="Courier New"/>
              <a:sym typeface="Courier New"/>
            </a:endParaRPr>
          </a:p>
        </p:txBody>
      </p:sp>
      <p:grpSp>
        <p:nvGrpSpPr>
          <p:cNvPr id="141" name="Shape 141"/>
          <p:cNvGrpSpPr/>
          <p:nvPr/>
        </p:nvGrpSpPr>
        <p:grpSpPr>
          <a:xfrm>
            <a:off x="10690224" y="6305550"/>
            <a:ext cx="763600" cy="903398"/>
            <a:chOff x="0" y="0"/>
            <a:chExt cx="762000" cy="901775"/>
          </a:xfrm>
        </p:grpSpPr>
        <p:cxnSp>
          <p:nvCxnSpPr>
            <p:cNvPr id="142" name="Shape 142"/>
            <p:cNvCxnSpPr/>
            <p:nvPr/>
          </p:nvCxnSpPr>
          <p:spPr>
            <a:xfrm flipH="1">
              <a:off x="0" y="15875"/>
              <a:ext cx="762000" cy="885900"/>
            </a:xfrm>
            <a:prstGeom prst="straightConnector1">
              <a:avLst/>
            </a:prstGeom>
            <a:noFill/>
            <a:ln w="63500" cap="rnd" cmpd="sng">
              <a:solidFill>
                <a:srgbClr val="FF00FF"/>
              </a:solidFill>
              <a:prstDash val="solid"/>
              <a:miter/>
              <a:headEnd type="none" w="med" len="med"/>
              <a:tailEnd type="none" w="med" len="med"/>
            </a:ln>
          </p:spPr>
        </p:cxnSp>
        <p:cxnSp>
          <p:nvCxnSpPr>
            <p:cNvPr id="143" name="Shape 143"/>
            <p:cNvCxnSpPr/>
            <p:nvPr/>
          </p:nvCxnSpPr>
          <p:spPr>
            <a:xfrm>
              <a:off x="0" y="0"/>
              <a:ext cx="571500" cy="796799"/>
            </a:xfrm>
            <a:prstGeom prst="straightConnector1">
              <a:avLst/>
            </a:prstGeom>
            <a:noFill/>
            <a:ln w="63500" cap="rnd" cmpd="sng">
              <a:solidFill>
                <a:srgbClr val="FF00FF"/>
              </a:solidFill>
              <a:prstDash val="solid"/>
              <a:miter/>
              <a:headEnd type="none" w="med" len="med"/>
              <a:tailEnd type="none" w="med" len="med"/>
            </a:ln>
          </p:spPr>
        </p:cxnSp>
      </p:grpSp>
      <p:sp>
        <p:nvSpPr>
          <p:cNvPr id="144" name="Shape 144"/>
          <p:cNvSpPr txBox="1"/>
          <p:nvPr/>
        </p:nvSpPr>
        <p:spPr>
          <a:xfrm>
            <a:off x="11852275" y="6242050"/>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b="1" i="0" u="none" strike="noStrike" cap="none" baseline="0">
                <a:solidFill>
                  <a:schemeClr val="lt1"/>
                </a:solidFill>
                <a:latin typeface="Cabin"/>
                <a:ea typeface="Cabin"/>
                <a:cs typeface="Cabin"/>
                <a:sym typeface="Cabin"/>
              </a:rPr>
              <a:t>100</a:t>
            </a:r>
          </a:p>
        </p:txBody>
      </p:sp>
      <p:sp>
        <p:nvSpPr>
          <p:cNvPr id="145" name="Shape 145"/>
          <p:cNvSpPr txBox="1"/>
          <p:nvPr/>
        </p:nvSpPr>
        <p:spPr>
          <a:xfrm>
            <a:off x="2624125" y="78819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b="0" i="0" u="none" strike="noStrike" cap="none" baseline="0">
                <a:solidFill>
                  <a:srgbClr val="00FF00"/>
                </a:solidFill>
                <a:latin typeface="Courier New"/>
                <a:ea typeface="Courier New"/>
                <a:cs typeface="Courier New"/>
                <a:sym typeface="Courier New"/>
              </a:rPr>
              <a:t>x</a:t>
            </a:r>
            <a:r>
              <a:rPr lang="en-US" sz="4800" b="0" i="0" u="none" strike="noStrike" cap="none" baseline="0">
                <a:solidFill>
                  <a:srgbClr val="FFFF00"/>
                </a:solidFill>
                <a:latin typeface="Courier New"/>
                <a:ea typeface="Courier New"/>
                <a:cs typeface="Courier New"/>
                <a:sym typeface="Courier New"/>
              </a:rPr>
              <a:t> = </a:t>
            </a:r>
            <a:r>
              <a:rPr lang="en-US" sz="4800" b="0" i="0" u="none" strike="noStrike" cap="none" baseline="0">
                <a:solidFill>
                  <a:srgbClr val="FF7F00"/>
                </a:solidFill>
                <a:latin typeface="Courier New"/>
                <a:ea typeface="Courier New"/>
                <a:cs typeface="Courier New"/>
                <a:sym typeface="Courier New"/>
              </a:rPr>
              <a:t>100</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2549520" y="7013520"/>
              <a:ext cx="4800240" cy="1632240"/>
            </p14:xfrm>
          </p:contentPart>
        </mc:Choice>
        <mc:Fallback>
          <p:pic>
            <p:nvPicPr>
              <p:cNvPr id="2" name="Ink 1"/>
              <p:cNvPicPr/>
              <p:nvPr/>
            </p:nvPicPr>
            <p:blipFill>
              <a:blip r:embed="rId4"/>
              <a:stretch>
                <a:fillRect/>
              </a:stretch>
            </p:blipFill>
            <p:spPr>
              <a:xfrm>
                <a:off x="2541240" y="7004520"/>
                <a:ext cx="4818600" cy="164844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baseline="0">
                <a:solidFill>
                  <a:srgbClr val="FF7F00"/>
                </a:solidFill>
                <a:latin typeface="Cabin"/>
                <a:ea typeface="Cabin"/>
                <a:cs typeface="Cabin"/>
                <a:sym typeface="Cabin"/>
              </a:rPr>
              <a:t>Python Variable Name Rules</a:t>
            </a:r>
          </a:p>
        </p:txBody>
      </p:sp>
      <p:sp>
        <p:nvSpPr>
          <p:cNvPr id="151" name="Shape 151"/>
          <p:cNvSpPr txBox="1">
            <a:spLocks noGrp="1"/>
          </p:cNvSpPr>
          <p:nvPr>
            <p:ph type="body" idx="1"/>
          </p:nvPr>
        </p:nvSpPr>
        <p:spPr>
          <a:xfrm>
            <a:off x="1155700" y="2603500"/>
            <a:ext cx="1393200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Must start with a letter or underscore _ </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Must consist of letters and numbers and underscores</a:t>
            </a:r>
          </a:p>
          <a:p>
            <a:pPr marL="749300" marR="0" lvl="0" indent="-371094" algn="l" rtl="0">
              <a:lnSpc>
                <a:spcPct val="100000"/>
              </a:lnSpc>
              <a:spcBef>
                <a:spcPts val="3500"/>
              </a:spcBef>
              <a:spcAft>
                <a:spcPts val="0"/>
              </a:spcAft>
              <a:buClr>
                <a:schemeClr val="lt1"/>
              </a:buClr>
              <a:buSzPct val="100000"/>
              <a:buFont typeface="Cabin"/>
              <a:buChar char="•"/>
            </a:pPr>
            <a:r>
              <a:rPr lang="en-US" sz="3600" b="0" i="0" u="none" strike="noStrike" cap="none" baseline="0">
                <a:solidFill>
                  <a:schemeClr val="lt1"/>
                </a:solidFill>
                <a:latin typeface="Cabin"/>
                <a:ea typeface="Cabin"/>
                <a:cs typeface="Cabin"/>
                <a:sym typeface="Cabin"/>
              </a:rPr>
              <a:t>Case Sensitive</a:t>
            </a:r>
          </a:p>
          <a:p>
            <a:pPr marL="749300" marR="0" lvl="0" indent="-371094" algn="l" rtl="0">
              <a:lnSpc>
                <a:spcPct val="100000"/>
              </a:lnSpc>
              <a:spcBef>
                <a:spcPts val="3500"/>
              </a:spcBef>
              <a:spcAft>
                <a:spcPts val="0"/>
              </a:spcAft>
              <a:buClr>
                <a:srgbClr val="00FF00"/>
              </a:buClr>
              <a:buSzPct val="100000"/>
              <a:buFont typeface="Cabin"/>
              <a:buChar char="•"/>
            </a:pPr>
            <a:r>
              <a:rPr lang="en-US" sz="3600" b="0" i="0" u="none" strike="noStrike" cap="none" baseline="0">
                <a:solidFill>
                  <a:srgbClr val="00FF00"/>
                </a:solidFill>
                <a:latin typeface="Cabin"/>
                <a:ea typeface="Cabin"/>
                <a:cs typeface="Cabin"/>
                <a:sym typeface="Cabin"/>
              </a:rPr>
              <a:t>Good: </a:t>
            </a:r>
            <a:r>
              <a:rPr lang="en-US" sz="3600" b="0" i="0" u="none" strike="noStrike" cap="none" baseline="0">
                <a:solidFill>
                  <a:schemeClr val="lt1"/>
                </a:solidFill>
                <a:latin typeface="Cabin"/>
                <a:ea typeface="Cabin"/>
                <a:cs typeface="Cabin"/>
                <a:sym typeface="Cabin"/>
              </a:rPr>
              <a:t>   spam    eggs   spam23    _speed</a:t>
            </a:r>
          </a:p>
          <a:p>
            <a:pPr marL="749300" marR="0" lvl="0" indent="-371094" algn="l" rtl="0">
              <a:lnSpc>
                <a:spcPct val="100000"/>
              </a:lnSpc>
              <a:spcBef>
                <a:spcPts val="3500"/>
              </a:spcBef>
              <a:spcAft>
                <a:spcPts val="0"/>
              </a:spcAft>
              <a:buClr>
                <a:srgbClr val="FF0000"/>
              </a:buClr>
              <a:buSzPct val="100000"/>
              <a:buFont typeface="Cabin"/>
              <a:buChar char="•"/>
            </a:pPr>
            <a:r>
              <a:rPr lang="en-US" sz="3600" b="0" i="0" u="none" strike="noStrike" cap="none" baseline="0">
                <a:solidFill>
                  <a:srgbClr val="FF0000"/>
                </a:solidFill>
                <a:latin typeface="Cabin"/>
                <a:ea typeface="Cabin"/>
                <a:cs typeface="Cabin"/>
                <a:sym typeface="Cabin"/>
              </a:rPr>
              <a:t>Bad:</a:t>
            </a:r>
            <a:r>
              <a:rPr lang="en-US" sz="3600" b="0" i="0" u="none" strike="noStrike" cap="none" baseline="0">
                <a:solidFill>
                  <a:schemeClr val="lt1"/>
                </a:solidFill>
                <a:latin typeface="Cabin"/>
                <a:ea typeface="Cabin"/>
                <a:cs typeface="Cabin"/>
                <a:sym typeface="Cabin"/>
              </a:rPr>
              <a:t>       23spam     #sign  var.12</a:t>
            </a:r>
          </a:p>
          <a:p>
            <a:pPr marL="749300" marR="0" lvl="0" indent="-371094" algn="l" rtl="0">
              <a:lnSpc>
                <a:spcPct val="100000"/>
              </a:lnSpc>
              <a:spcBef>
                <a:spcPts val="3500"/>
              </a:spcBef>
              <a:spcAft>
                <a:spcPts val="0"/>
              </a:spcAft>
              <a:buClr>
                <a:srgbClr val="FF00FF"/>
              </a:buClr>
              <a:buSzPct val="100000"/>
              <a:buFont typeface="Cabin"/>
              <a:buChar char="•"/>
            </a:pPr>
            <a:r>
              <a:rPr lang="en-US" sz="3600" b="0" i="0" u="none" strike="noStrike" cap="none" baseline="0">
                <a:solidFill>
                  <a:srgbClr val="FF00FF"/>
                </a:solidFill>
                <a:latin typeface="Cabin"/>
                <a:ea typeface="Cabin"/>
                <a:cs typeface="Cabin"/>
                <a:sym typeface="Cabin"/>
              </a:rPr>
              <a:t>Different: </a:t>
            </a:r>
            <a:r>
              <a:rPr lang="en-US" sz="3600" b="0" i="0" u="none" strike="noStrike" cap="none" baseline="0">
                <a:solidFill>
                  <a:schemeClr val="lt1"/>
                </a:solidFill>
                <a:latin typeface="Cabin"/>
                <a:ea typeface="Cabin"/>
                <a:cs typeface="Cabin"/>
                <a:sym typeface="Cabin"/>
              </a:rPr>
              <a:t>   spam   Spam   SPAM</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989000" y="2484720"/>
              <a:ext cx="10270800" cy="6564960"/>
            </p14:xfrm>
          </p:contentPart>
        </mc:Choice>
        <mc:Fallback>
          <p:pic>
            <p:nvPicPr>
              <p:cNvPr id="2" name="Ink 1"/>
              <p:cNvPicPr/>
              <p:nvPr/>
            </p:nvPicPr>
            <p:blipFill>
              <a:blip r:embed="rId4"/>
              <a:stretch>
                <a:fillRect/>
              </a:stretch>
            </p:blipFill>
            <p:spPr>
              <a:xfrm>
                <a:off x="1982520" y="2476440"/>
                <a:ext cx="10288080" cy="65826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b="0" i="0" u="none" strike="noStrike" cap="none" baseline="0">
                <a:solidFill>
                  <a:srgbClr val="FFFF00"/>
                </a:solidFill>
                <a:latin typeface="Cabin"/>
                <a:ea typeface="Cabin"/>
                <a:cs typeface="Cabin"/>
                <a:sym typeface="Cabin"/>
              </a:rPr>
              <a:t>Reserved Words</a:t>
            </a:r>
          </a:p>
        </p:txBody>
      </p:sp>
      <p:sp>
        <p:nvSpPr>
          <p:cNvPr id="157" name="Shape 157"/>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baseline="0">
                <a:solidFill>
                  <a:srgbClr val="FFFF00"/>
                </a:solidFill>
                <a:latin typeface="Cabin"/>
                <a:ea typeface="Cabin"/>
                <a:cs typeface="Cabin"/>
                <a:sym typeface="Cabin"/>
              </a:rPr>
              <a:t>and   del   for   is   raise   assert   elif   from   lambda   return   break   else   global   not   try   class   except   if   or   while   continue   exec   import   pass   yield   def   ﬁnally   in   print   as   with</a:t>
            </a:r>
          </a:p>
        </p:txBody>
      </p:sp>
      <p:sp>
        <p:nvSpPr>
          <p:cNvPr id="158" name="Shape 158"/>
          <p:cNvSpPr txBox="1">
            <a:spLocks noGrp="1"/>
          </p:cNvSpPr>
          <p:nvPr>
            <p:ph type="body" idx="1"/>
          </p:nvPr>
        </p:nvSpPr>
        <p:spPr>
          <a:xfrm>
            <a:off x="1917700" y="2603500"/>
            <a:ext cx="12801299" cy="21210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You</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can not</a:t>
            </a:r>
            <a:r>
              <a:rPr lang="en-US" sz="3600" b="0" i="0" u="none" strike="noStrike" cap="none" baseline="0">
                <a:solidFill>
                  <a:srgbClr val="FFFF00"/>
                </a:solidFill>
                <a:latin typeface="Cabin"/>
                <a:ea typeface="Cabin"/>
                <a:cs typeface="Cabin"/>
                <a:sym typeface="Cabin"/>
              </a:rPr>
              <a:t> </a:t>
            </a:r>
            <a:r>
              <a:rPr lang="en-US" sz="3600" b="0" i="0" u="none" strike="noStrike" cap="none" baseline="0">
                <a:solidFill>
                  <a:schemeClr val="lt1"/>
                </a:solidFill>
                <a:latin typeface="Cabin"/>
                <a:ea typeface="Cabin"/>
                <a:cs typeface="Cabin"/>
                <a:sym typeface="Cabin"/>
              </a:rPr>
              <a:t>use </a:t>
            </a:r>
            <a:r>
              <a:rPr lang="en-US" sz="3600" b="0" i="0" u="none" strike="noStrike" cap="none" baseline="0">
                <a:solidFill>
                  <a:srgbClr val="FFFF00"/>
                </a:solidFill>
                <a:latin typeface="Cabin"/>
                <a:ea typeface="Cabin"/>
                <a:cs typeface="Cabin"/>
                <a:sym typeface="Cabin"/>
              </a:rPr>
              <a:t>reserved words</a:t>
            </a:r>
            <a:r>
              <a:rPr lang="en-US" sz="3600" b="0" i="0" u="none" strike="noStrike" cap="none" baseline="0">
                <a:solidFill>
                  <a:schemeClr val="lt1"/>
                </a:solidFill>
                <a:latin typeface="Cabin"/>
                <a:ea typeface="Cabin"/>
                <a:cs typeface="Cabin"/>
                <a:sym typeface="Cabin"/>
              </a:rPr>
              <a:t> as variable names / identifiers</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b="0" i="0" u="none" strike="noStrike" cap="none" baseline="0">
                <a:solidFill>
                  <a:srgbClr val="00FF00"/>
                </a:solidFill>
                <a:latin typeface="Cabin"/>
                <a:ea typeface="Cabin"/>
                <a:cs typeface="Cabin"/>
                <a:sym typeface="Cabin"/>
              </a:rPr>
              <a:t>Sentences or Lines</a:t>
            </a:r>
          </a:p>
        </p:txBody>
      </p:sp>
      <p:sp>
        <p:nvSpPr>
          <p:cNvPr id="164" name="Shape 164"/>
          <p:cNvSpPr txBox="1"/>
          <p:nvPr/>
        </p:nvSpPr>
        <p:spPr>
          <a:xfrm>
            <a:off x="1362075" y="2711450"/>
            <a:ext cx="43718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baseline="0">
                <a:solidFill>
                  <a:srgbClr val="00FF00"/>
                </a:solidFill>
                <a:latin typeface="Courier New"/>
                <a:ea typeface="Courier New"/>
                <a:cs typeface="Courier New"/>
                <a:sym typeface="Courier New"/>
              </a:rPr>
              <a:t>x</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chemeClr val="lt1"/>
                </a:solidFill>
                <a:latin typeface="Courier New"/>
                <a:ea typeface="Courier New"/>
                <a:cs typeface="Courier New"/>
                <a:sym typeface="Courier New"/>
              </a:rPr>
              <a:t>=</a:t>
            </a:r>
            <a:r>
              <a:rPr lang="en-US" sz="5400" b="0" i="0" u="none" strike="noStrike" cap="none" baseline="0">
                <a:solidFill>
                  <a:srgbClr val="FF7F00"/>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00FF00"/>
              </a:buClr>
              <a:buSzPct val="25000"/>
              <a:buFont typeface="Cabin"/>
              <a:buNone/>
            </a:pPr>
            <a:r>
              <a:rPr lang="en-US" sz="5400" b="0" i="0" u="none" strike="noStrike" cap="none" baseline="0">
                <a:solidFill>
                  <a:srgbClr val="00FF00"/>
                </a:solidFill>
                <a:latin typeface="Courier New"/>
                <a:ea typeface="Courier New"/>
                <a:cs typeface="Courier New"/>
                <a:sym typeface="Courier New"/>
              </a:rPr>
              <a:t>x</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chemeClr val="lt1"/>
                </a:solidFill>
                <a:latin typeface="Courier New"/>
                <a:ea typeface="Courier New"/>
                <a:cs typeface="Courier New"/>
                <a:sym typeface="Courier New"/>
              </a:rPr>
              <a:t>=</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rgbClr val="00FF00"/>
                </a:solidFill>
                <a:latin typeface="Courier New"/>
                <a:ea typeface="Courier New"/>
                <a:cs typeface="Courier New"/>
                <a:sym typeface="Courier New"/>
              </a:rPr>
              <a:t>x</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rgbClr val="00FFFF"/>
                </a:solidFill>
                <a:latin typeface="Courier New"/>
                <a:ea typeface="Courier New"/>
                <a:cs typeface="Courier New"/>
                <a:sym typeface="Courier New"/>
              </a:rPr>
              <a:t>+</a:t>
            </a:r>
            <a:r>
              <a:rPr lang="en-US" sz="5400" b="0" i="0" u="none" strike="noStrike" cap="none" baseline="0">
                <a:solidFill>
                  <a:srgbClr val="FF7F00"/>
                </a:solidFill>
                <a:latin typeface="Courier New"/>
                <a:ea typeface="Courier New"/>
                <a:cs typeface="Courier New"/>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5400" b="0" i="0" u="none" strike="noStrike" cap="none" baseline="0">
                <a:solidFill>
                  <a:srgbClr val="FFFF00"/>
                </a:solidFill>
                <a:latin typeface="Courier New"/>
                <a:ea typeface="Courier New"/>
                <a:cs typeface="Courier New"/>
                <a:sym typeface="Courier New"/>
              </a:rPr>
              <a:t>print</a:t>
            </a:r>
            <a:r>
              <a:rPr lang="en-US" sz="5400" b="0" i="0" u="none" strike="noStrike" cap="none" baseline="0">
                <a:solidFill>
                  <a:srgbClr val="FF7F00"/>
                </a:solidFill>
                <a:latin typeface="Courier New"/>
                <a:ea typeface="Courier New"/>
                <a:cs typeface="Courier New"/>
                <a:sym typeface="Courier New"/>
              </a:rPr>
              <a:t> </a:t>
            </a:r>
            <a:r>
              <a:rPr lang="en-US" sz="5400" b="0" i="0" u="none" strike="noStrike" cap="none" baseline="0">
                <a:solidFill>
                  <a:srgbClr val="00FF00"/>
                </a:solidFill>
                <a:latin typeface="Courier New"/>
                <a:ea typeface="Courier New"/>
                <a:cs typeface="Courier New"/>
                <a:sym typeface="Courier New"/>
              </a:rPr>
              <a:t>x</a:t>
            </a:r>
          </a:p>
        </p:txBody>
      </p:sp>
      <p:sp>
        <p:nvSpPr>
          <p:cNvPr id="165" name="Shape 165"/>
          <p:cNvSpPr txBox="1"/>
          <p:nvPr/>
        </p:nvSpPr>
        <p:spPr>
          <a:xfrm>
            <a:off x="136207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200" b="0" i="0" u="none" strike="noStrike" cap="none" baseline="0">
                <a:solidFill>
                  <a:srgbClr val="00FF00"/>
                </a:solidFill>
                <a:latin typeface="Cabin"/>
                <a:ea typeface="Cabin"/>
                <a:cs typeface="Cabin"/>
                <a:sym typeface="Cabin"/>
              </a:rPr>
              <a:t>Variable</a:t>
            </a:r>
          </a:p>
        </p:txBody>
      </p:sp>
      <p:sp>
        <p:nvSpPr>
          <p:cNvPr id="166" name="Shape 166"/>
          <p:cNvSpPr txBox="1"/>
          <p:nvPr/>
        </p:nvSpPr>
        <p:spPr>
          <a:xfrm>
            <a:off x="44418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b="0" i="0" u="none" strike="noStrike" cap="none" baseline="0">
                <a:solidFill>
                  <a:srgbClr val="00FFFF"/>
                </a:solidFill>
                <a:latin typeface="Cabin"/>
                <a:ea typeface="Cabin"/>
                <a:cs typeface="Cabin"/>
                <a:sym typeface="Cabin"/>
              </a:rPr>
              <a:t>Operator</a:t>
            </a:r>
          </a:p>
        </p:txBody>
      </p:sp>
      <p:sp>
        <p:nvSpPr>
          <p:cNvPr id="167" name="Shape 167"/>
          <p:cNvSpPr txBox="1"/>
          <p:nvPr/>
        </p:nvSpPr>
        <p:spPr>
          <a:xfrm>
            <a:off x="7978775" y="78486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b="0" i="0" u="none" strike="noStrike" cap="none" baseline="0">
                <a:solidFill>
                  <a:srgbClr val="FF7F00"/>
                </a:solidFill>
                <a:latin typeface="Cabin"/>
                <a:ea typeface="Cabin"/>
                <a:cs typeface="Cabin"/>
                <a:sym typeface="Cabin"/>
              </a:rPr>
              <a:t>Constant</a:t>
            </a:r>
          </a:p>
        </p:txBody>
      </p:sp>
      <p:sp>
        <p:nvSpPr>
          <p:cNvPr id="168" name="Shape 168"/>
          <p:cNvSpPr txBox="1"/>
          <p:nvPr/>
        </p:nvSpPr>
        <p:spPr>
          <a:xfrm>
            <a:off x="11550650" y="7848600"/>
            <a:ext cx="348932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b="0" i="0" u="none" strike="noStrike" cap="none" baseline="0">
                <a:solidFill>
                  <a:srgbClr val="FFFF00"/>
                </a:solidFill>
                <a:latin typeface="Cabin"/>
                <a:ea typeface="Cabin"/>
                <a:cs typeface="Cabin"/>
                <a:sym typeface="Cabin"/>
              </a:rPr>
              <a:t>Reserved Word</a:t>
            </a:r>
          </a:p>
        </p:txBody>
      </p:sp>
      <p:sp>
        <p:nvSpPr>
          <p:cNvPr id="169" name="Shape 169"/>
          <p:cNvSpPr txBox="1"/>
          <p:nvPr/>
        </p:nvSpPr>
        <p:spPr>
          <a:xfrm>
            <a:off x="7670800" y="2870200"/>
            <a:ext cx="7908900" cy="40385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Assignment </a:t>
            </a:r>
            <a:r>
              <a:rPr lang="en-US" sz="4800">
                <a:solidFill>
                  <a:schemeClr val="lt1"/>
                </a:solidFill>
                <a:latin typeface="Cabin"/>
                <a:ea typeface="Cabin"/>
                <a:cs typeface="Cabin"/>
                <a:sym typeface="Cabin"/>
              </a:rPr>
              <a:t>s</a:t>
            </a:r>
            <a:r>
              <a:rPr lang="en-US" sz="4800" b="0" i="0" u="none" strike="noStrike" cap="none" baseline="0">
                <a:solidFill>
                  <a:schemeClr val="lt1"/>
                </a:solidFill>
                <a:latin typeface="Cabin"/>
                <a:ea typeface="Cabin"/>
                <a:cs typeface="Cabin"/>
                <a:sym typeface="Cabin"/>
              </a:rPr>
              <a:t>tatement</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Assignment with expression</a:t>
            </a:r>
          </a:p>
          <a:p>
            <a:pPr marL="0" marR="0" lvl="0" indent="0" algn="l" rtl="0">
              <a:lnSpc>
                <a:spcPct val="115000"/>
              </a:lnSpc>
              <a:spcBef>
                <a:spcPts val="0"/>
              </a:spcBef>
              <a:spcAft>
                <a:spcPts val="0"/>
              </a:spcAft>
              <a:buClr>
                <a:schemeClr val="lt1"/>
              </a:buClr>
              <a:buSzPct val="25000"/>
              <a:buFont typeface="Cabin"/>
              <a:buNone/>
            </a:pPr>
            <a:r>
              <a:rPr lang="en-US" sz="4800" b="0" i="0" u="none" strike="noStrike" cap="none" baseline="0">
                <a:solidFill>
                  <a:schemeClr val="lt1"/>
                </a:solidFill>
                <a:latin typeface="Cabin"/>
                <a:ea typeface="Cabin"/>
                <a:cs typeface="Cabin"/>
                <a:sym typeface="Cabin"/>
              </a:rPr>
              <a:t>Print statement</a:t>
            </a:r>
          </a:p>
        </p:txBody>
      </p:sp>
      <p:cxnSp>
        <p:nvCxnSpPr>
          <p:cNvPr id="170" name="Shape 170"/>
          <p:cNvCxnSpPr/>
          <p:nvPr/>
        </p:nvCxnSpPr>
        <p:spPr>
          <a:xfrm>
            <a:off x="4312125" y="3948950"/>
            <a:ext cx="2931300" cy="6299"/>
          </a:xfrm>
          <a:prstGeom prst="straightConnector1">
            <a:avLst/>
          </a:prstGeom>
          <a:noFill/>
          <a:ln w="63500" cap="rnd" cmpd="sng">
            <a:solidFill>
              <a:schemeClr val="lt1"/>
            </a:solidFill>
            <a:prstDash val="solid"/>
            <a:miter/>
            <a:headEnd type="stealth" w="med" len="med"/>
            <a:tailEnd type="none" w="med" len="med"/>
          </a:ln>
        </p:spPr>
      </p:cxnSp>
      <p:cxnSp>
        <p:nvCxnSpPr>
          <p:cNvPr id="171" name="Shape 171"/>
          <p:cNvCxnSpPr/>
          <p:nvPr/>
        </p:nvCxnSpPr>
        <p:spPr>
          <a:xfrm>
            <a:off x="5733975" y="4806950"/>
            <a:ext cx="1514400" cy="15300"/>
          </a:xfrm>
          <a:prstGeom prst="straightConnector1">
            <a:avLst/>
          </a:prstGeom>
          <a:noFill/>
          <a:ln w="63500" cap="rnd" cmpd="sng">
            <a:solidFill>
              <a:schemeClr val="lt1"/>
            </a:solidFill>
            <a:prstDash val="solid"/>
            <a:miter/>
            <a:headEnd type="stealth" w="med" len="med"/>
            <a:tailEnd type="none" w="med" len="med"/>
          </a:ln>
        </p:spPr>
      </p:cxnSp>
      <p:cxnSp>
        <p:nvCxnSpPr>
          <p:cNvPr id="172" name="Shape 172"/>
          <p:cNvCxnSpPr/>
          <p:nvPr/>
        </p:nvCxnSpPr>
        <p:spPr>
          <a:xfrm>
            <a:off x="4829425" y="5778925"/>
            <a:ext cx="2403899" cy="16499"/>
          </a:xfrm>
          <a:prstGeom prst="straightConnector1">
            <a:avLst/>
          </a:prstGeom>
          <a:noFill/>
          <a:ln w="63500" cap="rnd" cmpd="sng">
            <a:solidFill>
              <a:schemeClr val="lt1"/>
            </a:solidFill>
            <a:prstDash val="solid"/>
            <a:miter/>
            <a:headEnd type="stealth" w="med" len="med"/>
            <a:tailEnd type="none" w="med" len="med"/>
          </a:ln>
        </p:spPr>
      </p:cxn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802680" y="3421440"/>
              <a:ext cx="1685160" cy="2080440"/>
            </p14:xfrm>
          </p:contentPart>
        </mc:Choice>
        <mc:Fallback>
          <p:pic>
            <p:nvPicPr>
              <p:cNvPr id="2" name="Ink 1"/>
              <p:cNvPicPr/>
              <p:nvPr/>
            </p:nvPicPr>
            <p:blipFill>
              <a:blip r:embed="rId4"/>
              <a:stretch>
                <a:fillRect/>
              </a:stretch>
            </p:blipFill>
            <p:spPr>
              <a:xfrm>
                <a:off x="3796920" y="3413160"/>
                <a:ext cx="1694520" cy="209700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115570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b="0" i="0" u="none" strike="noStrike" cap="none" baseline="0">
                <a:solidFill>
                  <a:srgbClr val="FF7F00"/>
                </a:solidFill>
                <a:latin typeface="Cabin"/>
                <a:ea typeface="Cabin"/>
                <a:cs typeface="Cabin"/>
                <a:sym typeface="Cabin"/>
              </a:rPr>
              <a:t>Assignment Statements</a:t>
            </a:r>
          </a:p>
        </p:txBody>
      </p:sp>
      <p:sp>
        <p:nvSpPr>
          <p:cNvPr id="178" name="Shape 178"/>
          <p:cNvSpPr txBox="1">
            <a:spLocks noGrp="1"/>
          </p:cNvSpPr>
          <p:nvPr>
            <p:ph type="body" idx="1"/>
          </p:nvPr>
        </p:nvSpPr>
        <p:spPr>
          <a:xfrm>
            <a:off x="1155700" y="2603500"/>
            <a:ext cx="13931900" cy="2984500"/>
          </a:xfrm>
          <a:prstGeom prst="rect">
            <a:avLst/>
          </a:prstGeom>
          <a:noFill/>
          <a:ln>
            <a:noFill/>
          </a:ln>
        </p:spPr>
        <p:txBody>
          <a:bodyPr lIns="38100" tIns="38100" rIns="38100" bIns="38100" anchor="ctr" anchorCtr="0">
            <a:noAutofit/>
          </a:bodyPr>
          <a:lstStyle/>
          <a:p>
            <a:pPr marL="457200" marR="0" lvl="0" indent="-228600" algn="l" rtl="0">
              <a:lnSpc>
                <a:spcPct val="100000"/>
              </a:lnSpc>
              <a:spcBef>
                <a:spcPts val="0"/>
              </a:spcBef>
              <a:spcAft>
                <a:spcPts val="0"/>
              </a:spcAft>
              <a:buSzPct val="100000"/>
              <a:buFont typeface="Cabin"/>
            </a:pPr>
            <a:r>
              <a:rPr lang="en-US" sz="3600" b="0" i="0" u="none" strike="noStrike" cap="none" baseline="0">
                <a:solidFill>
                  <a:schemeClr val="lt1"/>
                </a:solidFill>
                <a:latin typeface="Cabin"/>
                <a:ea typeface="Cabin"/>
                <a:cs typeface="Cabin"/>
                <a:sym typeface="Cabin"/>
              </a:rPr>
              <a:t>We assign a value to a variable using the </a:t>
            </a:r>
            <a:r>
              <a:rPr lang="en-US" sz="3600" b="0" i="0" u="none" strike="noStrike" cap="none" baseline="0">
                <a:solidFill>
                  <a:srgbClr val="FF7F00"/>
                </a:solidFill>
                <a:latin typeface="Cabin"/>
                <a:ea typeface="Cabin"/>
                <a:cs typeface="Cabin"/>
                <a:sym typeface="Cabin"/>
              </a:rPr>
              <a:t>assignment</a:t>
            </a:r>
            <a:r>
              <a:rPr lang="en-US" sz="3600" b="0" i="0" u="none" strike="noStrike" cap="none" baseline="0">
                <a:solidFill>
                  <a:schemeClr val="lt1"/>
                </a:solidFill>
                <a:latin typeface="Cabin"/>
                <a:ea typeface="Cabin"/>
                <a:cs typeface="Cabin"/>
                <a:sym typeface="Cabin"/>
              </a:rPr>
              <a:t> statement (=)</a:t>
            </a:r>
            <a:br>
              <a:rPr lang="en-US" sz="3600" b="0" i="0" u="none" strike="noStrike" cap="none" baseline="0">
                <a:solidFill>
                  <a:schemeClr val="lt1"/>
                </a:solidFill>
                <a:latin typeface="Cabin"/>
                <a:ea typeface="Cabin"/>
                <a:cs typeface="Cabin"/>
                <a:sym typeface="Cabin"/>
              </a:rPr>
            </a:br>
            <a:endParaRPr lang="en-US" sz="3600" b="0" i="0" u="none" strike="noStrike" cap="none" baseline="0">
              <a:solidFill>
                <a:schemeClr val="lt1"/>
              </a:solidFill>
              <a:latin typeface="Cabin"/>
              <a:ea typeface="Cabin"/>
              <a:cs typeface="Cabin"/>
              <a:sym typeface="Cabin"/>
            </a:endParaRPr>
          </a:p>
          <a:p>
            <a:pPr marL="457200" marR="0" lvl="0" indent="-228600" algn="l" rtl="0">
              <a:lnSpc>
                <a:spcPct val="100000"/>
              </a:lnSpc>
              <a:spcBef>
                <a:spcPts val="3500"/>
              </a:spcBef>
              <a:spcAft>
                <a:spcPts val="0"/>
              </a:spcAft>
              <a:buSzPct val="100000"/>
              <a:buFont typeface="Cabin"/>
            </a:pPr>
            <a:r>
              <a:rPr lang="en-US" sz="3600" b="0" i="0" u="none" strike="noStrike" cap="none" baseline="0">
                <a:solidFill>
                  <a:schemeClr val="lt1"/>
                </a:solidFill>
                <a:latin typeface="Cabin"/>
                <a:ea typeface="Cabin"/>
                <a:cs typeface="Cabin"/>
                <a:sym typeface="Cabin"/>
              </a:rPr>
              <a:t>An </a:t>
            </a:r>
            <a:r>
              <a:rPr lang="en-US" sz="3600" b="0" i="0" u="none" strike="noStrike" cap="none" baseline="0">
                <a:solidFill>
                  <a:srgbClr val="FF7F00"/>
                </a:solidFill>
                <a:latin typeface="Cabin"/>
                <a:ea typeface="Cabin"/>
                <a:cs typeface="Cabin"/>
                <a:sym typeface="Cabin"/>
              </a:rPr>
              <a:t>assignment statement</a:t>
            </a:r>
            <a:r>
              <a:rPr lang="en-US" sz="3600" b="0" i="0" u="none" strike="noStrike" cap="none" baseline="0">
                <a:solidFill>
                  <a:schemeClr val="lt1"/>
                </a:solidFill>
                <a:latin typeface="Cabin"/>
                <a:ea typeface="Cabin"/>
                <a:cs typeface="Cabin"/>
                <a:sym typeface="Cabin"/>
              </a:rPr>
              <a:t> consists of an </a:t>
            </a:r>
            <a:r>
              <a:rPr lang="en-US" sz="3600" b="0" i="0" u="none" strike="noStrike" cap="none" baseline="0">
                <a:solidFill>
                  <a:srgbClr val="FFFF00"/>
                </a:solidFill>
                <a:latin typeface="Cabin"/>
                <a:ea typeface="Cabin"/>
                <a:cs typeface="Cabin"/>
                <a:sym typeface="Cabin"/>
              </a:rPr>
              <a:t>expression on the </a:t>
            </a:r>
            <a:br>
              <a:rPr lang="en-US" sz="3600" b="0" i="0" u="none" strike="noStrike" cap="none" baseline="0">
                <a:solidFill>
                  <a:srgbClr val="FFFF00"/>
                </a:solidFill>
                <a:latin typeface="Cabin"/>
                <a:ea typeface="Cabin"/>
                <a:cs typeface="Cabin"/>
                <a:sym typeface="Cabin"/>
              </a:rPr>
            </a:br>
            <a:r>
              <a:rPr lang="en-US" sz="3600" b="0" i="0" u="none" strike="noStrike" cap="none" baseline="0">
                <a:solidFill>
                  <a:srgbClr val="FFFF00"/>
                </a:solidFill>
                <a:latin typeface="Cabin"/>
                <a:ea typeface="Cabin"/>
                <a:cs typeface="Cabin"/>
                <a:sym typeface="Cabin"/>
              </a:rPr>
              <a:t>right</a:t>
            </a:r>
            <a:r>
              <a:rPr lang="en-US" sz="3600">
                <a:solidFill>
                  <a:srgbClr val="FFFF00"/>
                </a:solidFill>
                <a:latin typeface="Cabin"/>
                <a:ea typeface="Cabin"/>
                <a:cs typeface="Cabin"/>
                <a:sym typeface="Cabin"/>
              </a:rPr>
              <a:t>-</a:t>
            </a:r>
            <a:r>
              <a:rPr lang="en-US" sz="3600" b="0" i="0" u="none" strike="noStrike" cap="none" baseline="0">
                <a:solidFill>
                  <a:srgbClr val="FFFF00"/>
                </a:solidFill>
                <a:latin typeface="Cabin"/>
                <a:ea typeface="Cabin"/>
                <a:cs typeface="Cabin"/>
                <a:sym typeface="Cabin"/>
              </a:rPr>
              <a:t>hand side</a:t>
            </a:r>
            <a:r>
              <a:rPr lang="en-US" sz="3600" b="0" i="0" u="none" strike="noStrike" cap="none" baseline="0">
                <a:solidFill>
                  <a:schemeClr val="lt1"/>
                </a:solidFill>
                <a:latin typeface="Cabin"/>
                <a:ea typeface="Cabin"/>
                <a:cs typeface="Cabin"/>
                <a:sym typeface="Cabin"/>
              </a:rPr>
              <a:t> and  a </a:t>
            </a:r>
            <a:r>
              <a:rPr lang="en-US" sz="3600" b="0" i="0" u="none" strike="noStrike" cap="none" baseline="0">
                <a:solidFill>
                  <a:srgbClr val="00FF00"/>
                </a:solidFill>
                <a:latin typeface="Cabin"/>
                <a:ea typeface="Cabin"/>
                <a:cs typeface="Cabin"/>
                <a:sym typeface="Cabin"/>
              </a:rPr>
              <a:t>variable</a:t>
            </a:r>
            <a:r>
              <a:rPr lang="en-US" sz="3600" b="0" i="0" u="none" strike="noStrike" cap="none" baseline="0">
                <a:solidFill>
                  <a:schemeClr val="lt1"/>
                </a:solidFill>
                <a:latin typeface="Cabin"/>
                <a:ea typeface="Cabin"/>
                <a:cs typeface="Cabin"/>
                <a:sym typeface="Cabin"/>
              </a:rPr>
              <a:t> to store the result</a:t>
            </a:r>
          </a:p>
        </p:txBody>
      </p:sp>
      <p:sp>
        <p:nvSpPr>
          <p:cNvPr id="179" name="Shape 179"/>
          <p:cNvSpPr txBox="1"/>
          <p:nvPr/>
        </p:nvSpPr>
        <p:spPr>
          <a:xfrm>
            <a:off x="3708400" y="6438900"/>
            <a:ext cx="8843961"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b="1" i="0" u="none" strike="noStrike" cap="none" baseline="0">
                <a:solidFill>
                  <a:srgbClr val="00FF00"/>
                </a:solidFill>
                <a:latin typeface="Courier New"/>
                <a:ea typeface="Courier New"/>
                <a:cs typeface="Courier New"/>
                <a:sym typeface="Courier New"/>
              </a:rPr>
              <a:t>x</a:t>
            </a:r>
            <a:r>
              <a:rPr lang="en-US" sz="3600" b="1" i="0" u="none" strike="noStrike" cap="none" baseline="0">
                <a:solidFill>
                  <a:schemeClr val="lt1"/>
                </a:solidFill>
                <a:latin typeface="Courier New"/>
                <a:ea typeface="Courier New"/>
                <a:cs typeface="Courier New"/>
                <a:sym typeface="Courier New"/>
              </a:rPr>
              <a:t> = 3.9 </a:t>
            </a:r>
            <a:r>
              <a:rPr lang="en-US" sz="3600" b="1" i="0" u="none" strike="noStrike" cap="none" baseline="0">
                <a:solidFill>
                  <a:srgbClr val="00FFFF"/>
                </a:solidFill>
                <a:latin typeface="Courier New"/>
                <a:ea typeface="Courier New"/>
                <a:cs typeface="Courier New"/>
                <a:sym typeface="Courier New"/>
              </a:rPr>
              <a:t>*</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00FF00"/>
                </a:solidFill>
                <a:latin typeface="Courier New"/>
                <a:ea typeface="Courier New"/>
                <a:cs typeface="Courier New"/>
                <a:sym typeface="Courier New"/>
              </a:rPr>
              <a:t>x </a:t>
            </a:r>
            <a:r>
              <a:rPr lang="en-US" sz="3600" b="1" i="0" u="none" strike="noStrike" cap="none" baseline="0">
                <a:solidFill>
                  <a:srgbClr val="00FFFF"/>
                </a:solidFill>
                <a:latin typeface="Courier New"/>
                <a:ea typeface="Courier New"/>
                <a:cs typeface="Courier New"/>
                <a:sym typeface="Courier New"/>
              </a:rPr>
              <a:t>*</a:t>
            </a:r>
            <a:r>
              <a:rPr lang="en-US" sz="3600" b="1" i="0" u="none" strike="noStrike" cap="none" baseline="0">
                <a:solidFill>
                  <a:schemeClr val="lt1"/>
                </a:solidFill>
                <a:latin typeface="Courier New"/>
                <a:ea typeface="Courier New"/>
                <a:cs typeface="Courier New"/>
                <a:sym typeface="Courier New"/>
              </a:rPr>
              <a:t> ( 1 </a:t>
            </a:r>
            <a:r>
              <a:rPr lang="en-US" sz="3600" b="1" i="0" u="none" strike="noStrike" cap="none" baseline="0">
                <a:solidFill>
                  <a:srgbClr val="00FFFF"/>
                </a:solidFill>
                <a:latin typeface="Courier New"/>
                <a:ea typeface="Courier New"/>
                <a:cs typeface="Courier New"/>
                <a:sym typeface="Courier New"/>
              </a:rPr>
              <a:t>-</a:t>
            </a:r>
            <a:r>
              <a:rPr lang="en-US" sz="3600" b="1" i="0" u="none" strike="noStrike" cap="none" baseline="0">
                <a:solidFill>
                  <a:schemeClr val="lt1"/>
                </a:solidFill>
                <a:latin typeface="Courier New"/>
                <a:ea typeface="Courier New"/>
                <a:cs typeface="Courier New"/>
                <a:sym typeface="Courier New"/>
              </a:rPr>
              <a:t> </a:t>
            </a:r>
            <a:r>
              <a:rPr lang="en-US" sz="3600" b="1" i="0" u="none" strike="noStrike" cap="none" baseline="0">
                <a:solidFill>
                  <a:srgbClr val="00FF00"/>
                </a:solidFill>
                <a:latin typeface="Courier New"/>
                <a:ea typeface="Courier New"/>
                <a:cs typeface="Courier New"/>
                <a:sym typeface="Courier New"/>
              </a:rPr>
              <a:t>x</a:t>
            </a:r>
            <a:r>
              <a:rPr lang="en-US" sz="3600" b="1" i="0" u="none" strike="noStrike" cap="none" baseline="0">
                <a:solidFill>
                  <a:schemeClr val="lt1"/>
                </a:solidFill>
                <a:latin typeface="Courier New"/>
                <a:ea typeface="Courier New"/>
                <a:cs typeface="Courier New"/>
                <a:sym typeface="Courier New"/>
              </a:rPr>
              <a:t> )</a:t>
            </a:r>
          </a:p>
        </p:txBody>
      </p:sp>
      <p:sp>
        <p:nvSpPr>
          <p:cNvPr id="180" name="Shape 180"/>
          <p:cNvSpPr txBox="1"/>
          <p:nvPr/>
        </p:nvSpPr>
        <p:spPr>
          <a:xfrm>
            <a:off x="4665725" y="6388100"/>
            <a:ext cx="5549700"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056120" y="5552640"/>
              <a:ext cx="11840400" cy="3418920"/>
            </p14:xfrm>
          </p:contentPart>
        </mc:Choice>
        <mc:Fallback>
          <p:pic>
            <p:nvPicPr>
              <p:cNvPr id="2" name="Ink 1"/>
              <p:cNvPicPr/>
              <p:nvPr/>
            </p:nvPicPr>
            <p:blipFill>
              <a:blip r:embed="rId4"/>
              <a:stretch>
                <a:fillRect/>
              </a:stretch>
            </p:blipFill>
            <p:spPr>
              <a:xfrm>
                <a:off x="4046040" y="5543640"/>
                <a:ext cx="11861640" cy="3436560"/>
              </a:xfrm>
              <a:prstGeom prst="rect">
                <a:avLst/>
              </a:prstGeom>
            </p:spPr>
          </p:pic>
        </mc:Fallback>
      </mc:AlternateContent>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1838</Words>
  <Application>Microsoft Office PowerPoint</Application>
  <PresentationFormat>Custom</PresentationFormat>
  <Paragraphs>366</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Cabin</vt:lpstr>
      <vt:lpstr>Merriweather Sans</vt:lpstr>
      <vt:lpstr>Arial</vt:lpstr>
      <vt:lpstr>Courier New</vt:lpstr>
      <vt:lpstr>Title &amp; Bullets - 2 Column</vt:lpstr>
      <vt:lpstr>Learning Python</vt:lpstr>
      <vt:lpstr>Variables, Expressions, &amp; Statements</vt:lpstr>
      <vt:lpstr>Constants</vt:lpstr>
      <vt:lpstr>Variables</vt:lpstr>
      <vt:lpstr>Variables</vt:lpstr>
      <vt:lpstr>Python Variable Name Rules</vt:lpstr>
      <vt:lpstr>Reserved Words</vt:lpstr>
      <vt:lpstr>Sentences or Lines</vt:lpstr>
      <vt:lpstr>Assignment Statements</vt:lpstr>
      <vt:lpstr>PowerPoint Presentation</vt:lpstr>
      <vt:lpstr>PowerPoint Presentation</vt:lpstr>
      <vt:lpstr>Numeric Expressions</vt:lpstr>
      <vt:lpstr>Numeric Expressions</vt:lpstr>
      <vt:lpstr>Order of Evaluation</vt:lpstr>
      <vt:lpstr>Operator Precedence Rules</vt:lpstr>
      <vt:lpstr>PowerPoint Presentation</vt:lpstr>
      <vt:lpstr>Operator Precedence</vt:lpstr>
      <vt:lpstr>Python Integer Division is Weird!</vt:lpstr>
      <vt:lpstr>Mixing Integer and Floating</vt:lpstr>
      <vt:lpstr>What does “Type” Mean?</vt:lpstr>
      <vt:lpstr>Type Matters</vt:lpstr>
      <vt:lpstr>Several Types of Numbers</vt:lpstr>
      <vt:lpstr>Type Conversions</vt:lpstr>
      <vt:lpstr>String Conversions</vt:lpstr>
      <vt:lpstr>User Input</vt:lpstr>
      <vt:lpstr>Converting User Input</vt:lpstr>
      <vt:lpstr>Comments in Python</vt:lpstr>
      <vt:lpstr>PowerPoint Presentation</vt:lpstr>
      <vt:lpstr>String Operations</vt:lpstr>
      <vt:lpstr>Mnemonic Variable Names</vt:lpstr>
      <vt:lpstr>PowerPoint Presentation</vt:lpstr>
      <vt:lpstr>PowerPoint Presentation</vt:lpstr>
      <vt:lpstr>Summary</vt:lpstr>
      <vt:lpstr>Questions? reachus@knowbigdata.com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Python</dc:title>
  <dc:creator>Keshwani, Anup</dc:creator>
  <cp:lastModifiedBy>Keshwani, Anup</cp:lastModifiedBy>
  <cp:revision>4</cp:revision>
  <dcterms:modified xsi:type="dcterms:W3CDTF">2015-11-25T16:31:49Z</dcterms:modified>
</cp:coreProperties>
</file>