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notesSlides/notesSlide8.xml" ContentType="application/vnd.openxmlformats-officedocument.presentationml.notesSlide+xml"/>
  <Override PartName="/ppt/ink/ink8.xml" ContentType="application/inkml+xml"/>
  <Override PartName="/ppt/notesSlides/notesSlide9.xml" ContentType="application/vnd.openxmlformats-officedocument.presentationml.notesSlide+xml"/>
  <Override PartName="/ppt/ink/ink9.xml" ContentType="application/inkml+xml"/>
  <Override PartName="/ppt/notesSlides/notesSlide10.xml" ContentType="application/vnd.openxmlformats-officedocument.presentationml.notesSlide+xml"/>
  <Override PartName="/ppt/ink/ink10.xml" ContentType="application/inkml+xml"/>
  <Override PartName="/ppt/notesSlides/notesSlide11.xml" ContentType="application/vnd.openxmlformats-officedocument.presentationml.notesSlide+xml"/>
  <Override PartName="/ppt/ink/ink11.xml" ContentType="application/inkml+xml"/>
  <Override PartName="/ppt/notesSlides/notesSlide12.xml" ContentType="application/vnd.openxmlformats-officedocument.presentationml.notesSlide+xml"/>
  <Override PartName="/ppt/ink/ink12.xml" ContentType="application/inkml+xml"/>
  <Override PartName="/ppt/notesSlides/notesSlide13.xml" ContentType="application/vnd.openxmlformats-officedocument.presentationml.notesSlide+xml"/>
  <Override PartName="/ppt/ink/ink13.xml" ContentType="application/inkml+xml"/>
  <Override PartName="/ppt/notesSlides/notesSlide14.xml" ContentType="application/vnd.openxmlformats-officedocument.presentationml.notesSlide+xml"/>
  <Override PartName="/ppt/ink/ink14.xml" ContentType="application/inkml+xml"/>
  <Override PartName="/ppt/notesSlides/notesSlide15.xml" ContentType="application/vnd.openxmlformats-officedocument.presentationml.notesSlide+xml"/>
  <Override PartName="/ppt/ink/ink15.xml" ContentType="application/inkml+xml"/>
  <Override PartName="/ppt/notesSlides/notesSlide16.xml" ContentType="application/vnd.openxmlformats-officedocument.presentationml.notesSlide+xml"/>
  <Override PartName="/ppt/ink/ink16.xml" ContentType="application/inkml+xml"/>
  <Override PartName="/ppt/notesSlides/notesSlide17.xml" ContentType="application/vnd.openxmlformats-officedocument.presentationml.notesSlide+xml"/>
  <Override PartName="/ppt/ink/ink17.xml" ContentType="application/inkml+xml"/>
  <Override PartName="/ppt/notesSlides/notesSlide18.xml" ContentType="application/vnd.openxmlformats-officedocument.presentationml.notesSlide+xml"/>
  <Override PartName="/ppt/ink/ink18.xml" ContentType="application/inkml+xml"/>
  <Override PartName="/ppt/notesSlides/notesSlide19.xml" ContentType="application/vnd.openxmlformats-officedocument.presentationml.notesSlide+xml"/>
  <Override PartName="/ppt/ink/ink19.xml" ContentType="application/inkml+xml"/>
  <Override PartName="/ppt/notesSlides/notesSlide20.xml" ContentType="application/vnd.openxmlformats-officedocument.presentationml.notesSlide+xml"/>
  <Override PartName="/ppt/ink/ink20.xml" ContentType="application/inkml+xml"/>
  <Override PartName="/ppt/notesSlides/notesSlide21.xml" ContentType="application/vnd.openxmlformats-officedocument.presentationml.notesSlide+xml"/>
  <Override PartName="/ppt/ink/ink21.xml" ContentType="application/inkml+xml"/>
  <Override PartName="/ppt/notesSlides/notesSlide22.xml" ContentType="application/vnd.openxmlformats-officedocument.presentationml.notesSlide+xml"/>
  <Override PartName="/ppt/ink/ink22.xml" ContentType="application/inkml+xml"/>
  <Override PartName="/ppt/notesSlides/notesSlide23.xml" ContentType="application/vnd.openxmlformats-officedocument.presentationml.notesSlide+xml"/>
  <Override PartName="/ppt/ink/ink23.xml" ContentType="application/inkml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ink/ink24.xml" ContentType="application/inkml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ink/ink25.xml" ContentType="application/inkml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ink/ink26.xml" ContentType="application/inkml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6256000" cy="9144000"/>
  <p:notesSz cx="6858000" cy="9144000"/>
  <p:embeddedFontLst>
    <p:embeddedFont>
      <p:font typeface="Cabin" panose="020B0604020202020204" charset="0"/>
      <p:regular r:id="rId34"/>
      <p:bold r:id="rId35"/>
      <p:italic r:id="rId36"/>
      <p:boldItalic r:id="rId37"/>
    </p:embeddedFont>
    <p:embeddedFont>
      <p:font typeface="Merriweather Sans" panose="020B0604020202020204" charset="0"/>
      <p:italic r:id="rId38"/>
      <p:boldItalic r:id="rId39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177DDC-71E1-4A82-B006-7BB04CB8D8B0}">
  <a:tblStyle styleId="{92177DDC-71E1-4A82-B006-7BB04CB8D8B0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cm"/>
          <inkml:channelProperty channel="T" name="resolution" value="1" units="1/dev"/>
        </inkml:channelProperties>
      </inkml:inkSource>
      <inkml:timestamp xml:id="ts0" timeString="2015-11-25T15:30:38.2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20839 840 30 0,'24'0'254'0,"-9"0"-233"16,-3 0-11-16,-9 0 17 15,3 0-6-15,-1 0 15 16,5 0-14-16,-2-9-9 16,4-2 6-16,-3-1-10 15,0-5 13-15,-6-2-15 16,0-2-1-16,-3 3 6 15,0-5-10-15,-8 2 2 16,-25 8-4-16,-12 4-6 16,-8 9 4-16,-7 0 2 0,1 13 0 15,3 16-6-15,10 10 6 16,10 4-1-16,16 2-2 15,9-2-5-15,11 0 3 16,0 0-15-16,41-3 20 16,21 5-8-16,15-5 8 15,13 1-3-15,-1 2 3 16,-9-4-6-16,-15 7 5 15,-20-3 1-15,-16-3 0 16,-16 0-6-16,-13-6 6 16,0 0 0-16,-21-6 1 15,-22-1 1-15,-16-6 9 16,-6-4 4-16,-6-3-8 15,3-7 13-15,8-4-12 16,13-3-3-16,11 0 3 0,7 0-5 16,7-10 1-16,5-13-4 15,2-4-6-15,6-2-9 16,9 0-68-16,0 2-65 15</inkml:trace>
  <inkml:trace contextRef="#ctx0" brushRef="#br0" timeOffset="384.022">21145 1495 208 0,'36'0'54'16,"8"-9"-48"-16,10-4-4 15,5-6 22-15,-5-2-14 16,-7-6 10-16,-9-5 2 16,-7-3-8-16,-13-5 2 15,-10-2 0-15,-8-4-8 16,0 6 19-16,0 10-18 15,-14 11 3-15,-11 12-12 16,2 7 0-16,-6 0 0 16,-4 16-2-16,-3 24 4 15,10 11-7-15,11 4 5 16,12-1 0-16,3-3-2 15,3-3 2-15,28-7 0 16,8-10 2-16,4-7 2 0,4-5-2 16,9-7-2-16,6-11-13 15,1-1-31-15,-1 0-88 16,0 0-123-16</inkml:trace>
  <inkml:trace contextRef="#ctx0" brushRef="#br0" timeOffset="2091.1196">22164 1168 265 0,'0'-28'90'15,"-3"5"-56"-15,-21 8 0 16,-6 6 7-16,-4 9-32 16,-12 0 2-16,-1 9-11 0,-1 22-6 15,10 11 6-15,17 1-10 16,8 3 6-16,13-5 2 15,0-7 2-15,5-8-7 16,15-3-3-16,6-13-12 16,8-10 17-16,-1 0-8 15,-2 0 10-15,0-16 1 16,-11-11 3-16,-5-7-1 15,-4-4 9-15,-1-2-6 16,-4 2 16-16,-4 15-7 16,1 6-11-16,-3 9 10 15,0 8-8-15,0 0-3 16,0 22-7-16,0 31-2 15,-8 25 9-15,-10 18 1 16,0 5 0-16,3 1 4 0,9-6-3 16,4-2 0-16,2-3-2 15,0-7 3-15,18-10-2 16,13-15-1-16,8-16 0 15,1-19 0-15,-2-19 4 16,-3-5-1-16,-10-16 8 16,-12-26-8-16,-8-18 9 15,-5-10-3-15,-13-15 6 16,-31-3 3-16,-7-6-12 15,-3 3-4-15,10 15-2 16,14 5 5-16,19 18-9 16,11 8 4-16,0 4-5 0,41 6 4 15,13 4-18-15,16 3 7 16,2 7 0-16,-6 2-6 15,-7 4 1-15,-17 5-4 16,-13 1-12-16,-14 1 22 16,-10 5 3-16,-5-2-4 15,0 2 12-15,0-2 0 16,0 2 5-16,0 3-3 15,0 0 3-15,0 0 15 16,0 0-20-16,0 0-3 16,0 19 2-16,7 15 1 15,1 12 9-15,8-1-1 16,-1 3-4-16,3-8 11 15,2-8-15-15,1-2 4 16,0-9-2-16,-1-7 4 0,4-6-5 16,-6-6-1-16,0-2 0 15,0 0 15-15,-1-7-15 16,-1-20 0-16,-1-8-2 15,-7-8 6-15,-2 0-4 16,-6 6 0-16,0 11 1 16,0 12 4-16,0 14-4 15,0 0-1-15,4 3-6 16,1 29-6-16,8 8 11 15,-2 5 1-15,12-4 0 16,7-11 0-16,3-7 1 16,6-10-1-16,5-10 6 15,4-3-6-15,-1 0 6 0,0-14-6 16,-14-12 1-16,-9-7 7 15,-15-6-6-15,-6-4-2 16,-3-4 8-16,0-8-7 16,-12 7 14-16,-9 8-15 15,7 11 1-15,-1 16 15 16,5 9-15-16,-1 4-1 15,-9 6 0-15,-11 31-12 16,2 11 11-16,7 9 1 16,14-1-3-16,8-5-3 15,0-9 6-15,30-10-7 16,12-10 5-16,5-8 2 15,6-10-2-15,-2-4-1 16,-1 0-13-16,-2-1 11 0,-7-24-4 16,-7-8 3-1,-8-3 2-15,-11-7 0 0,-7 2 4 16,2 10 0-16,-7 9 3 15,-1 10 13-15,1 12-3 16,0 0-13-16,4 3-13 16,1 28 9-16,7 6 4 15,6 3 3-15,2-6-2 16,2-4 5-16,-8-6-5 15,-2-10-1-15,-8-7 2 16,-5-7 2-16,-2 0-2 16,0 0 1-16,6 0 3 0,6-21 3 15,6-13-9-15,6-7 0 16,5 1-2-16,1 10 2 15,-4 10 0-15,-1 16-2 16,-2 4-9-16,-5 4 10 16,0 26-8-16,3 7 9 15,2 4-1-15,-2 0 2 16,0-9-1-16,-1-4 0 15,-2-13 5-15,-3-5-4 16,0-10-1-16,1 0-5 16,2 0 3-16,5-24 0 15,3-10 2-15,2-11 0 16,-8-7 3-16,-2-11 8 15,-9-10-2-15,-7-10 1 16,-2-8-5-16,0-8-3 0,-8-8 2 16,-10 2-4-16,0 22 4 15,3 26-2-15,10 27 3 16,-2 23 0-16,4 7-2 15,-3 2-3-15,-2 46-11 16,-7 27 8-16,3 20 3 16,6 13-1-16,6-1 1 15,0-8 0-15,0-8 2 16,15-11-1-16,9-6-1 15,2-12 0-15,1-8 5 16,2-16-8-16,-1-11 3 16,4-6-2-16,1-16 2 0,5-5-61 15,-2 0-41-15,-7-9-137 16</inkml:trace>
  <inkml:trace contextRef="#ctx0" brushRef="#br0" timeOffset="2331.1333">24302 1226 190 0,'-2'-31'97'0,"2"7"-30"15,9 8-42-15,27 1-15 16,11 1-10-16,10 5 0 15,-1 4 4-15,1 2-3 16,-6 3-1-16,-16 0 0 16,-11 0 2-16,-13 0-6 15,-7 3 3-15,-1 16 1 16,-1 10 30-16,1 9-3 15,0 4-1-15,2 1 1 16,5-5-25-16,-2-4 7 0,2-5-9 16,2-7-2-16,-3-6-35 15,-1-5-71-15,4-11-199 16</inkml:trace>
  <inkml:trace contextRef="#ctx0" brushRef="#br0" timeOffset="2498.1429">24648 826 319 0,'-22'-30'18'0,"14"17"21"16,8 5 4-16,0 8-18 16,0 0-21-16,0 0 0 0,0 0-8 15,0 19-26-15,0 21-38 16,8 5-58-16</inkml:trace>
  <inkml:trace contextRef="#ctx0" brushRef="#br0" timeOffset="3082.1763">25266 1102 354 0,'0'-14'51'16,"0"6"-8"-16,-10 0-15 16,-22 8-12-16,-9 0-9 15,-10 2-4-15,3 30-6 16,4 17 2-16,11 1 0 0,19-2-1 15,14-2-3-15,0-14 4 16,8-8-14-16,28-11 4 16,0-4 6-16,5-9-19 15,-5 0 3-15,-7 0 0 16,-2-24 15-16,-6-8 1 15,-6-8 5-15,-4-9 0 16,-8 6 16-16,-3 9 5 16,0 12 5-16,0 16-3 15,0 6-6-15,0 0-17 16,0 13-16-16,0 21 13 15,0 10-2-15,0 4 10 0,10-4-6 16,10-12 1 0,7-9 0-16,8-9-1 0,7-9 1 15,3-5-6-15,5 0 5 16,-5-10 0-16,-6-25 1 15,-6-10 1-15,-10-14 3 16,-7-11 22-16,-11-15-13 16,-5-10 2-16,0-16 0 15,0-28-11-15,-15-5 3 16,0 10-7-16,4 35 3 15,1 46 8-15,2 36-6 16,5 17 1-16,-12 38-6 16,-6 58-17-16,1 32 17 15,2 25 0-15,15-7 3 16,3-17 1-16,5-23-4 0,24-15 1 15,7-9-1-15,6-18-5 16,3-13-28-16,-1-8-45 16,7-17-135-16</inkml:trace>
  <inkml:trace contextRef="#ctx0" brushRef="#br0" timeOffset="3686.2108">26849 657 328 0,'3'-21'44'0,"-3"21"-17"16,3 0 3-16,-3 10-29 16,0 33 0-16,0 25 12 15,0 11 7-15,0 4 6 16,0-3-12-16,2-5-2 15,11-3 10-15,2-2-15 0,8-3 0 16,4-11 3 0,8-5-7-16,4-14 3 0,4-10-6 15,4-8 0-15,4-11-2 16,5-8-12-16,3 0-32 15,-12-22-33-15,-17-15-113 16</inkml:trace>
  <inkml:trace contextRef="#ctx0" brushRef="#br0" timeOffset="3856.2206">27052 674 251 0,'0'-46'61'0,"0"9"-13"16,31 2 2-16,18 3-31 15,15-2-5-15,11 9-10 16,2 9 11-16,-5 9-15 0,-5 7 1 15,-13 0-9-15,-9 0-1 16,-16 20-50-16,-13 17-95 16</inkml:trace>
  <inkml:trace contextRef="#ctx0" brushRef="#br0" timeOffset="4043.2313">27006 1058 214 0,'28'6'42'16,"16"-1"-31"-16,12 0 23 16,9 1-8-16,4-3-21 0,-7-2-3 15,-11 3-2-15,-15 1-105 16</inkml:trace>
  <inkml:trace contextRef="#ctx0" brushRef="#br0" timeOffset="4394.2513">27636 1019 318 0,'3'0'92'0,"-3"0"-73"16,0 0-14-16,9 0-5 15,12 23 3-15,18 18 5 16,17 9 36-16,12 9-36 16,1-3-1-16,-5-5 1 15,-7-6-5-15,-6-12-1 16,-13-9-2-16,-7-9-3 15,-13-9-23-15,-10-6-52 0,-8 0-77 16,0 0-90 0</inkml:trace>
  <inkml:trace contextRef="#ctx0" brushRef="#br0" timeOffset="4567.2612">28008 1029 278 0,'-10'-27'62'16,"8"14"-25"-16,-1 13 15 16,-3 0-23-16,-6 0-18 15,-14 40-7-15,-10 14-4 16,-3 13 20-16,6-1-13 15,10-5-2-15,8-2-5 16,5-5 4-16,2-8-10 16,0-7-23-16,3-9-107 15</inkml:trace>
  <inkml:trace contextRef="#ctx0" brushRef="#br0" timeOffset="4948.283">28058 1277 155 0,'25'-8'128'16,"9"-2"-123"-16,5-1 38 16,6-5-7-16,2-3-24 15,-6-5 10-15,-2 0-4 16,-6-1-5-16,-12-9 5 15,-9 0 1-15,-9-5-1 0,-3 5-4 16,-6 6-13 0,-27 8-1-16,-5 12-5 0,-7 8 5 15,-3 3 0-15,7 32-5 16,8 8 0-16,15 5 4 15,18 2-1-15,0 3-4 16,7-2 6-16,29 0 0 16,2-7 6-16,9-12-5 15,-3-6 2-15,7-10 4 16,3-5-6-16,-5-5-2 15,0-6-16-15,-11 0-31 16,-12 0-74-16,-13 0-148 16</inkml:trace>
  <inkml:trace contextRef="#ctx0" brushRef="#br0" timeOffset="5299.3031">28931 1008 253 0,'0'-6'97'0,"0"2"-69"15,-12 0-4-15,-17 1-19 16,-10 3 6-16,-5 0-8 15,-4 0 7-15,7 22-10 16,8 5-1-16,4 5-7 16,11 5 6-16,3 6 2 0,15 0 11 15,0 2-6-15,0-2 5 16,18-9-8-16,15-1-1 15,5-6 12-15,9-6-5 16,7-7 1-16,2-4-9 16,4-7-6-16,-1-3-8 15,-3 0-9-15,-2 0-33 16,-12-10-43-16,-9-7-92 15</inkml:trace>
  <inkml:trace contextRef="#ctx0" brushRef="#br0" timeOffset="5916.3384">29270 1056 18 0,'3'-6'202'0,"-3"6"-137"16,0 0-49-16,0 3-16 16,0 21 10-16,0 8 6 15,-8 5 5-15,8 1-15 16,0 0 5-16,0-9-11 15,0-6 0-15,8-3 8 16,7-7-6-16,3-8-4 16,6-5-52-16,-4 0 17 15,4 0 16-15,-6-24 11 16,-6-2 10-16,-1 1 30 15,-4 11-3-15,-4 13 12 0,2 1-1 16,-2 0-26 0,4 0-7-16,1 0-5 0,7 13 0 15,9 5 10 1,3 3-9-16,2-4-1 0,2-6 9 15,-2-6-8-15,-2-5 3 16,-1 0-4-16,-2 0 2 16,-6-19-2-16,-6-5 1 15,0-8-1-15,-6-2 5 16,-3-7-1-16,-1-4 7 15,-2-9 9-15,0-6-12 16,0-13 4-16,0-10-10 16,0-8 1-16,6-5-1 15,4 8 1-15,-5 16-2 16,-2 19-1-16,-3 23 2 0,0 19 8 15,0 11-3-15,0 0-6 16,0 16-1-16,0 48-22 16,-6 23 22-16,-14 26 5 15,7 2-4-15,8-13 15 16,5-15-8-16,0-8-6 15,0-12 8-15,12-9-8 16,14-7 3-16,1-4-4 16,-3-13 1-16,3-11-4 15,-4-7-69-15,2-8-44 16,-7-8-159-16</inkml:trace>
  <inkml:trace contextRef="#ctx0" brushRef="#br0" timeOffset="6127.3505">29885 1024 275 0,'26'-19'6'0,"5"8"4"16,-1 8 10-16,-4 3-3 15,0 0 24-15,-1 0-19 16,-2 28-16-16,-5 6 6 16,-2 6-3-16,-11 3 4 15,1 3 9-15,-6-5-17 16,0 2 17-16,0-7-14 15,2-7-6-15,-2-5 7 16,0-7-9-16,0-1-42 16,0-9-58-16,7-4-165 15</inkml:trace>
  <inkml:trace contextRef="#ctx0" brushRef="#br0" timeOffset="6336.3624">30132 908 294 0,'0'-26'91'0,"0"0"-67"16,0 12 44-16,0 1-20 15,0 7-21-15,0 6 11 16,0 0-23-16,0 0-13 16,0 0 4-16,2 0-5 15,-2 0-1-15,0 0 0 16,0 0-8-16,3 11-24 15,7 15-18-15,-2 7-53 0,10 1-91 16</inkml:trace>
  <inkml:trace contextRef="#ctx0" brushRef="#br0" timeOffset="6906.395">30399 1019 280 0,'0'7'81'16,"0"16"-78"-16,0 5 4 16,0 7 18-16,0 3-10 15,0 0-6-15,0-4 1 16,6-3-9-16,12-7 0 15,2-10 6-15,1-3-6 16,-3-11 5-16,0 0-6 16,0 0 1-16,0-29 9 15,-3-9-8-15,-10-9-1 16,-5-10 15-16,0-7-2 0,-20-5-5 15,-19 4-9-15,0 20 0 16,13 14 4-16,8 21 8 16,11 10-11-16,7 0-1 15,0 0-17-15,0 9 14 16,0 9-8-16,13-2-5 15,25 2 13-15,16-1 0 16,8-4 3-16,4 0 0 16,-1 7 4-16,-11 3-6 15,-10 9 2-15,-14 11-1 16,-9 5 1-16,-10 6 1 15,-7 1 11-15,-1-7-2 0,-3-7-8 16,0-12 8 0,0-9-10-16,0-10 0 0,0-10 5 15,0 0-2-15,0 0 3 16,0-6 12-16,0-26-9 15,0-8-1-15,31-10-8 16,20-1 1-16,16 0 2 16,6 13-3-16,-7 16-1 15,-15 18-2-15,-17 4 0 16,-9 4-1-16,-7 38 3 15,-7 7-1-15,-4 11 2 16,-7 4 0-16,0-3-18 16,0-1-61-16,-30-7-270 15</inkml:trace>
  <inkml:trace contextRef="#ctx0" brushRef="#br0" timeOffset="8663.4955">20816 2938 141 0,'-10'29'88'15,"8"30"-64"-15,-4 17 8 16,-1 16 6-16,2 13-20 15,-1-27-2-15,-1-42 16 0,2-11-20 16,2-13-5 0,0-6 8-16,3-6-8 0,-3 0 16 15,1 0 4-15,-8-18 6 16,-2-22-6-16,-2-14-27 15,-1-16 8-15,5-12 2 16,7-16-7-16,3-15 0 16,0-11-3-16,25 15-7 15,14 18 1-15,-5 32 4 16,5 33-3-16,-1 17 4 15,1 9-6-15,6 9 4 16,-3 31 0-16,-12 12 1 16,-13 12-3-16,-17-6-5 15,0 3 9-15,-6-4-1 16,-33-13-3-16,-14-1 2 0,-9-5 3 15,-3-9-2 1,8-10-5-16,22-6 6 0,19-9 1 16,16-4 0-16,0 3 1 15,0 4 15-15,13 9-9 16,23 9-5-16,11 5 5 15,3 8-6-15,-3 0 2 16,-8-1 3-16,0 0-4 16,-4-2-2-16,-2-3 0 15,0-2 1-15,-4-11-2 16,-2-4-76-16,3-3-139 15</inkml:trace>
  <inkml:trace contextRef="#ctx0" brushRef="#br0" timeOffset="8990.5142">21202 3259 319 0,'20'-22'62'0,"19"-2"-60"16,0 3-2-16,5-1 6 15,-2-2-6-15,-7-2 7 16,-8 0 8-16,-11-1-13 15,-14-1 28-15,-2 4-4 16,0 0-8-16,-9 8 0 16,-9 8-16-16,-3 6-2 15,3 2 0-15,-2 0-4 16,2 34 2-16,4 20-8 0,4 8 10 15,10-2-4-15,0 1 6 16,0-14-2-16,24-8 0 16,6-3 4-16,3-12-2 15,6-11-2-15,2-7 1 16,3-6-1-16,7 0-16 15,3-19-38-15,-7-8-82 16,-6-3-137-16</inkml:trace>
  <inkml:trace contextRef="#ctx0" brushRef="#br0" timeOffset="9432.5395">21757 2960 225 0,'-5'0'81'16,"-2"18"-81"-16,4 33 0 15,0 22 29-15,3 9 13 0,0 14-14 16,0 6 4-16,0-3-29 15,0 2 1-15,10-9 14 16,-5-7-15-16,-2-7 5 16,-3-17-5-16,0-18 0 15,0-17 2-15,0-14-5 16,0-12 0-16,-8 0 33 15,-7-7 0-15,-13-29-18 16,-1-20-10-16,-7-19-5 16,6-22 10-16,4-13-10 15,18-15 4-15,8-4-4 16,11 8 0-16,40 15-7 0,11 22 6 15,2 29-13 1,5 25 13-16,-7 25-5 0,-8 5 0 16,-3 17 3-16,-18 26 0 15,-12 7 3-15,-16 1 1 16,-5 0-1-16,0-12 7 15,0-3-7-15,-23-7 0 16,-10-1 2-16,-11-3-2 16,-10-1-5-16,-3-5-10 15,6-2-101-15,13-12-48 16</inkml:trace>
  <inkml:trace contextRef="#ctx0" brushRef="#br0" timeOffset="9755.558">22132 3321 253 0,'23'0'30'16,"10"0"-23"-16,9 0 31 16,2-14-2-16,4-6-7 15,-4-8-17-15,-5 1 4 16,-13-5-7-16,-14-3-7 15,-12 1 1-15,0-7 2 16,-2 7-2-16,-22 10 9 16,-1 7-11-16,5 17-1 15,-6 0 0-15,-2 8-3 16,5 32 3-16,2 9-4 0,15 2 3 15,6-1-6 1,0-4 11-16,36-9-4 0,6-8 10 16,14-4-9-16,6-15 6 15,4-10-7-15,-4 0-5 16,-12 0-21-16,-12-13-80 15,-10-9-134-15</inkml:trace>
  <inkml:trace contextRef="#ctx0" brushRef="#br0" timeOffset="10034.5739">22818 2499 95 0,'0'-9'254'15,"0"6"-231"-15,0 3-20 16,0 0 7-16,0 3-10 15,0 28-4-15,0 25 4 16,0 19 7-16,0 16 13 16,0 8 8-16,0-3 4 15,0-8 1-15,0-8-18 16,0-11-14-16,0-7 11 15,0-5-11-15,0-15-1 16,0-9 0-16,0-12-63 16,0-13-26-16,0-8-67 15,0-8 9-15</inkml:trace>
  <inkml:trace contextRef="#ctx0" brushRef="#br0" timeOffset="10220.5846">22758 3246 37 0,'-21'-65'132'0,"3"4"-77"16,10 4 9-16,8 9 3 0,0 14-20 16,23 9-24-16,16 7-23 15,9 7 0-15,-1 11 0 16,1 0-2-16,-7 0 1 15,-12 3 1-15,-7 15-2 16,-8 9 2-16,-4 6 0 16,1 1 15-16,1 4 2 15,-2 2-5-15,1-3-6 16,1 0-6-16,-6-1-47 15,4-2-86-15</inkml:trace>
  <inkml:trace contextRef="#ctx0" brushRef="#br0" timeOffset="13351.7637">23127 3032 150 0,'11'0'59'16,"7"-13"-54"-16,7-1 2 16,1-7 0-16,-11 4 13 15,-4 6-1-15,-4-2-3 16,-7 0-1-16,0-3-10 0,0 6 20 15,0 1-7 1,0 4-9-16,-12 5 6 16,-4 0-13-16,-2 0 4 0,-2 1-3 15,2 33-1-15,0 1 0 16,10 8 7-16,8 0-9 15,0-9 14-15,0 1-11 16,2-5 2-16,16-7 6 16,6-2-9-16,1-2 4 15,1-8-3-15,4-3-1 16,2-5-4-16,6-3-5 15,1 0-48-15,0 0-71 16</inkml:trace>
  <inkml:trace contextRef="#ctx0" brushRef="#br0" timeOffset="13737.7858">23608 2286 31 0,'0'-11'239'0,"0"11"-185"16,0 0-54-16,0 43-18 15,12 31 18-15,2 29 46 16,1 14-6-16,-2 6-12 16,-2-2-4-16,-2-15-10 15,-3-15 3-15,-6-12-9 16,0-11-5-16,0-12 0 0,0-13-3 15,-21-13-5 1,0-15-15-16,-2-12 10 0,2-3 10 16,-3-11 5-16,3-29 0 15,7-8 5-15,7-8-1 16,7 0 3-16,7 5 6 15,34-1-17-15,19 10 0 16,7 7-1-16,8 4 2 16,-1 6-4-16,-5 4 2 15,-10 6-7-15,-8 0 6 16,-19 8-23-16,-11 4-7 15,-12 3-41-15,-9 0-79 16</inkml:trace>
  <inkml:trace contextRef="#ctx0" brushRef="#br0" timeOffset="14049.8036">24130 2900 376 0,'4'0'60'16,"-4"0"-48"-16,0 25-10 15,3 15 0-15,0 8 36 16,0 6-21-16,2-4 0 0,5-7-16 16,-5-9 2-16,1-12 3 15,1-6-6-15,-7-11-25 16,0-2-55-16,0-3-88 15</inkml:trace>
  <inkml:trace contextRef="#ctx0" brushRef="#br0" timeOffset="14210.8128">24096 2582 251 0,'-10'-39'86'0,"5"9"-62"16,2 16 8-16,3 10 0 16,0 4-12-16,0 0-20 0,0 0-4 15,0 0-12-15,3 26 4 16,20 9 1-16,13 13-69 15,8 0-38-15,10 5-22 16</inkml:trace>
  <inkml:trace contextRef="#ctx0" brushRef="#br0" timeOffset="14685.84">24392 2847 35 0,'41'41'95'15,"-10"-7"-5"-15,-5-1-32 16,-1-4-3-16,-5-5-5 15,1-6-28-15,-7-2 5 16,1-11-18-16,-3-2-7 16,-6-3 17-16,1 0-16 15,-2 0 16-15,1 0 10 16,3-17-13-16,9-11-6 0,3-12-10 15,0-6 0 1,2-2-3-16,1 2-16 0,-4 17-21 16,-2 14-3-16,-8 15-16 15,1 2-22-15,-2 34 35 16,0 6 12-16,9-3 29 15,2-1-12-15,8-11 17 16,8-8 6-16,2-12 6 16,4-4 20-16,-1-3 3 15,0 0-4-15,1-10-2 16,-7-12-18-16,-4-2 6 15,-11-2 1-15,-9-7-9 16,-11-2-4-16,0 6-2 16,0 0-1-16,-11 6 8 0,-19 13-9 15,-8 10-1-15,2 0 7 16,-3 33-2-16,7 25-4 15,15 6 13-15,7 3-7 16,10-9 11-16,0-6-18 16,23-9 5-16,20-11 10 15,7-11-14-15,13-8 2 16,5-9-3-16,3-4-36 15,1 0-17-15,-10-4-94 16,-6-11-106-16</inkml:trace>
  <inkml:trace contextRef="#ctx0" brushRef="#br0" timeOffset="15478.8853">26875 2219 147 0,'13'-40'307'16,"-13"2"-294"-16,-6 25-7 15,-32 11 1-15,7 2-7 16,2 0-6-16,5 37 6 16,15 19-12-16,9 22 10 0,6 9-1 15,35 10 3-15,10-1 6 16,-7-6-4-16,-8-9-2 15,-18-14 2 1,-13-18 6-16,-5-16-7 0,0-5 11 16,-2-12 11-16,-22-2 9 15,-12-4-18-15,-15-2-2 16,-4-6-3-16,-1 1-8 15,2-3-2-15,18 0-8 16,13 0-50-16,16-8-34 16,7-21-194-16</inkml:trace>
  <inkml:trace contextRef="#ctx0" brushRef="#br0" timeOffset="15854.9068">27241 2170 334 0,'0'0'19'0,"4"28"-4"15,1 21-15-15,3 22 31 16,5 9-8-16,-8 9 5 16,2 6-1-16,-7 3-16 15,0-8 14-15,0-13-17 16,0-12 2-16,3-15-1 15,0-13-7-15,0-13 4 16,-1-10-6-16,1-14-26 16,-3 0-52-16,0-5-55 15,-32-33-34-15,-13-15 60 0,1-17 107 16,5-10 2-16,9-4 68 15,16 16 13-15,14 15-28 16,0 15-1-16,3 14 8 16,35 5-45-16,13 5-16 15,17 4 6-15,4 7-7 16,5 3 1-16,-10 0-7 15,-10 0-2-15,-12 0-61 16,-16 9-62-16</inkml:trace>
  <inkml:trace contextRef="#ctx0" brushRef="#br0" timeOffset="16176.9253">27607 2879 254 0,'36'0'13'15,"8"0"-4"-15,6 0 43 16,6 0-32-16,-2-8 2 15,5-16-5-15,-8-4-17 16,-10-10 10-16,-13-6-8 16,-17-1 2-16,-11-1 13 15,0 9-6-15,0 14 2 16,0 9-13-16,-8 14 0 15,-10 0-5-15,0 19 5 16,-5 26-1-16,2 8-2 16,11 4 3-16,10-7 0 15,0-7 1-15,13-3 0 0,18-7-1 16,12-13 0-16,4-9-15 15,7-8-22-15,-1-3-44 16,-6 0-12-16,-11 0-68 16</inkml:trace>
  <inkml:trace contextRef="#ctx0" brushRef="#br0" timeOffset="16596.9493">28337 2657 124 0,'6'-27'92'16,"-3"17"-65"-16,-3 10 32 16,0 0-27-16,0 24-28 15,0 39-3-15,0 29 32 16,0 14-9-16,0 8 2 0,0-8-17 15,7-4 14 1,16 0-15-16,3-9-3 0,-5-1 9 16,-6-13-9-16,-5-12 4 15,-5-22-5-15,-5-18-2 16,0-16 4-16,0-11-1 15,0 0 25-15,0-11 14 16,0-34-23-16,-5-20-13 16,-10-20 0-16,-1-20-6 15,5-6 12-15,11-16-14 16,0-9 0-16,29-10-3 15,33 9 3-15,13 21-9 16,-1 38 0-16,-8 40-4 16,-9 26 13-16,-13 12-6 0,-3 14 2 15,-8 34 0-15,-12 16 4 16,-13 8 0-16,-8-2 3 15,0-3-1-15,-36-8 0 16,-23-3-2-16,-26-4-6 16,-31 3-3-16,-15-2-57 15,-8-7-63-15,13-11-207 16</inkml:trace>
  <inkml:trace contextRef="#ctx0" brushRef="#br0" timeOffset="17070.9764">29330 2558 359 0,'0'-15'89'16,"-18"-4"-88"-16,-3 8 13 0,-5 6 11 15,-4 5-24-15,3 0 10 16,0 0-11-16,6 26-15 15,13 14 15-15,4 11 3 16,4 5-3-16,12 3 2 16,21 0 1-16,6-9-3 15,-6-8 0-15,-7-6 0 16,-11-11 0-16,-6-7 0 15,-9-4 0-15,0-7 2 16,0 0 1-16,-6 0 1 16,-33 3 2-16,-20 4-6 15,-15-1-16-15,-10 3-69 16,-2 0-110-16</inkml:trace>
  <inkml:trace contextRef="#ctx0" brushRef="#br0" timeOffset="20281.16">21020 4522 16 0,'0'-14'282'0,"0"8"-275"15,0 6-6-15,0 36-1 0,4 46 40 16,-1-2 2-16,0 11-7 15,2 0-15-15,-2 2-5 16,0-12 5-16,1-15-17 16,-4-12 8-16,0-14-11 15,0-10 4-15,0-12 10 16,0-12-11-16,-4-5 13 15,-2-1 4-15,-2 0-15 16,-5-7 15-16,-5-34-19 16,-5-17 3-16,8-26 7 15,9-19-9-15,6-22 1 16,0-16-3-16,36 6 1 0,11 9-3 15,7 28-3-15,-3 31 4 16,-10 28-7-16,-2 27 8 16,-3 12 0-16,2 2-2 15,3 36-1-15,-7 10 0 16,-8 11 3-16,-14 3 0 15,-12-7 0-15,0-1 0 16,-4-9 0-16,-30 1-2 16,-15-1-2-16,-7-5 4 15,-3 1-9-15,8-12-4 16,19-13 4-16,14-8-4 15,15-2 13-15,3 7-2 16,0 12-7-16,26 13 9 16,13 13 3-16,2 1 3 15,5-2 8-15,-8-7-12 0,1 1 0 16,0-10 1-16,-1-5-1 15,-2-8 0-15,-7-2-2 16,-3-8-68-16,2-3-74 16</inkml:trace>
  <inkml:trace contextRef="#ctx0" brushRef="#br0" timeOffset="21201.2126">21626 5085 11 0,'18'-43'329'0,"12"1"-325"16,6-2 2-16,-1-3-1 0,1-1-5 15,-12 2 20-15,-10 1 12 16,-11 10-23-16,-3 5-9 16,0 9-3-16,-14 10 2 15,-13 9 0-15,-2 2-7 16,-2 0 8-16,2 27-1 15,5 21-1-15,10 16 2 16,10 10 7-16,4 2-1 16,0-10 15-16,4-11-9 15,16-11-3-15,7-9-4 16,3-11-3-16,9-8 2 15,2-13-3-15,6-3-1 16,6 0-15-16,1-17-32 16,-10-12-40-16,-11-8 6 15,-15-6-20-15,-12-11 21 0,-6-9 80 16,0-10 5-16,0 4 29 15,0 10 17-15,0 21 23 16,0 17 4-16,0 15-6 16,0 6-24-16,0 0-48 15,0 25 4-15,0 23-4 16,9 14 16-16,12 6 1 15,5-3-3-15,5-9-13 16,4-16 2-16,-3-11-3 16,4-12 8-16,-6-10-4 15,2-7-4-15,1 0-9 16,-5-21 7-16,-2-16-7 0,-8-8 7 15,-6-15 1-15,-4 2 2 16,-2-1-1-16,-3 11 0 16,-3 21 0-16,0 17 15 15,0 10-2-15,0 0-9 16,0 7-4-16,4 31 1 15,1 7 1-15,4 3-1 16,3-2 2-16,0-9 0 16,2-10 0-16,1-6-3 15,1-7 0-15,1-11 3 16,7-3-1-16,-1 0 0 15,8-6 4-15,2-17 28 16,-4-13-28-16,4-12-1 16,-10-4 4-16,-2-16-6 15,-9 6-3-15,-6 6 0 16,-6 14-4-16,0 14 2 0,0 15-5 15,0 11 6-15,0 2-2 16,0 2-5-16,15 39 7 16,6 14-3-16,14 13 4 15,4-7 0-15,-3-5 1 16,-3-10-1-16,-10-15 0 15,-8-7 2-15,-9-13-2 16,-6-6 2-16,0-1 0 16,0-4 16-16,-12 0-7 15,-24 0-6-15,-8 3-5 16,2-2-10-16,4-1-7 0,10 4-50 15,14-4-80-15,14 0-97 16</inkml:trace>
  <inkml:trace contextRef="#ctx0" brushRef="#br0" timeOffset="22019.2594">23423 4663 30 0,'13'-19'334'0,"-11"11"-293"15,-2 8-7-15,0 0 20 16,-23 0-43-16,-16 13-11 15,-5 25 10-15,2 7-9 16,7 8 7-16,17 1-8 16,14-9 0-16,4-7-3 15,0-15 3-15,7-12-13 0,11-11-2 16,3 0-21-16,5-4 26 15,4-29 1-15,-4-9 9 16,-2-1 2-16,-9 3-1 16,-3 8 14-16,-4 16 14 15,-5 10-18-15,1 6 8 16,2 0-19-16,-1 0-6 15,11 11 3-15,4 15 6 16,6 3-3-16,7-1 2 16,3-5 4-16,6-7-4 0,-1-7-2 15,2-9-8 1,-9 0-6-16,-4 0-30 0,-9-9-14 15,-6-11-14-15,-4-10 24 16,-4-5 43-16,-7-11-4 16,0-7 9-16,0-7 5 15,0-11 18-15,0-9 9 16,0-5-2-16,-7 4-15 15,2 12-3-15,2 20-3 16,0 25 4-16,3 16 19 16,0 8-19-16,0 8-13 15,0 35 0-15,0 14 3 16,0 11 20-16,0 0-13 15,6-4-7-15,-1-8 12 16,2-5-14-16,1-11 4 16,-5-11 1-16,4-11-4 15,-4-11 0-15,0-7-2 0,9 0 0 16,11 0 0-16,19-19 1 15,17-8 0-15,13 3-1 16,-1 10 4-16,-11 13-9 16,-7 1 5-16,-14 12-5 15,-10 29 2-15,-11 4 6 16,-6 0 1-16,-12 2 8 15,0-5-10-15,0-7 7 16,0-4-4-16,-20-10-1 16,-11-1 19-16,-20-2-18 15,-13-1-1-15,-11-7 3 16,-5-7-3-16,18-3-2 0,11 0-2 15,18-11 1-15,10-19-6 16,7-10 3-16,5-8-30 16,7-8-52-16,4 5-26 15,22 1-106-15</inkml:trace>
  <inkml:trace contextRef="#ctx0" brushRef="#br0" timeOffset="22246.2724">24458 4032 33 0,'8'-30'297'0,"-2"19"-250"15,-6 9-21-15,0 2 9 16,7 2-19-16,-2 39-8 0,11 25 8 16,-1 20 23-16,-2 7-20 15,3 4-9-15,-4-9 9 16,-4-2-16-16,2-9 3 15,-7 1-6-15,2-4 1 16,1-7-3-16,1-10-42 16,1-10-91-16,10-20-152 15</inkml:trace>
  <inkml:trace contextRef="#ctx0" brushRef="#br0" timeOffset="22551.2899">24960 4799 52 0,'8'-23'288'0,"13"14"-260"16,4-7-25-16,6 0-1 0,15 0 0 15,-8-9 26-15,4 2-11 16,-9-4-8-16,-10-2-4 16,-5 0-2-16,-15 1-1 15,-3 5 2-15,0 6-2 16,-15 12-3-16,-12 5 6 15,-6 0 2-15,0 25-7 16,2 19 1-16,10 18 7 16,9 5-3-16,12-2-1 15,0-7 9-15,15-10-10 16,21-12 5-16,5-11-5 15,8-12 1-15,5-7 11 16,12-6-15-16,9 0-32 0,-2-9-26 16,-4-8-108-16</inkml:trace>
  <inkml:trace contextRef="#ctx0" brushRef="#br0" timeOffset="23385.3376">26561 3801 363 0,'0'-5'62'0,"0"27"-62"16,0 48 0-16,0 26 18 15,-15 16 13-15,-6 10 11 16,21-2-20-16,0-4-19 16,6-7 14-16,24-12-17 15,3-9 3-15,6-11 1 0,5-20-4 16,7-17-3-16,8-17-42 15,16-12-91-15,2-11-235 16</inkml:trace>
  <inkml:trace contextRef="#ctx0" brushRef="#br0" timeOffset="23810.3619">27315 4184 385 0,'0'0'84'15,"0"24"-84"1,0 35 0-16,0 15 8 0,0 7 20 15,0-4-11-15,0-4-4 16,0-9-10-16,0-8 1 16,10-13 0-16,-8-16-4 15,1-13 0-15,-3-14 6 16,0 0-5-16,0-9 7 15,0-34-1-15,0-13-5 16,0-19 3-16,-5-13-3 16,2-16-2-16,0-9 1 15,3-6 4-15,0 3-5 16,0 14 0-16,0 22 2 15,3 24-3-15,2 23 1 16,-2 21 0-16,0 12-4 0,4 0 1 16,4 0-5-16,12 5 3 15,17 16 5-15,10 12 0 16,9-4 0-16,7-2 0 15,-1-6-2-15,-3-8 2 16,1-3-1-16,-13-3-14 16,-14-2-51-16,-21 8-44 15,-15 5-199-15</inkml:trace>
  <inkml:trace contextRef="#ctx0" brushRef="#br0" timeOffset="24637.4092">27137 4374 171 0,'44'13'24'0,"10"3"-20"15,8-5 37-15,1-3-27 16,5-3-11-16,1-5 8 16,2 0-11-16,-3 0-4 15,-9 0-25-15,-8-16-47 16,-15-6 29-16,-10-4 47 15,-8 4 24-15,-5 1 64 16,-11 8-4-16,-2 8 0 16,0 5-19-16,0 0-30 15,0 0-17-15,0 13-18 16,0 25-2-16,0 10 2 15,0 0 2-15,0-5 1 16,3-6-3-16,12-13 5 0,0-8-5 16,-1-8 0-1,4-8 0-15,7 0-1 0,-2-3-4 16,4-21 5-16,-3-4 0 15,-7-6 3-15,-5-3-5 16,-2 0 2-16,-5 2 0 16,-2 15 9-16,-3 7-9 15,0 12 1-15,0 1-1 16,0 4-5-16,6 26 5 15,3 8-4-15,7 1 4 16,4 0 3-16,6-8-2 16,13-4-1-16,5-8 0 0,10-9-1 15,0-6-4 1,-3-4-43-16,-16 0 5 0,-8-19 13 15,-10-9-12-15,-11-3-10 16,-3-7 29-16,-3-7 23 16,0-3 9-16,0 2 11 15,0 13-10-15,0 15 32 16,0 13-1-16,0 5-14 15,0 0-27-15,0 23 3 16,0 17-3-16,0 11 13 16,0 0-5-16,0-7 8 15,7-15-16-15,-2-3 3 16,-2-9 1-16,0-12 2 15,-3-3-6-15,0-2 0 16,0 0 1-16,2 0 13 0,5 0-9 16,11-24 3-16,8-10-8 15,10-6 3-15,6 5-6 16,-4 11 3-16,-5 14 0 15,-7 7-6-15,-5 3 6 16,-6 0 0-16,-2 10-3 16,2 14 7-16,-4 3 1 15,1-3-5-15,3 0 3 16,-4-8-1-16,5 1-2 15,4-4-36-15,6-3-34 16,8 1-77-16</inkml:trace>
  <inkml:trace contextRef="#ctx0" brushRef="#br0" timeOffset="24865.4222">29134 4331 11 0,'0'-48'293'16,"0"29"-217"-16,-3 2-27 16,-6 16-2-16,0 1-21 15,-3 1-26-15,-9 40-6 16,-2 16 6-16,2 4 4 15,12 3 3-15,9-13-9 16,0-9 4-16,35-12 0 16,7-12-2-16,9-9-1 15,2-9-14-15,4 0-38 16,-2-9-30-16,6-15-40 15,-14-7-26-15</inkml:trace>
  <inkml:trace contextRef="#ctx0" brushRef="#br0" timeOffset="25321.4483">29494 3830 155 0,'0'-15'92'0,"0"10"-28"16,0 5 11-16,0 0-50 15,0 0-25-15,0 34 0 16,0 20 5-16,0 15 35 15,5 7-17-15,-2 3-12 16,-3-7 10-16,0-2-12 16,0-5-1-16,0-10 4 0,0-3-11 15,0-14 3 1,-6-7-4-16,-9-14 6 0,10-8-11 15,-2-9 5-15,4 0 0 16,3 0-2-16,-3-5 6 16,3-22 0-16,0-12-4 15,0-15 3-15,13-3-7 16,10 3 4-16,3 6-6 15,2 14 5-15,-2 13-10 16,-5 8 7-16,-1 10 3 16,8 3-9-16,1 0 7 15,10 11 1-15,-1 24 0 16,3 3-2-16,-2 6 4 15,-9 5 0-15,-6-9 2 16,-6-3-2-16,-9-7 13 0,0-10-13 16,-9-3 0-16,0-6-1 15,0-6-6-15,0-3-29 16,-18 1-56-16,-8-3-139 15</inkml:trace>
  <inkml:trace contextRef="#ctx0" brushRef="#br0" timeOffset="25522.4598">29746 3976 385 0,'3'-16'81'0,"-1"2"-71"16,8 4 36-16,-4 3-23 0,-4 6 8 15,4 1-19 1,-6 0-10-16,0 0-1 0,0 0-1 15,3 0-5-15,9 15-23 16,3 18-30 0,0 1-39-16,-6 6-75 0</inkml:trace>
  <inkml:trace contextRef="#ctx0" brushRef="#br0" timeOffset="26331.5061">30057 4169 325 0,'0'20'53'0,"0"9"-35"15,0 7 30-15,0 0-25 16,0 5-10-16,0-4 7 15,0-2-20-15,6-6 0 16,9-7 2-16,3-9-2 0,3-6-1 16,-4-7-26-16,1 0 1 15,-8 0 26-15,-2-25 1 16,-8-10 0-16,0-5 7 15,-5-11-1-15,-26-2 2 16,3-4-9-16,-3 6 3 16,13 10-1-16,13 11-2 15,5 9-3-15,0 7-7 16,3 8 0-16,20 4-7 15,10 2 17-15,6 0-3 16,-1 22 3-16,-2 12 7 16,-3 6-5-16,-7 5 13 0,-5-2-7 15,-6 2 7 1,-4-2 9-16,4-3-24 0,-2-4 11 15,-5-10-11 1,-1-8 2-16,-7-7 1 0,0-8-1 16,0-3-2-16,0 0 0 15,0 0 4-15,11-22-4 16,4-17 0-16,15-16-1 15,2-8-4-15,9 1 5 16,2 5 0-16,-7 22 7 16,-7 12-6-16,-11 18 10 15,0 5-11-15,0 3-1 16,5 29-6-16,5 5 7 15,-2 6 0-15,0-4 2 16,2 0 2-16,1-7-5 0,-2-12 1 16,-1-5 0-16,-5-9 2 15,-6-6 1-15,0 0-2 16,0-4 24-16,2-20-17 15,-2-9 8-15,-5-4-16 16,-7-8 4-16,-3-2-7 16,0-4 3-16,0 10-3 15,-16 14 2-15,8 16-2 16,1 11-1-16,4 0-2 15,-2 32 0-15,-1 23 4 16,0 6 2-16,6 3 0 16,0-3-1-16,2-7 4 0,19-6-4 15,1-8 1 1,1-6 0-16,-2-4 1 0,-3-3 1 15,-7-9-2-15,-7 1 0 16,-4-5 4-16,-9-1-7 16,-42 0 3-16,-20-5-13 15,-13-2-4-15,7-6-61 16,21 0-14-16,27 3-40 15</inkml:trace>
  <inkml:trace contextRef="#ctx0" brushRef="#br0" timeOffset="26660.5249">31566 3382 92 0,'10'-19'328'0,"-7"19"-293"16,12 32-35-16,19 48 0 15,17 41 10-15,15 29 29 16,-6 7-1-16,-16-3-22 16,-18-8-2-16,-19-18 12 15,-7-10-17-15,-33-11-5 16,-29-11-4-16,-22-8-6 0,-22 1-26 15,-25-14-67-15,-3-14-241 16</inkml:trace>
  <inkml:trace contextRef="#ctx0" brushRef="#br0" timeOffset="37281.1324">21490 5986 26 0,'3'-10'294'0,"-1"6"-249"16,-2 4-32-16,3 0 16 0,-3 0-4 15,4 0 7-15,-1 0 4 16,-3 0-22-16,0 0 3 16,0-3-11-16,0-1-3 15,0-1 12-15,0-9-14 16,0-3 2-16,0-6-3 15,-12-2-6-15,-12 4 5 16,-2 5-3-16,-4 11 2 16,-6 5-3-16,-8 0 5 15,-13 21 0-15,-2 25-1 16,0 17-5-16,10 21 1 15,16 12-1-15,13 11 6 16,14 3 1-16,6-6 1 0,0-8-2 16,6-8 2-1,21-10 1-15,9-14-1 0,3-13-2 16,5-16-4-16,0-15 1 15,10-17-8-15,5-3-6 16,3-15 15-16,1-26 1 16,-6-7-2-16,-16-5 3 15,-12-1 0-15,-11 4 6 16,-11 2-5-16,-7 8 1 15,0 5 9-15,0 11-7 16,0 7 4-16,0 12-8 16,0 3 1-16,0 2-2 15,0 0 1-15,-4 29-3 16,4 16-2-16,0 9 9 0,0-1-6 15,0-7 2-15,12-11-7 16,16-11 3-16,-5-11-13 16,6-9 6-16,1-4-2 15,-3-7-5-15,-3-20 18 16,-13-7 0-16,-11-4 0 15,0-7 9-15,-11-3-4 16,-24-1 3-16,-8 9 10 16,1 6-15-16,7 10 4 15,8 8-7-15,10 5 3 16,11 11-2-16,6-2-1 15,0 2-5-15,0 0 0 16,0 0-18-16,18-4 8 16,26-4-3-16,15-10 18 15,7 2 5-15,-4 7-2 0,-8 9-3 16,-7 0 9-16,-8 14-5 15,-6 20 9-15,-10 4 6 16,-2 5-7-16,-6-5 2 16,-7-1-12-16,2-8 4 15,-7-4-4-15,-1-7 2 16,-2-6-5-16,0-5 1 15,0-4 0-15,0-3 1 16,0 0-1-16,0 0 8 16,0-19-8-16,10-19-1 15,13-17-19-15,19-10 7 16,12 5 13-16,2 13-3 0,-9 21 7 15,-14 15-1-15,-12 11 12 16,-9 0-15-16,-4 19 6 16,5 18 5-16,-1 6-8 15,-4 2 14-15,5-2-17 16,-2-3 0-16,7-4 0 15,5-7-17-15,5-5-29 16,10-6-91-16,16-7-158 16</inkml:trace>
  <inkml:trace contextRef="#ctx0" brushRef="#br0" timeOffset="37904.168">23061 6299 400 0,'-35'-33'97'15,"-7"13"-80"-15,-11 11-8 0,0 9 8 16,-4 0-16-16,1 35 3 15,7 16-4-15,18 10 0 16,10 6 6-16,21-8-6 16,0-8 0-16,21-11-1 15,23-11-16-15,7-15 14 16,1-14-17-16,2 0-1 15,-3-19 9-15,-7-19 3 16,-8-6 9-16,-10-5 8 16,-11-10-6-16,-5-8 12 15,-8-10-11-15,-2-10 6 16,0-6 5-16,0-3-11 0,0 9-1 15,0 6-2-15,-5 25 6 16,5 21-5-16,-4 15 0 16,4 15 2-16,-3 5-3 15,3 4-3-15,-3 41-11 16,3 28 13-16,0 23 2 15,0 5 16-15,0 2-11 16,0-5-6-16,0-11 4 16,18-11-2-16,6-12-2 15,3-21 0-15,2-11-2 16,1-16-18-16,6-16 4 15,-4 0-6-15,11-8 5 16,-5-27-2-16,-6-7 14 16,-2-10 3-16,-12-3 3 15,-10 1-1-15,-5 11 0 0,-3 14 1 16,0 15 24-1,0 12-6-15,0 2-4 0,0 2-15 16,0 36 4-16,0 7-4 16,0 6 3-16,0-6-3 15,10-10 3-15,8-8-3 16,2-8-6-16,4-12 5 15,3-7-27-15,0 0-10 16,-4-5-55-16,-2-16-50 16</inkml:trace>
  <inkml:trace contextRef="#ctx0" brushRef="#br0" timeOffset="38078.1779">23418 6058 114 0,'-18'-40'295'0,"3"26"-209"16,1 1-70-16,4 6 4 15,10 3 6-15,0 4-14 16,0 0-12-16,0 0 0 15,0 0-5-15,0 0-2 16,0 0-20-16,3 0-67 16,22 0-60-16,9 0-45 15</inkml:trace>
  <inkml:trace contextRef="#ctx0" brushRef="#br0" timeOffset="38310.1912">23810 5681 207 0,'6'-11'142'16,"-3"11"-118"-16,-1 0-1 15,5 14-6-15,2 37-13 16,3 21 42-16,-1 16-11 16,-4 3-13-16,-4 0-3 15,-1-6-17-15,-2-5 7 16,6-10-9-16,4-5 2 15,1-10-4-15,4-9 1 16,0-11-17-16,-4-13-44 16,-4-12-77-16,-4-10-70 15</inkml:trace>
  <inkml:trace contextRef="#ctx0" brushRef="#br0" timeOffset="38550.2049">23780 6232 267 0,'-15'-29'119'16,"9"2"-94"-16,6 3-2 15,3 0-23-15,41-3-4 16,17 6 4-16,12 2-1 15,1 11 1-15,-7 2 0 16,-11 6 0-16,-17 0-8 16,-13 3 8-16,-11 18 0 15,-3 9 25-15,-3 4 5 16,0 7 4-16,0 1-15 15,-1 1-15-15,4 0 9 16,-2-4-11-16,-5-5-2 16,-2-8-8-16,0-2-84 15,-3-5-72-15</inkml:trace>
  <inkml:trace contextRef="#ctx0" brushRef="#br0" timeOffset="38734.2155">24178 5834 412 0,'0'-16'43'15,"0"-1"-43"-15,0 10 30 16,0 4-2-16,0 3-27 16,0 0-1-16,0 0-19 0,18 3 14 15,9 21-38 1,6 7-55-16,0 12-104 0</inkml:trace>
  <inkml:trace contextRef="#ctx0" brushRef="#br0" timeOffset="39297.2477">24541 6058 83 0,'0'12'364'15,"0"14"-348"-15,0 13-15 16,0 10 34-16,-6 2-13 16,-1-3-12-16,7 0-10 15,0-8 5-15,7-3-4 16,22-10-1-16,13-8 0 15,11-11-1-15,-2-8-23 16,-1 0 13-16,-14-13 8 0,-21-17 3 16,-15-7 4-16,-3-9-3 15,-41-7 5-15,-10-6-6 16,-5 1 1-16,11 10-1 15,12 12 0-15,18 15-3 16,15 13 3-16,3 5-4 16,0 3-32-16,33 0 15 15,12 0 20-15,6 3 1 16,2 24 0-16,-6 2 3 15,-1 8 1-15,-8 1 6 16,-6-4-3-16,-2 1 16 16,-6-5-18-16,-9-5 10 0,-3-5-3 15,-6-5-11-15,-6-3 7 16,0-4-8-16,0-5-2 15,0-3-3-15,0 0 5 16,0 0 0-16,5-23 0 16,16-18-10-16,9-10-1 15,9 0 9-15,5 11 2 16,-8 19 13-16,-10 15-8 15,1 6 5-15,0 6-10 16,3 25 6-16,2 12 6 16,-2-3-11-16,-4 2 2 15,2-3 5-15,-8-10-8 16,1-3-4-16,0-7-5 15,-1-2-59-15,1-5-77 16,7 0-113-16</inkml:trace>
  <inkml:trace contextRef="#ctx0" brushRef="#br0" timeOffset="39876.2808">25711 6189 341 0,'-24'-37'119'16,"-9"4"-110"-16,-8 10 3 16,-3 14 12-16,5 9-14 15,3 0 4-15,10 24-14 16,4 22-5-16,8 10 5 15,8-3 5-15,6-8-5 16,0-14-3-16,15-10-15 16,12-13-7-16,5-8 8 0,4 0 10 15,2-3 7-15,1-23-15 16,-9-5 15-16,-9-10 4 15,-6 0 0-15,-9 4 13 16,-1 7-9-16,2 14 10 16,-4 11 9-16,0 5-27 15,-1 0-2-15,4 5 0 16,3 25-8-16,0 7 10 15,3 3 6-15,-1-5-2 16,4-3 3-16,6-10-7 16,4-5-3-16,4-10-2 15,7-7-11-15,2 0 2 16,6-11-3-16,5-24 12 15,-5-8 0-15,-6-7 8 16,-7-8-3-16,-8-13 18 0,-11-9-6 16,-6-13 5-16,-3-7-6 15,-3-3-10-15,0 3 8 16,0 17-6-16,0 24 5 15,0 30 11-15,-3 21-13 16,0 8 1-16,0 8-7 16,-4 45-15-16,2 30 15 15,-1 22 0-15,0 10 12 16,6-3-9-16,0-3 0 15,0-4-3-15,0-14 0 16,15-7 8-16,0-19-17 16,0-8-15-16,-7-9-43 0,2-5-113 15</inkml:trace>
  <inkml:trace contextRef="#ctx0" brushRef="#br0" timeOffset="42351.4224">27449 5555 66 0,'18'0'301'16,"-9"0"-282"-16,-9 41-18 0,0 44 20 15,0 38 0 1,-7-35 4-16,-1-4 22 0,5-4-30 15,0-10-9-15,3-9 4 16,0-13-10-16,0-13 3 16,0-10-5-16,6-8 0 15,2-9-1-15,10-5 3 16,4-3-4-16,4-8-19 15,13-27-56-15,-3-13-79 16,-10-8-74-16</inkml:trace>
  <inkml:trace contextRef="#ctx0" brushRef="#br0" timeOffset="42518.4319">27526 5504 241 0,'-6'-36'129'16,"4"9"-100"-16,2 6-1 16,0 2-1-16,35 1-27 0,15 4 1 15,13 0-1-15,5 6 0 16,-2 5 0-16,-7 1-6 15,-15 2 6-15,-13 0-20 16,-23 7-50-16,-8 21-121 16</inkml:trace>
  <inkml:trace contextRef="#ctx0" brushRef="#br0" timeOffset="42680.4412">27440 5860 295 0,'0'6'52'0,"0"-1"-42"16,18 2 1-16,15 0 8 0,9-1-4 15,7-5-4-15,15-1-8 16,3 0 1-16,-1 0-4 16,-13 0-105-16,-8 0-116 15</inkml:trace>
  <inkml:trace contextRef="#ctx0" brushRef="#br0" timeOffset="42871.4521">28008 5745 17 0,'8'0'352'0,"13"0"-343"15,9 25-2-15,12 17 10 16,2 9-1-16,4 7 3 0,6-3-7 16,-2-3-8-1,5-9-8-15,-4-9 3 0,-9-9-60 16,-4-11-38-16,-11-9-55 15</inkml:trace>
  <inkml:trace contextRef="#ctx0" brushRef="#br0" timeOffset="43050.4623">28430 5735 287 0,'-21'-17'99'0,"6"12"-64"16,0 5-2-16,-3 3-27 16,-6 33-2-16,-6 13-3 0,1 13 10 15,6 3-3 1,1-4-7-16,11-8 6 0,5-2-7 15,2-9-44-15,4 2-65 16,0-13-170-16</inkml:trace>
  <inkml:trace contextRef="#ctx0" brushRef="#br0" timeOffset="43418.4834">28656 5895 262 0,'5'-4'86'15,"8"-9"-79"-15,7 1-3 16,12-7 14-16,7-5-12 0,3 1 7 16,-3-5 0-16,-13 1-11 15,-8 0 4-15,-12 1-1 16,-6 4 0-16,0 6 15 15,0 6-4-15,-9 7-4 16,-9 3-9-16,-9 0-3 16,-2 22-4-16,-7 20 4 15,3 14 0-15,10 6 4 16,10-4-4-16,8-6 0 15,5-9 5-15,0-9-4 16,12-7-1-16,14-6 4 16,13-8-2-16,12-9 3 0,11-4-5 15,7 0-33 1,1-25-25-16,-9 3-82 0,-17-2-85 15</inkml:trace>
  <inkml:trace contextRef="#ctx0" brushRef="#br0" timeOffset="44226.5296">29286 5611 62 0,'0'-13'257'0,"-13"8"-199"15,-7 5-26-15,-4 0-12 16,-6 0 3-16,-6 35-13 15,-3 13-8-15,1 12 25 16,2 8-22-16,13-1 11 0,14-9-11 16,9-7 0-16,0-11-6 15,14-10 1-15,19-9 0 16,11-10 0-16,10-11 0 15,5 0-16-15,0 0 3 16,-2-26-23-16,-12-3 27 16,-16-7 0-16,-4-6 9 15,-14-4-3-15,-1-2 4 16,-2 0-1-16,-5 13 13 15,0 8-7-15,-3 17 13 16,0 4-7-16,0 6-7 16,0 0-5-16,0 10 0 0,0 26-2 15,0 9 2 1,0 1 1-16,7-4 8 0,4-7-9 15,4-11 1-15,3-5 3 16,5-11-4-16,7-8-6 16,6 0-2-16,3 0-22 15,-1-22 11-15,-2-8 7 16,-7-9 12-16,-1-4-3 15,-10-5 6-15,-5 8-2 16,3 11 9-16,-7 13-1 16,-3 11 12-16,-6 5-12 15,0 0-9-15,0 31-1 16,2 7 1-16,4 6 14 15,4-2-4-15,1-5-9 16,7-9-1-16,9-14 0 0,2-5-6 16,7-9-2-16,2 0-23 15,4-14-1-15,-4-18 11 16,-5-10 17-16,-2-6 4 15,-8-11 2-15,-5-3-2 16,-5-11 20-16,-8 0-17 16,-2-11-3-16,-3-2 6 15,0 8-6-15,0 17 4 16,0 21-1-16,0 25 2 15,0 11 14-15,0 4-19 16,0 33-9-16,0 34 9 16,0 26 0-16,-3 17 24 0,-2-4-10 15,5 2-14 1,0-12 17-16,0-8-17 0,0-11 3 15,0-12-6-15,0-15-56 16,2-18 1-16,-2-16-86 16</inkml:trace>
  <inkml:trace contextRef="#ctx0" brushRef="#br0" timeOffset="44422.5408">30212 5860 189 0,'0'-59'54'16,"35"11"-29"-16,16 11 1 16,6 13-26-16,-5 8 4 15,-3 13 2-15,-16 3 8 16,-10 0 8-16,-5 24-7 15,-10 15 2-15,-5 8 22 16,-3 0-13-16,0 1-14 0,0-1 14 16,0-5-21-1,0-5 2-15,0-4-7 0,0-9-60 16,0-5-34-16</inkml:trace>
  <inkml:trace contextRef="#ctx0" brushRef="#br0" timeOffset="44594.5507">30581 5408 376 0,'-28'-38'103'0,"2"15"-96"16,19 11 15-16,5 8-8 0,2 4-13 15,0 0-1 1,0 0-20-16,0 5-33 0,18 29-45 15,15 13-83 1</inkml:trace>
  <inkml:trace contextRef="#ctx0" brushRef="#br0" timeOffset="45186.5845">30999 5569 306 0,'0'0'96'16,"0"0"-81"-16,-3 27-13 15,-18 12 1-15,0 10 23 16,4 3-4-16,6 3-22 15,11-4 0-15,0-8 4 16,0-12-3-16,17-11-1 0,7-7-22 16,-1-11 15-1,1-2 4-15,-4 0 3 0,-4-8 3 16,-4-16 6-16,-9-4-4 15,-3-10 0-15,0-5 3 16,-10-3-2-16,-13 0-6 16,-1 7 0-16,6 4-2 15,6 13 2-15,9 10 0 16,3 8 0-16,0 4-14 15,0 0 1-15,0 0-2 16,0 0-17-16,0 0 17 16,10 0 2-16,19 0 13 0,12 0 4 15,7 0 1 1,3 0-5-16,-4 0 0 0,-3 0 0 15,-11 0 3-15,-9 0-1 16,-12 0 5-16,-9 0 2 16,-3 0-7-16,0 0 10 15,0 0 0-15,0 4-9 16,0 3 7-16,5 4-10 15,0 2 3-15,3-1 3 16,1 0-3-16,0-1-2 16,-1 0-1-16,-1-1 3 15,-2 1-1-15,-5 3-2 16,0-1-18-16,0 5-7 15,0 1-7-15,0 0 6 16,0-3-15-16,0-5-23 0,18-9-56 16,8-2 70-16,2 0 15 15,-7 0 0-15</inkml:trace>
  <inkml:trace contextRef="#ctx0" brushRef="#br0" timeOffset="45554.6056">31486 5820 24 0,'0'0'101'16,"0"0"-32"-16,0-2-34 16,0 2 4-16,-2 0-17 15,2 0 8-15,0 0-3 16,0 0-26-16,0 0 22 15,0 0-11-15,0 0 2 16,0 0 7-16,0 0-13 16,0 0 4-16,0 0-1 15,-3 0-4-15,3 0 10 16,0-3-13-16,0 0 7 0,-3 3 11 15,3-5-10-15,0-2 2 16,-4-7-4-16,4-6-8 16,0-1 6-16,0-2-6 15,0-7-2-15,0 1 0 16,21 1-2-16,9 3 0 15,3 6 2-15,3 8-5 16,-2 11-2-16,-1 0 7 16,-2 2-3-16,-5 31 1 15,-3 10-6-15,-5 7 4 16,0 1-4-16,-8 0 8 15,-2-3 9-15,-1-9-9 16,-7 2-14-16,3-10-46 0,-3-3-79 16</inkml:trace>
  <inkml:trace contextRef="#ctx0" brushRef="#br0" timeOffset="57391.2826">19135 6930 318 0,'-16'0'66'0,"-14"-11"-61"15,-24 3 0-15,-13 8 0 16,31 0 5-16,10 0 7 16,11 0 21-16,12 0-3 15,3 0-20-15,0 0 0 16,0 0-11-16,0 0 0 15,3 0 9-15,35 0-9 16,34 0 3-16,34 0-3 16,33 0-3-16,23-10 1 15,0-9 0-15,8-5-1 0,-19 2 2 16,-10 1-2-1,-30 0 1-15,-32 10-2 0,-32 4 2 16,-29 3-2-16,-16 4 0 16,-2 0 0-16,0 0 1 15,0 0-1-15,0-3 5 16,0 3-5-16,0 0-1 15,0 0 1-15,0 0-1 16,0-2-21-16,0 2-24 16,-5 0-57-16,-18 0-53 15</inkml:trace>
  <inkml:trace contextRef="#ctx0" brushRef="#br0" timeOffset="57808.3064">19953 6373 345 0,'-8'-2'48'0,"0"-3"-40"16,4 5 1-16,4 0 8 15,0 0-5-15,0 0-11 16,0 0-1-16,0 0 0 15,0 0 1-15,0 0-2 16,20 2 2-16,13 17 1 16,16 1 7-16,13 0 2 15,9 4 0-15,4 0-4 16,-5-2-3-16,-1-1 3 15,-7-4-3-15,-8 1-1 0,-8 1 0 16,-6-4-2-16,-11 4-1 16,-5 0 1-16,-9 2 0 15,-10 10-1-15,-5 13 12 16,0 20 5-16,-20 22 10 15,-27 13-11-15,-12 3-6 16,-8-6-1-16,0-5-6 16,4-14-1-16,10-12-2 15,8-10-3-15,19-14-37 16,20-12-71-16,6-27-231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cm"/>
          <inkml:channelProperty channel="T" name="resolution" value="1" units="1/dev"/>
        </inkml:channelProperties>
      </inkml:inkSource>
      <inkml:timestamp xml:id="ts0" timeString="2015-11-25T15:58:33.9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15215 17678 6 0,'0'8'121'16,"-18"-5"-103"-16,3-3-13 15,4 7 5-15,-4 7 15 16,-8 5-5-16,8-6-1 16,-3 1 4-16,5-4-13 15,2-1 8-15,-1-5 4 16,1-1 3-16,-4-3-3 15,-9 0-5-15,-9 0-5 16,-8 0 7-16,-10-7-9 16,-11-16 9-16,-10 0-10 15,-2-5-4-15,-3-1 5 0,2-5-7 16,8-6 2-16,3-11 1 15,8-3-5-15,3-6 7 16,2-2 2-16,3-8-7 16,4 5 1-16,0 1-2 15,5 9 2-15,6 6-3 16,7 7 3-16,4 2-4 15,5 2 0-15,2 0 1 16,3-2-2-16,-3-4 0 16,4-6 1-16,-4-2-5 15,-3-7 8-15,2 0-6 16,-1-3 2-16,-1 5 1 15,0 10 1-15,1 7-1 16,-5 8-1-16,8 2-3 16,-4 7 4-16,3 4 4 0,6 2-3 15,0 10 0-15,7 2-1 16,-1 2 1-16,3 3-1 15,0 0-1-15,0 0-5 16,0 0 5-16,-3 0 0 16,3 0 1-16,0 0 3 15,0 0-3-15,0 0 1 16,0 0-1-16,0 0 1 15,0 0 1-15,0 0-1 16,0-4-1-16,0 4 4 16,0 0-3-16,0 0 1 15,0 0 1-15,0 0-1 0,0 0-3 16,0 0 1-1,0 0 0-15,0 0-1 0,0 0-1 16,0 0 0-16,-4 25-8 16,-4 23 6-16,-7 21 1 15,-3 7 6-15,-3-3-2 16,3-10 1-16,7-9-1 15,4-15 0-15,4-9-1 16,3-14 1-16,0-8-2 16,0-5 1-16,0-3 0 15,0 0 2-15,0 0-2 16,0-23 0-16,0-24 11 15,0-20-10-15,10-16-1 16,4-13 0-16,1-8 0 16,0 0 0-16,0 8-5 0,6 13 3 15,-3 19-6-15,5 12 7 16,-5 13 0-16,3 14-9 15,-3 12 8-15,2 13 2 16,7 0-8-16,6 11 7 16,5 26-7-16,4 11 8 15,-4 8 3-15,1 3-2 16,-6-4 1-16,0-6-2 15,6-3-62-15,7-20-117 16</inkml:trace>
  <inkml:trace contextRef="#ctx0" brushRef="#br0" timeOffset="12172.6963">13388 16410 156 0,'0'-24'113'0,"0"-3"-90"0,0 12-17 15,0 15 2-15,0 0 19 16,0 0-12-16,0 0 0 16,0 0-15-16,0 15 0 15,-5 15 7-15,-4 13 6 16,-3 11-4-16,-1 8-1 15,2 1-3-15,-1 10 0 16,0-2 1-16,1 7-5 16,-2-3 2-16,8 0-2 15,2-3 0-15,3-8-1 16,0-5 0-16,0-6 0 15,5-5 0-15,13-4 0 16,0-10 3-16,0-5-3 16,6-7-4-16,6-6-1 0,2-6-3 15,13-4 8-15,14-6-3 16,9 0 1-16,16 0 2 15,1-7 0-15,8-7 1 16,2 3 4-16,-3 3-1 16,-2 3-1-16,-2 5-3 15,-4-3 1-15,-7 3 2 16,-9-2-3-16,-15 2 1 15,-8-4-1-15,-10 4 0 16,-7-3 0-16,-7 2 0 16,-13-3 2-16,-1 2-4 15,-7-1-9-15,0-2-3 16,0-6-18-16,5-2-49 0,4-4-16 15,0 2-39-15</inkml:trace>
  <inkml:trace contextRef="#ctx0" brushRef="#br0" timeOffset="12426.7108">14734 17141 28 0,'0'-8'227'15,"0"2"-170"-15,0 3-29 16,0 3-5-16,0 0-6 16,0 0-13-16,0 0-4 15,9 0-7-15,36 0-5 16,25 14 12-16,26 3 8 15,19-4 2-15,5 8 1 16,-11-3-9-16,-19 11 3 16,-28 1-4-16,-32-4-1 0,-27 12 0 15,-3 5 7-15,-54 10 22 16,-29 9-4-16,-12 2-19 15,-3-2-1-15,18-1-5 16,14 1-19-16,22 0-36 16,21-1-92-16</inkml:trace>
  <inkml:trace contextRef="#ctx0" brushRef="#br0" timeOffset="26587.5207">18198 19434 166 0,'-11'0'24'0,"-2"0"-20"0,8 4 1 16,-5 9 19-1,2-3 10-15,2 1-2 0,-3-1-9 16,0-4-11-16,7-1-3 16,-3-2-5-16,5 0-2 15,0-3 4-15,0 3-4 16,0-1 0-16,0-2 12 15,0 3-4-15,0-3 1 16,0 0-1-16,0 2-3 16,0-2 0-16,0 0 2 15,0 0-3-15,0 0 7 16,0 0-4-16,0 0 1 15,-5 6 0-15,-1 4-7 0,-6 6 5 16,-3 4-3 0,-3 4 2-16,-3-3 0 0,-5 6-6 15,0-2 5-15,-10 3-3 16,-5-1-1-16,-8 5-1 15,-13-3-1-15,-4 6 1 16,2-6-1-16,1-2 1 16,7-3 0-16,5-5-1 15,-3 0 0-15,5-4-1 16,-5 1 1-16,-5-2 0 15,-5-1 0-15,-3-1 1 16,1-2-1-16,1 0 0 16,8 1 1-16,4-2-2 15,6-1 1-15,-2-1 0 0,5-1-1 16,-4-1 0-16,4-3 1 15,-3 1 0-15,-4-3 1 16,3 3-2-16,-2 0 0 16,-3-2 1-16,2-1 0 15,1 0-4-15,5 0 3 16,3 0 1-16,4 0-1 15,2 0 1-15,4 0 0 16,-4 4-1-16,3-2 0 16,0 1 1-16,4 1 0 15,-1-3 2-15,6 3-1 16,4-4-1-16,-1 0 0 15,0 0 1-15,3 0-2 0,-2 0 2 16,-1 0-1 0,9 0 0-16,-3 0 0 0,6 0 0 15,0 0 0-15,-2 0 0 16,1 0 1-16,-2 0-1 15,3 0 0-15,1 0 5 16,-4 0-5-16,-1 0 5 16,2 0-4-16,2 0 0 15,3 0 3-15,1 0-4 16,5 0 1-16,0 0-1 15,0 0 0-15,0 0-1 16,0 0 0-16,0 0-2 16,0 0 3-16,0 0-28 15,0 0-14-15,0 0-21 0,13-4-50 16,20-6 17-16,3-4-72 15</inkml:trace>
  <inkml:trace contextRef="#ctx0" brushRef="#br0" timeOffset="27121.5513">15907 19820 179 0,'4'-11'81'0,"-1"8"-59"16,-3 1 11-16,0 2 7 15,0 0-6-15,0 0-13 0,0 0 0 16,0 0-8 0,0 0 0-16,0 0 3 0,0 0-4 15,0 0 7-15,-3 0-7 16,-21 5-5-16,-15 16-6 15,-5 6-1-15,2 5 0 16,-3-2 2-16,6-3 0 16,8-4 0-16,0-3-2 15,8-2 0-15,-5-2 1 16,5-6-1-16,5-2 2 15,4-4-2-15,7-2 3 16,7-2-4-16,0 0 1 16,0 0 0-16,0 0-1 15,0 0 1-15,0 3 0 16,0-3-3-16,0 2-4 0,0 4 5 15,0 4-4-15,13 3 4 16,7 6 2-16,14 3 1 16,7-1 8-16,6 1-2 15,9 5-7-15,-2-3 6 16,2-3-1-16,1 0-4 15,-3-1 1-15,-7-5-1 16,-6-2 1-16,-8-6-1 16,-12-4 0-16,-9 1-2 15,-6-4-22-15,-6 2-55 16,0-2-68-16</inkml:trace>
  <inkml:trace contextRef="#ctx0" brushRef="#br0" timeOffset="33247.9017">15388 20515 51 0,'2'-3'41'0,"1"3"-20"15,-3 0 10-15,0 0-3 0,0 0-2 16,0 0-1 0,0 0-10-16,0 0-6 0,0 0-1 15,0 5-7-15,0-2 8 16,0-3 4-16,0 6 4 15,0 1 8-15,0 4 4 16,0 3-2-16,0-1-3 16,0 1-15-16,0-2 0 15,-5 5 4-15,-11 2-7 16,3-4 1-16,0-1-4 15,-2 2-1-15,-3 1 6 16,-2-2-7-16,-7 4 5 16,0-2-2-16,3-2-3 15,-5-5 3-15,5 4-3 16,3-5 0-16,-5-2 1 0,5 4-1 15,-9 0 0-15,1-1-1 16,-4 4-1-16,-6-1 1 16,1-1 0-16,-6 2 0 15,-5-3 0-15,5-3 3 16,-1 0-6-16,3-2 3 15,4-3 0-15,2-2 1 16,0 3 0-16,2-2-1 16,-5 3 0-16,-6 1 3 15,3-1-5-15,1 4 2 16,0-5 0-16,2 1 0 15,3-2 0-15,6-3 2 16,1 0-2-16,-1 0 1 0,3 4 0 16,-3-4-1-16,1 0 0 15,-7 0-1-15,-5 0 0 16,-2 0 1-16,-4 0 0 15,-1 0 2-15,-1 0-2 16,-8 0 0-16,6 0 0 16,-5 0-1-16,2 0 1 15,4 0 0-15,2 0 0 16,7-4 0-16,5 1 0 15,3-2 0-15,9 3 0 16,6 2 1-16,3 0 0 16,10 0-1-16,2 0 0 15,3 0 0-15,0 0 0 16,0 0 0-16,0-2 0 0,0 2 0 15,0 0 0-15,0 0 1 16,-6 0 1-16,-3 0-2 16,-6 0 3-16,-6 0-3 15,0 0 1-15,-8 0-2 16,9 4 2-16,-5 1-1 15,7 2 2-15,4-6 0 16,5 3-2-16,0-4 0 16,7 0 0-16,2 0 0 15,0 0 0-15,0 0 0 16,0 0 0-16,0 0-4 15,0 0 4-15,0 0-1 0,0 0-6 16,0 0-10-16,0 0-7 16,0 0-11-16,0-9-22 15,8-12-53-15,18-2-55 16</inkml:trace>
  <inkml:trace contextRef="#ctx0" brushRef="#br0" timeOffset="33758.9309">13400 20720 79 0,'0'-10'80'16,"0"2"-54"-16,0 1 16 16,0 3 16-16,0 1-8 15,0 3-5-15,0 0-14 16,0 0-6-16,0 0-6 0,0 0-8 15,-8 0 0-15,-14 8-10 16,1 9-1-16,-7 4 3 16,-3 0-3-16,-5 1 4 15,-5 4-4-15,2-5 3 16,-5 4-4-16,9-3 1 15,1-4 0-15,8-2 0 16,6 1 1-16,4-7-1 16,7-2 0-16,3-3 2 15,6-5-3-15,0 0 1 16,0 0-4-16,0 0 3 15,0 3-3-15,0 0 1 0,0 2 1 16,0 2-4 0,15 5 6-16,6 1 1 0,3 3 6 15,0 3 2-15,3-1-8 16,-4 2 4-16,0 1-4 15,2-4-1-15,1 6 0 16,1-2 0-16,3 0 2 16,0 1 0-16,-1-4-1 15,1 1 1-15,-3-2-2 16,-4-3 2-16,2-4-3 15,-4-5 1-15,-1 0-46 16,6-2-62-16,-2-3-164 16</inkml:trace>
  <inkml:trace contextRef="#ctx0" brushRef="#br0" timeOffset="35162.0112">16932 19354 355 0,'-15'-15'53'0,"10"12"-40"16,5 3 5-16,0 0 3 16,-8 0 10-16,-10 32-7 15,-13 13-10-15,-10 14-5 16,-7-1-7-16,1 1 2 15,3 0-2-15,-2-6 3 16,10-5-5-16,2-7 2 16,6-11 0-16,8-6-2 15,7-11 2-15,11-8-1 16,-1-5-1-16,3 0-7 15,0 0-1-15,0 0 6 16,15 0 2-16,18-5 2 16,2 0-2-16,3 5 0 15,1 0 0-15,-3 0 3 16,-1 0-3-16,-4 0 0 0,-5 0 0 15,-5 0 0-15,-4 0-1 16,1 0-6-16,-2-11 2 16,-8-5-6-16,1 0 11 15,-6 3 0-15,-3-1 0 16,0 6 3-16,0 8 0 15,0 0 3-15,0 0 3 16,0 0-7-16,0 0 2 16,0 0-4-16,0 19 0 15,0 15 4-15,0 10-4 16,0 1 3-16,0-3-3 15,0-6-18-15,0-2-31 0,0 1-61 16,0-3-180-16</inkml:trace>
  <inkml:trace contextRef="#ctx0" brushRef="#br0" timeOffset="36130.0666">14437 20290 33 0,'0'-2'352'0,"0"2"-312"16,0 0-34-16,-14 15 6 0,-19 15-9 15,-3 5 5-15,3-1 0 16,4 1 3-16,8-8-6 16,1 0-5-16,5-8 5 15,5-6-3-15,2-5-2 16,5-3 5-16,3-5-5 15,0 0 1-15,0 0 1 16,0 3 0-16,0-3-2 16,0 1 0-16,0 8-5 15,0 3 5-15,0 1-9 16,21 0 8-16,10-5 1 15,8-3 0-15,6-5 1 16,-3 0-1-16,-4 0 0 16,-7 0-1-16,-11 0 0 0,-6 0 1 15,-4 0 1-15,-8 0-1 16,-2 0 0-16,0 0-1 15,0 0 1-15,0 0-2 16,0-3 5-16,0 3 2 16,0 0-2-16,0 0 4 15,0 0-5-15,0 0-1 16,0 12 4-16,0 26-5 15,3 10 8-15,4 7 5 16,1-4-9-16,-2-5-4 16,4-8 0-16,1-10-41 15,1-4-57-15,0-16-271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cm"/>
          <inkml:channelProperty channel="T" name="resolution" value="1" units="1/dev"/>
        </inkml:channelProperties>
      </inkml:inkSource>
      <inkml:timestamp xml:id="ts0" timeString="2015-11-25T16:00:30.2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24083 2474 47 0,'-77'0'4'0,"-3"0"1"16,3 0 2-16,-15 0 23 15,2 9 7-15,54-1-23 16,5-4 8-16,-8 0-4 16,-4-1-6-16,-9 5-6 15,-14 1 3-15,4 1 4 16,5 4-6-16,13-7 11 15,11 1-16-15,6-3-2 16,-2 4 2-16,-2 0 1 16,2-2 3-16,-1-2-4 0,7 3-2 15,-1 0 7 1,-1-1-7-16,2 7 5 0,-6 2-4 15,-7 5 3-15,-2 6-3 16,-16 3-1-16,-8 4 1 16,-7 9 3-16,4 0 6 15,11 1-5-15,16-10-5 16,14-1 1-16,4-4-1 15,-2 6 7-15,5 4-6 16,-5 7 7-16,1 0-4 16,4 2 7-16,3 2-7 15,-1 3-1-15,-1 4 4 16,1-2-7-16,4 0 2 15,-4-2 2-15,5-5-4 0,5 3 6 16,-1-3-3-16,6 0 1 16,0 0 1-16,0 0-5 15,0-2 7-15,0-3-7 16,0-1 0-16,0-5 8 15,16 1-18-15,4 0 25 16,1-3-16-16,2 2 2 16,13-3 4-16,3 2 10 15,2 1-9-15,3-5 2 16,2 3-7-16,-2-3 8 15,-3 0-7-15,0 0 5 16,2-5-5-16,1-1 3 16,0-7-3-16,2-1-2 15,-2-1 0-15,3-7 4 16,1-3-2-16,-1 0-2 15,4-1 0-15,3-6 7 0,-1 0-7 16,7 0 2-16,2 0 3 16,0 0-3-16,4 0-4 15,-4 0 2-15,7-6-1 16,1-2-3-16,2 0 4 15,2-3 0-15,0 4 0 16,-2-1-4-16,-2-1 4 16,-1 1-3-16,0 3-1 15,-4 0 3-15,0-1-2 16,-2 1 1-16,-4-4 0 15,1 5 1-15,-4-5-2 0,-2-1 3 16,-2-1-2 0,2 1 1-16,-6-7 1 0,-1 1 0 15,-6-2 1-15,2-2 2 16,-4-3-3-16,-5 1 0 15,2-4 0-15,-3-4 2 16,-3-2-1-16,-6-5-1 16,-3-6 0-16,2-3 4 15,0-7-4-15,2 0 0 16,-1-1 1-16,-6 1-3 15,-3-1 5-15,-13 3-3 16,-2 7 2-16,0-3-1 16,0 0 4-16,-9 0-5 15,-12-2 0-15,3-2 19 16,4 0-18-16,-3-3 2 0,1 3-3 15,1 0 1-15,0 3 2 16,-3 3-3-16,0-1 0 16,-2 1-1-16,-4 2-1 15,-2 0-8-15,-4 9 5 16,-6-1 5-16,-3 0 5 15,1 6-5-15,-9-1 0 16,1 3 0-16,-3 1 2 16,-2 2-2-16,4 0 0 15,-4 2 3-15,-3 3-5 16,-5-3 2-16,-13 4 0 15,-8 0-2-15,-12 1 2 0,-6 2-1 16,9 1-2-16,9 0-18 16,12 4-10-16,12 2-19 15,5 2-26-15,-3 6-104 16</inkml:trace>
  <inkml:trace contextRef="#ctx0" brushRef="#br0" timeOffset="10944.626">33135 3314 60 0,'-27'-9'155'16,"4"-5"-137"-16,8 6-18 15,15 3-15-15,0 5 15 16,0 0 27-16,3 0 5 16,12 0-18-16,5 0 3 15,4 0-12-15,3 10-3 16,2 12 6-16,-1 4-8 15,1 10 12-15,-2 0-6 16,-3 12 1-16,-4 10 8 16,-2 0-6-16,-7 6 2 15,-4 0-1-15,-4 0-9 16,-3 2 6-16,0-1 2 15,0 5-9-15,-10-3 15 16,-6 2-14-16,-2 0 2 0,0 1 5 16,6-3-7-16,-1-8 5 15,5-6 2-15,2-7-7 16,0-6 3-16,-3-6-4 15,4 1 0-15,-2-5 9 16,4-4-7-16,-2 1 7 16,2-6-1-16,-4 4-7 15,4 4 5-15,-2 1-3 16,2 2-1-16,0-1 10 15,3-3-12-15,0-4 4 16,0-9-4-16,0-2 2 16,0 0-3-16,0-9 2 0,0-1-1 15,0-3 0-15,0 0 1 16,0 0-1-16,0 0 0 15,0 0-3-15,0-11-8 16,8-8-32-16,5-13-61 16,-2-6-41-16</inkml:trace>
  <inkml:trace contextRef="#ctx0" brushRef="#br0" timeOffset="11384.6511">32987 4331 288 0,'0'0'42'0,"0"0"-42"16,0 3-45-16,0 26 45 15,0 16 39-15,0 17-13 16,0 11 3-16,0 6-14 16,0 4-2-16,14 3-10 15,4-9 4-15,2-7 2 16,5-12-9-16,-4-8 4 15,0-16 2-15,-1-8-6 16,-5-10 0-16,1-5 3 16,-8-6-2-16,-3-5 9 0,-2 0 13 15,1 0 3-15,7-2 3 16,7-19-15-16,10-17-7 15,6-7-2-15,9-14-1 16,1-9-6-16,-3-3 2 16,8-7 0-16,-5-5-2 15,-3 8-8-15,-5 12-20 16,-10 12-6-16,-4 11-22 15,-11 13-32-15,-11 6-61 16</inkml:trace>
  <inkml:trace contextRef="#ctx0" brushRef="#br0" timeOffset="14909.8528">37234 6459 118 0,'3'-10'52'15,"-3"5"-27"-15,0 5 4 16,0 0-9-16,0 0-13 0,0 0 6 15,0 0-10 1,0 0 1-16,0 5 12 0,0 0-12 16,4 0 6-16,-1 6 11 15,0 4-12-15,-3 8 7 16,0 5 0-16,0 5-3 15,0 4 4-15,3 1-9 16,2-4 0-16,7-1 3 16,1-7-4-16,1-10-2 15,1-2 0-15,5-12 4 16,11-2 19-16,23-10-4 15,23-33-9-15,23-14-7 16,16-6-6-16,3-5 5 16,3-1-7-16,9-3 1 0,8-7-6 15,18-2 5-15,1-2-12 16,0 9 1-16,-13 12-13 15,-23 10-3-15,-21 15 21 16,-27 13-3-16,-20 7 7 16,-22 10 3-16,-14 4-1 15,-6 3 0-15,-6 0-1 16,-6 0 1-16,0 0-4 15,0 0-36-15,0 0-29 16,0 0-45-16,-18 0-30 16</inkml:trace>
  <inkml:trace contextRef="#ctx0" brushRef="#br0" timeOffset="32644.8672">27919 11713 101 0,'-6'0'46'0,"-4"0"-41"16,5 0 12-16,5 0 2 15,0 0 7-15,-3 0 8 16,0 0-15-16,-4 0 2 16,-1 0-12-16,-7 0-8 15,-6 0 19-15,-2 3-14 0,-5-1-2 16,-1-2 10-1,-4 0-9-15,-8 0 5 0,-13 0-3 16,-11 0-4-16,-16 0 7 16,-1 0-10-16,-1-11 4 15,6-4 8-15,8-4-11 16,4-6 7-16,2-2 0 15,1-7-7-15,2-3 13 16,7-6-14-16,3-8 5 16,4-5 8-16,2-7-9 15,6-10 4-15,-1-8-8 16,1-10 3-16,-1-4-2 15,-9-5-1-15,-9-7 0 0,-5 0 0 16,-9-10 4 0,9-1-2-16,8-5 7 0,13-2 1 15,2-3 7-15,3-6-15 16,3-3 2-16,-1 1 5 15,-5-1-9-15,-4 4 5 16,2 4-5-16,0 1 0 16,8 0 8-16,9 0-7 15,3-1 0-15,9 3 1 16,1-2 0-16,1-5-2 15,8-6 0-15,-1-6 1 16,3 3-6-16,0 3 5 16,-10 8-8-16,-4 0 7 15,-6 9-4-15,-5 1 4 0,4 6-1 16,1 3 2-1,4-4-5-15,8-3 5 0,3 6-2 16,5 14-1-16,0 9 3 16,0 7 3-16,-4 11-3 15,1 7 1-15,0 14 6 16,-3 12-6-16,1 6-1 15,1 4 0-15,1 2 4 16,3 3-6-16,-3 0 2 16,-2 5 0-16,-2-2-1 15,1-4 2-15,1 7-1 16,-1-7 0-16,-3 2 2 15,0-3-5-15,-3-1 3 0,0-1 0 16,1-1-3 0,-5 0 3-16,4 0 0 0,1-1 0 15,1 1 4-15,-1-1-6 16,-1 3 2-16,2 3 0 15,-1 3-2-15,2-3 2 16,-5 5 0-16,4 0 0 16,-1 6 1-16,4 5-3 15,5 5 2-15,-1 3 0 16,3 0-6-16,0 0 4 15,0 0-2-15,0 0 4 16,0 0-8-16,0 0 8 16,-3 0-7-16,0 0 5 15,-4 16-4-15,-1 6 6 0,-2 11 0 16,5 1 0-1,-7 9 3-15,1 6-5 0,-2 2 2 16,2 6 0-16,-1-4 0 16,2 1 2-16,2-8-2 15,2-6 0-15,4 0 2 16,2-6-8-16,0 1 5 15,0-2 1-15,0-4-8 16,0-5 13-16,0-3-5 16,0-4 2-16,0-10 2 15,0-1 0-15,0-6-4 16,0 0 0-16,0 0 12 15,0 0-5-15,0 0 14 16,0-6 1-16,0-20-11 16,0-12-3-16,5-15-8 0,6-9 0 15,1-4 1-15,4-6 0 16,-1 3-1-16,3-4 0 15,0 0-2-15,2 4-1 16,1 4 3-16,-3 9-5 16,0 12 1-16,-2 8 2 15,-3 7-4-15,-1 8 1 16,-1 4-3-16,4 4 5 15,3 5-7-15,3 4-1 16,9 4 11-16,9 0 0 16,10 9 1-16,8 21 2 15,2 4 1-15,-5 4-4 0,-9 0 0 16,-3-3-2-16,-6-1 0 15,-10-2 4-15,0 0-1 16,-11-5-1-16,-5-1-5 16,-5 1-7-16,-5-2-55 15,-5-4-75-15</inkml:trace>
  <inkml:trace contextRef="#ctx0" brushRef="#br0" timeOffset="35998.0589">24289 10897 378 0,'0'-2'58'0,"0"-1"-58"16,0 1 3-16,0 2 3 16,0 0-3-16,0 0 11 15,0 31 3-15,-13 21-7 16,-5 17 10-16,-8 9-3 15,-1 7-10-15,-12 9 11 0,0-3-18 16,1-6 1 0,2-5 2-16,7-11 0 0,8-10-3 15,9-13 0-15,1-16 3 16,7-12-3-16,4-12 0 15,0-6 0-15,0 0 4 16,0 0-3-16,0-8 7 16,0-30 9-16,0-18-14 15,0-13-1-15,4-12-2 16,4-5 0-16,-2-10 0 15,3 2 1-15,2 7-1 16,-1 15 0-16,1 15-2 16,-4 19-3-16,-1 17 5 15,-4 8 0-15,1 10-3 0,1 3 4 16,-1 0-2-16,5 0-2 15,13 5-5-15,12 31 6 16,8 15 2-16,7 15 0 16,-3 7-3-16,-7 1 4 15,-2-1-1-15,-3-12 0 16,-1-8 1-16,-2-7-3 15,-4-14 2-15,-1-11 0 16,-8-10 1-16,-5-6 3 16,-6-5-4-16,-2 0 0 15,1 0 1-15,1-21 11 16,9-22-7-16,-3-16-5 15,-1-10 7-15,-1-14 1 16,-7-11 0-16,-1-4-8 16,-2 8 2-16,3 14-2 0,-3 22 0 15,0 22 0-15,0 16 0 16,0 11 4-16,0 5-6 15,0 0 2-15,0 0-21 16,0 0 1-16,0 24-29 16,0 18-37-16,0 15-84 15</inkml:trace>
  <inkml:trace contextRef="#ctx0" brushRef="#br0" timeOffset="36604.0936">24680 11566 235 0,'28'-21'33'0,"1"-10"-21"16,1 0 16-16,-7-7 14 15,-5-1-11-15,-10-1-5 16,-3-3-12-16,-5 9-12 15,0 6 15-15,0 15-8 16,-13 7-8-16,-7 6-1 16,-4 9 0-16,-3 22 0 15,0 11-3-15,9 1 5 16,9-2-5-16,9-4 3 15,0-2 0-15,4-8 0 0,19-6 1 16,13-4-1 0,3-10 3-16,5-7 1 0,10 0-2 15,-5 0-2-15,-1-15 2 16,-9-8 0-16,-6-2 4 15,-9-5 4-15,-7-5 2 16,-4-3-7-16,-5-6 17 16,-2-9-17-16,-4-5-1 15,-2 5 7-15,0 8-10 16,0 12 0-16,0 18 2 15,0 6 2-15,0 9-6 16,0 0 1-16,0 0-10 16,0 21 9-16,0 26-11 15,0 16 12-15,16 10-3 0,14-4 10 16,-4-7-10-16,2-11 3 15,-8-6 0-15,-9-13-1 16,-8-7 2-16,-3-13-1 16,0-3 18-16,0-4-12 15,-23-2 13-15,-27-1-10 16,-1-2-9-16,-3 0 4 15,16 0-4-15,14-21-12 16,19-6-19-16,5-2-82 16,0-3-75-16</inkml:trace>
  <inkml:trace contextRef="#ctx0" brushRef="#br0" timeOffset="37038.1184">25384 10790 51 0,'6'-31'197'16,"-6"12"-164"-16,4 10 33 15,-4 8-19-15,0 1-25 16,0 0 1-16,3 0-22 16,2 21 0-16,1 24 20 15,1 22 8-15,-2 15-6 16,-5 15-6-16,0 5-7 16,0-8 10-16,0-12-11 15,0-16-2-15,0-12-6 16,0-5 8-16,0-17-9 15,0-8 0-15,0-12-8 16,6-8 2-16,21-4-36 16,9-11-33-16,3-30-11 0,-8-12-57 15,-13-11 46-15,-11 0 97 16,-7 2 6-16,0 3 63 15,0 14-25-15,0 13 30 16,0 2-22-16,0 12-39 16,0 2 9-16,11-1-22 15,10 2-2-15,9 2-1 16,3-1 3-16,6 4 0 15,-1 4 3-15,-3 4-3 16,-5 2-31-16,-9 0-102 16,-12 9-61-16</inkml:trace>
  <inkml:trace contextRef="#ctx0" brushRef="#br0" timeOffset="37329.1351">25714 11344 99 0,'9'0'47'0,"17"0"-2"16,8 0 22-16,4 0-17 15,1-20-6-15,-3-5-15 16,-1-5 2-16,-11-5-14 16,-12 1-10-16,-9-1 14 15,-3 8-2-15,0 6-9 16,-15 8 2-16,-9 6-12 15,6 7 0-15,1 0-6 0,1 14 5 16,5 19-1-16,4 4 2 16,7 3 0-16,0-6-4 15,13 1-16-15,23-8-9 16,5-7-20-16,10-10-41 15,1-8-13-15,2-2-48 16</inkml:trace>
  <inkml:trace contextRef="#ctx0" brushRef="#br0" timeOffset="37720.1574">26353 11259 70 0,'18'-35'133'16,"-10"-6"-34"-16,-8 10-21 15,0 1-24-15,0 12 2 16,-14 10-20-16,-16 8-20 16,-3 0-15-16,-3 18-1 15,5 16-1-15,3 13-1 16,20-3 0-16,8-1 1 0,0-8 2 15,5-8 0-15,23-11-1 16,1-9-9-16,4-7 8 16,8 0-4-16,0-9 5 15,-5-21 1-15,0-4 2 16,-15-9-3-16,-6-8 6 15,-7-11-4-15,-5-7 13 16,-3-11-14-16,0-6 0 16,0-3 0-16,0-2 0 15,0 9-1-15,0 12 0 16,0 25 3-16,0 22-4 15,0 23 1-15,0 0-8 16,0 42 7-16,0 33-7 0,0 28 8 16,0 18 0-16,0 13 2 15,0-1-5-15,0-2 3 16,0-11-2-16,0-10-27 15,0 0-67-15,-14 2-144 16</inkml:trace>
  <inkml:trace contextRef="#ctx0" brushRef="#br0" timeOffset="38222.1862">24690 11959 172 0,'-13'0'115'0,"13"0"-98"15,0 0-12-15,0 8 2 16,51-1 16-16,60 2 1 15,46-9 2-15,36 0-26 16,26 0-8-16,-4-10-1 16,-7-4 4-16,-15-1 3 15,-21 1 2-15,-30 3 0 16,-29 0 3-16,-33 4-2 15,-35 3-1-15,-24 3 0 16,-18-3 4-16,-3 1-8 16,-15 3-67-16,-32 0-68 15</inkml:trace>
  <inkml:trace contextRef="#ctx0" brushRef="#br0" timeOffset="48015.7463">37306 6515 227 0,'0'-11'55'0,"0"-5"-17"16,0 6-10-16,0-6-15 16,0-2 17-16,0 1-11 15,0 4-8-15,0 0 6 16,0 5-9-16,0-1-2 15,0 7 0-15,0 2-5 0,0 0 4 16,0 0-5 0,0 0 0-16,0 0 0 0,0 0 0 15,0 0 0-15,0 0 0 16,0 0-9-16,-3 11 8 15,3 12-6 1,-2 12 7-16,2 2-1 0,0 7 1 16,0 1 0-16,0 5 0 15,5 0 6-15,16-2-8 16,6-6 2-16,2-5 0 15,4-5 2-15,-7-5 0 16,-2-11-2-16,-6-5 0 16,-9-4 4-16,-6-3-5 15,-3-4 1-15,0 0 0 0,0 0-2 16,3 0 4-16,-3 0-2 15,0 0 3-15,3 0-1 16,6 0 5-16,9-6-3 16,8-21 2-16,16-5 2 15,9-10-7-15,5-4-1 16,4-5 0-16,4-5 4 15,8-2-4-15,8-3 0 16,15 4-14-16,10 0 10 16,8 1-14-16,5 8 10 15,-2 5 1-15,-3 6-5 16,-10 5 12-16,-3 6-8 15,-9-1 6-15,8-1-1 0,-8 4-8 16,1 0 11 0,0 3-3-16,-9 3 5 0,-6-2-6 15,-8 7 4-15,-15-2 0 16,-10 1-1-16,-5 1 2 15,-9 0-1-15,-9-2 0 16,-10 8 2-16,1-1-2 16,-9 3 2-16,-1 5-2 15,-2 0 16-15,0 0-14 16,0 0 6-16,0 0-8 15,0 0 4-15,0 0-8 16,0 0 3-16,0 0-12 16,0 0 10-16,0 0 0 15,-2 0 2-15,-9 5-3 0,-7 10-16 16,-7 0-17-16,-7-15-55 15,-4 0-138-15</inkml:trace>
  <inkml:trace contextRef="#ctx0" brushRef="#br0" timeOffset="53129.0388">30895 13067 237 0,'-8'-22'20'16,"-4"5"-12"-16,-1 10 3 16,5 1 1-16,5 3 4 15,3 3 21-15,0-2-21 16,0 2-12-16,0 0-4 15,0 0-16-15,0 0 12 16,18 0 1-16,21 0 3 16,17 0 25-16,21 0-25 15,21 2 10-15,15 9-8 16,18 0-1-16,5 1 4 15,9 1-2-15,4-3-3 0,3-3 0 16,5 2 2-16,-3-4 1 16,-2 2-3-16,-6 0 2 15,-7 0-4-15,-3 4 4 16,-13-3-4-16,-13 2 2 15,-12-2 0-15,-13 3 2 16,-10-2-2-16,-6-1 0 16,-13-3-2-16,-6-3 6 15,-7 1-4-15,-14-3 0 16,-12 0 1-16,-7 2-1 15,-7-2 0-15,-3 0 0 16,0 0 6-16,0 0 2 0,0 0 10 16,0 0-1-16,0 0-10 15,0 0 16-15,0 0-21 16,0 0 0-16,0 0-1 15,0 0 0-15,0 0-1 16,0 0 0-16,0 0-29 16,0 0 0-16,-25 0-51 15,-7 0-95-15</inkml:trace>
  <inkml:trace contextRef="#ctx0" brushRef="#br0" timeOffset="68719.9305">4236 14432 118 0,'-48'7'32'15,"1"-1"-32"-15,4 9 0 0,12 3 6 16,-2 7 7-16,12-5 8 16,-2 4 0-16,-2 3-14 15,7 2 18-15,1 1-8 16,5 2-13-16,-1 3 15 15,-2 2-18-15,7 1 7 16,3 4 5-16,-2 1-9 16,7 3 11-16,0 2-9 15,0 0 1-15,0 0 5 16,0-1-4-16,0 1-2 15,15 3 3-15,-3 3-6 16,3-1 7-16,3 1-10 16,3-1 0-16,-3 0 4 15,5-1-1-15,1-1-2 0,-1-7-1 16,7-1 3-16,4 1 1 15,0-7-4-15,2 1 1 16,2-3 6-16,4-6-7 16,-2-5 2-16,1 0-2 15,3-5 3-15,0-1 0 16,7-5-3-16,9-6 0 15,8-6 3-15,7-1-2 16,5 0-1-16,-3 0 1 16,3 0 5-16,-6 0-6 15,6 0 0-15,-3 0 0 16,7 0 2-16,-4 0-2 15,3 0 0-15,4 0 0 0,1 0 3 16,10 0-5 0,7 0 2-16,10 0 0 0,1 0-1 15,0 0 3-15,-3 0-2 16,-8 0 0-16,-5 0 3 15,-2 0-7-15,-3 3 4 16,3 1 0-16,0 1-1 16,2-3 1-16,5 1 0 15,-1-3 0-15,-2 0 5 16,-5 0-9-16,1 0 4 15,-8 0 0-15,-2 0 0 16,-4 0 0-16,-4 0 0 16,-3 0-1-16,3-3 4 15,0-2-5-15,4-1 2 0,4 3 0 16,7-5-3-16,7 1-1 15,-4-4 0-15,-3 1 4 16,-7-2-2-16,-6 4-4 16,-2-2 6-16,-3 2 0 15,0 2-4-15,0-1 5 16,6 2-1-16,-2-2 0 15,-1 0-4-15,0 2 2 16,-6 2 0-16,4-2 1 16,-7 2-2-16,0 3 3 15,0-3 0-15,-2 0 0 0,1 3-2 16,5-2-4-1,2-3-4-15,7 1-8 0,-4 0 12 16,5-2-4-16,2-2-2 16,6 0-3-16,7-3 1 15,-2-3 13-15,-3-4-12 16,-5 1 5-16,-10-8 8 15,-3 2-12-15,-6 0 12 16,1-4-1-16,3 3 2 16,-5 0-1-16,2 0 0 15,-8 1 0-15,0-8-2 16,-2 5 2-16,-6-3 0 15,1-1 0-15,-1 4 4 16,1-4-6-16,-8 1 2 0,2-1 0 16,-7 1 1-16,-5 1 3 15,-9 2-4-15,-9-3 8 16,-3-7 4-16,-3 2 28 15,-9-3-34-15,-4-9 9 16,-2 1 10-16,0-11-12 16,0-2 2-16,-2-8-5 15,-19 4-9-15,-9-3 11 16,-2 6-12-16,-7 3 5 15,-2 3 11-15,-10 5-9 16,-3 4 4-16,-2 4-11 16,-1 8 5-16,-2-1-4 15,-3 5 0-15,-4 3-1 16,-4 4 0-16,-8 4-1 16,1-1 1-16,-7 5-1 0,-1 0 1 15,-8 5-1-15,-2 2 1 16,-9 1 0-16,-5 2 0 15,1 1 2-15,1-2-4 16,9 4 2-16,10 0-5 16,-2 0-1-16,3 0 0 15,-8 4 6-15,-3 3-4 16,0-2-1-16,-8 0 5 15,2-2-7-15,-3 1 6 16,3-2-5-16,0-2 7 16,2 0-1-16,5 0 0 15,1 0 3-15,8 0-4 0,-1 0 1 16,-4 0 0-16,1 3-5 15,-3-3 7-15,-8 5-2 16,-2-2 0-16,4 5 0 16,6-3-5-16,6 3 5 15,6-2 0-15,3 2-2 16,0-1 2-16,-4 2 0 15,-1-1-2-15,-5-1-4 16,0 5 4-16,-5-3 2 16,0 0-5-16,-3 2 3 15,-5 3 2-15,-4-4 0 16,3 1-1-16,-6-1 5 15,-3 1-5-15,0 3 1 16,0-7 0-16,7-1-7 16,4-3 9-16,-7-1-2 0,-4-2 0 15,-7 0 2-15,4 0-3 16,10 0 1-16,11-8 0 15,8-2-5-15,10-4 6 16,3 0-1-16,-1 4 1 16,2 2 3-16,-1 2-6 15,5 3 2-15,0 3 0 16,-1 0-2-16,1 0 2 15,10 0 0-15,8 0 0 16,12 3 6-16,-2 3-5 16,-6 2-1-16,-4 0 0 15,0-3-1-15,7 1 2 0,8-4-1 16,10 3 5-16,8-5 0 15,12 4-7-15,-1-4 2 16,5 0 0-16,2 0 2 16,0 0-1-16,0 0-1 15,0 0 0-15,0-4-11 16,0-22-22-16,23-14-129 15</inkml:trace>
  <inkml:trace contextRef="#ctx0" brushRef="#br0" timeOffset="71126.0682">6699 11769 204 0,'8'-24'52'0,"-8"6"-25"16,0 9-9-16,-15-3 11 0,-11 3-9 15,-13 4-6-15,-9-1 6 16,-11 1-12-16,-16 5-4 15,-13 0 7-15,-17 0-10 16,-8 0 0-16,-11 0 7 16,-1 2-4-16,4 7-2 15,8-2-2-15,9 0 2 16,5-2-6-16,1-3 6 15,3 1-2-15,0-3 0 16,0 0 4-16,0 0-6 16,4 0 2-16,-4 0-2 15,2 0-3-15,1 0 5 0,0 0 0 16,2-10 0-1,-1 3 2-15,-1 7-5 0,2 0 3 16,1 0 0-16,6 0-6 16,0 0 2-16,2 0 2 15,8 0-1-15,-1 0 2 16,-1 7-3-16,4-2 4 15,-7 0-1-15,7 3-2 16,1-1 2-16,-2 4 1 16,0-3-3-16,-2 3 8 15,-6-3-13-15,-7 2 7 16,-4-1-13-16,-4-9 10 15,3 0 1-15,2 0 3 16,13 0 0-16,5 0 0 16,10 0-5-16,3 0 5 0,5 0 0 15,0 0-5-15,8 0 1 16,-3 0 4-16,-10 0 0 15,-13 0 3-15,-16 0-10 16,-22 19 7-16,0 10 0 16,15-3-4-16,24-5 4 15,18-1-7-15,14-4 6 16,3 3 1-16,9-3-2 15,6-6 2-15,10 0 0 16,-1 2-4-16,3 6 7 16,-6 3-3-16,0 12 0 15,4-1 1-15,1 8-5 16,5 2 4-16,-2 5 0 0,1 0 5 15,1 1-3-15,-2 0 0 16,4 0-2-16,3 6 2 16,0-1 4-16,0 1-4 15,0-1-2-15,0 3 8 16,10 1-8-16,-2-1 12 15,5-5-12-15,2-3 1 16,3-2 8-16,-5-4-9 16,8-1 0-16,4-3 1 15,1-4 4-15,7 1-9 16,-7 2 4-16,5-7 0 15,-5 1-1-15,1-2 2 16,5-2-1-16,-2-2 0 16,3-7 1-16,9-1 3 0,-1-2-4 15,10-1 1-15,2 0-1 16,0-4 2-16,13-2-2 15,2-3 1-15,9-3 4 16,10 2-5-16,8-4 0 16,0 0 0-16,3 0 1 15,0 0-1-15,0 0 0 16,0 0-1-16,-1 0 1 15,5 0 0-15,-1 0 0 16,2 0 3-16,-1 0-3 16,9 0 0-16,0 0 0 15,9 0-2-15,7 0 2 0,-2-11-2 16,3 0 2-1,-4 0-3-15,-1 6-6 0,-7-3 5 16,-7 2 4-16,-5 4-3 16,-6-3 1-16,-5 5 1 15,-1-3 1-15,3-2 0 16,3 2-3-16,5-4 3 15,7-2 0-15,3 1 0 16,3 0 3-16,-6 3-3 16,-1-1 0-16,-7 1 0 15,-1-1-2-15,-9 2 5 16,-6-5-3-16,-9 9 0 15,-3-5 5-15,-2 2-6 16,2-2 1-16,1-6-2 16,-1 10 0-16,1-6 2 0,-5 5 0 15,-1-3 0-15,-4-2 4 16,-2 0-4-16,-4-1 0 15,0 2 0-15,-2-2-5 16,2 2 5-16,0 2 0 16,-2-2 0-16,2 3 5 15,-5 3-8-15,2 0 3 16,-2 0 0-16,3 0-3 15,-5 0 4-15,-1 0-1 16,-3 0 0-16,-1 0 2 16,1 0-2-16,-1 0 0 15,1 0 0-15,2 0 1 0,-2 0-1 16,-4 0 0-16,5-13-3 15,-8 0 9-15,-2-4-7 16,-8-1 1-16,0-3 0 16,-8-4 1-16,-2-5 2 15,-3-1-3-15,-9-4 1 16,0 0 4-16,-7-3-5 15,8-4 1-15,-7-6-1 16,-1-5 6-16,-2-4-4 16,3-4-2-16,0-4 0 15,4 7-9-15,-2 4 8 16,-2 6-4-16,0 9 5 15,-3 1-3-15,0 0 5 16,0 4-2-16,0-1 1 16,0 0 4-16,0-3-8 0,0 2 3 15,0-5 0-15,-3-1-3 16,-12-1 5-16,1 3-2 15,-6 2 0-15,-5 3 5 16,-7 4-6-16,-4 1 1 16,-9 0 0-16,-5 7-3 15,2 2 3-15,7-2 0 16,5 5-1-16,4-1 5 15,2 3-4-15,-3 1 0 16,-6 0 0-16,-2 2-3 16,-3 2 3-16,-5 1 0 15,-4 1-4-15,-4-1 8 0,-2 2-8 16,-3 3 4-16,-3-3 0 15,-1 8-4-15,1 0 4 16,3 0 0-16,-1 0-1 16,6 0 2-16,-2 0-3 15,5 0 2-15,2 0 0 16,-9 0 0-16,6 0 2 15,-8 0-2-15,-2 0 0 16,-1 0 5-16,-2 0-7 16,-1 0 2-16,2 0-5 15,-5 0-13-15,-5 0-92 16,0 11-132-16</inkml:trace>
  <inkml:trace contextRef="#ctx0" brushRef="#br0" timeOffset="73559.2073">4304 15472 175 0,'-3'3'42'0,"-18"-3"-32"16,-2 0-6-16,-10 0-2 15,-11 0 13-15,8 2 8 16,0-2-4-16,-5 0 7 16,-10 3-17-16,-9 1-4 15,-6-4 14-15,-7 0-19 16,-8 0 6-16,-2 0 4 15,-2 0-7-15,-5-15 8 16,10-6-7-16,-1-7-4 16,14 3 11-16,0-8-8 15,-3-1 11-15,-2-1-9 0,-2-3-1 16,0-1 5-16,-1-9-2 15,10-5 2-15,-1-7 2 16,10-4-10-16,1-2 1 16,6-4 6-16,11-2-7 15,7-1 9-15,8 8-10 16,8-6 0-16,7 7 1 15,2-1-1-15,2 4 0 16,4 2-3-16,0 1 5 16,0 3-5-16,0 2 2 15,0-3 1-15,12 3-5 16,-2-4 5-16,1 1 0 15,-1 8-1-15,-5 4 3 16,-2 1-3-16,0 5 1 16,-3 0 0-16,0 4-5 15,0 4 8-15,0 1-3 0,-3 5 0 16,-5 2-3-16,-2 6-1 15,2 6 4-15,1 1-6 16,1 4 4-16,4 3-2 16,2 2 3-16,0 0 1 15,0 0-10-15,-3 0 9 16,-10 2-10-16,-2 26 11 15,-8 11 2-15,-6 3-2 16,-4 10 5-16,3-5-5 16,-2 0 5-16,2 1-4 15,-1 3-1-15,2-1 0 0,3-5 1 16,4-5-1-16,8-7 0 15,2-16-2-15,9-8 9 16,0-6-14-16,3-1 7 16,0-2 0-16,0 0 0 15,0 0 2-15,0 0 3 16,0-14 0-16,0-31-1 15,18-18-8-15,14-12 4 16,7-5-4-16,-1 4 0 16,1 15-2-16,-9 19 6 15,-4 12 0-15,-5 19-3 16,-3 6 2-16,7 5-1 15,6 0-4-15,8 7 4 16,9 18 2-16,-1-2 0 16,1 5 0-16,-1-1 2 0,-1-1-3 15,-5 6 1 1,-5-3-5-16,0 9-58 0,-10-6-44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cm"/>
          <inkml:channelProperty channel="T" name="resolution" value="1" units="1/dev"/>
        </inkml:channelProperties>
      </inkml:inkSource>
      <inkml:timestamp xml:id="ts0" timeString="2015-11-25T16:02:32.4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29834 10858 202 0,'-14'0'15'0,"2"0"-10"0,9 0 2 15,0 0 21-15,-4 0 13 16,7 0 5-16,-2 0-14 15,2 0-14-15,-3 0-10 16,3 0 9-16,-3 0-5 16,3 0-3-16,0 0-3 15,0 0-6-15,0 0 1 16,0 5-1-16,0 5 0 15,13 7 7-15,25-1-3 16,15 2 2-16,21-4 3 16,3-2-8-16,10-3 0 0,3-4-1 15,0-2 0 1,8-3 4-16,4 0-4 0,-4 0 0 15,0 0 0-15,0 0 0 16,0 2 0-16,-3 2 1 16,-3-2-1-16,-2 3 0 15,-2-2 3-15,4-3-3 16,1 0 0-16,-1 0 0 15,-3 0-2-15,-6 0 4 16,-3 0-2-16,4 0 0 16,-11 0 2-16,6 0-2 15,-6 0 0-15,-7-3-1 16,-4-4 0-16,-3-4 1 15,-2-6 0-15,-4-1-3 0,1-6 4 16,-7-6-1 0,1-1 0-16,-1-4-1 0,4-3 1 15,3-5 0-15,-5 0-2 16,0-1 0-16,-11 3 2 15,-2-2 0-15,-7 3 2 16,-4-6-2-16,1-2 1 16,-5-2-1-16,-3-7 0 15,-3-1-2-15,-4-1 2 16,-2 0 0-16,-3-3 0 15,-6 3 0-15,0-4-1 16,0-4-1-16,-15 0-4 16,-14 1-2-16,-7 1 5 0,-3-2 3 15,-2 5 9 1,-4 1-5-16,1 5 3 0,2 8-6 15,-2 2 0-15,1 4 7 16,2 4 0-16,-6 1-8 16,-9-4-2-16,-8 7 1 15,-3-3-1-15,-5 2-8 16,0 6 10-16,5 5 8 15,-2 6-8-15,-1 1 0 16,1 3 0-16,0-2 3 16,1 6-3-16,-1-2 0 15,-5 5 0-15,-6-1-2 16,-3 3 2-16,-3-1 0 15,3 1 0-15,-1 2 0 0,-2-1 0 16,-3 3 0 0,-3-4 1-16,3 1-1 0,15 2-1 15,8 2 1-15,7 0 0 16,-1 0 1-16,-2 0-1 15,-3 0 0-15,-3 6-1 16,3-1 1-16,-1 5 0 16,4-1 2-16,2 1-4 15,4 4 1-15,10 0 1 16,5 1 1-16,9-2 0 15,-3 6-1-15,-1 3 2 16,0-2-2-16,-3 4 0 16,3 6 1-16,3-1-2 15,-2 6-1-15,0 2 2 0,-1 2 0 16,0 5-1-16,1-1 1 15,2 7 0-15,4-6-1 16,8 2-1-16,0 2 2 16,-1 2 2-16,6 0-2 15,1 2-1-15,2 2-1 16,2-4 3-16,-1 4-1 15,-1-3 3-15,-2-2-2 16,4 3-1-16,-4-6 0 16,7-3 2-16,-2-6-3 15,2-2 1-15,5 2-2 16,-1-4 0-16,1-2 2 15,3-1 2-15,-3 1-2 0,3-1-4 16,0 2 4 0,0 0-1-16,0-2 1 0,0 2-1 15,10-4 2-15,4 0-1 16,1-1 2-16,0-6 0 15,6 3-1-15,-1 0 1 16,7-2 0-16,0-1 5 16,2-3-7-16,-1 1 2 15,1 0-2-15,1-2 3 16,-4-2-4-16,-1-5 1 15,-2 1 0-15,4 1 1 16,6-7 1-16,5 2 0 16,1-1-1-16,-1-1 0 15,-5-2-1-15,-9-3 0 0,-3 3-3 16,-6-3 2-16,-4 0-14 15,4 0 0-15,3 0-6 16,9 0-10-16,8 0-14 16,3 0-20-16,1-6-8 15,-6 1-36-15,-10 2-19 16</inkml:trace>
  <inkml:trace contextRef="#ctx0" brushRef="#br0" timeOffset="16432.9399">4211 13635 76 0,'-11'-11'63'15,"-7"-1"-51"-15,6 3 5 16,4 4 11-16,1 5 3 16,7 0 3-16,0 0-10 15,0 0-4-15,0 0-5 16,0 0 2-16,0 0-2 15,0 0-7-15,0 0 1 16,0 0-5-16,0 0-1 16,0 0-2-16,0-3 0 0,0 3-1 15,0 0 1 1,0 0-1-16,0 0 0 0,0 0-2 15,0 0-6-15,0 0 3 16,0 0-4-16,0-2 7 16,0-1-2-16,0 0-1 15,0 3 2-15,0 0 2 16,4 0-2-16,-4 0 1 15,6 0-2-15,2-2 4 16,10 2 17-16,12-6-13 16,2 2 1-16,8-2-2 15,-2-1 0-15,-6 7-3 0,4 0 2 16,0 0-2-1,2-1 4-15,1-3-2 0,2 2-2 16,1-1 0-16,-4 1 1 16,1-1-1-16,-3 1 0 15,-1-2 0-15,4 0 0 16,0 1 0-16,2-4 4 15,-3 0-4-15,-2 0-3 16,-3 1 1-16,3-2 2 16,-3 0 0-16,2 6 4 15,-2-1-4-15,0 3 2 16,0 0-2-16,-4 0 0 15,7 0 0-15,-6 0 0 16,2 0 0-16,-2 0 1 16,-4 0 2-16,5 0-4 0,-3 0 1 15,3 0 0 1,-5 0 3-16,4 0-3 0,-1 0 0 15,-1 0 0-15,1 0 1 16,-2 0-1-16,2 0 0 16,4 0 1-16,3 0-1 15,0 0 0-15,0 0 0 16,-5 0-1-16,0 0 3 15,-5 0-4-15,2 0 2 16,-8 0-4-16,9 0 3 16,-1 0 1-16,5 7 0 15,5 2 0-15,-3-4 4 16,8 2-4-16,-9-3 0 15,5 5 1-15,1-5-2 16,-6-1 1-16,5 0 0 0,-4 1-2 16,4 0 2-16,-3 1 0 15,2-3 2-15,1 1-2 16,-6-1 1-16,-4 3 0 15,1 2-1-15,3-1 0 16,-1-2 0-16,1 7 0 16,3-3 0-16,-3 3-1 15,3-3 0-15,0-1 2 16,-5-4 0-16,5 3 0 15,-3-6-1-15,-4 2-1 0,2 1 1 16,-2 0 0 0,1 0 0-16,-4 1 1 0,4 0-1 15,1 0 0-15,0 0 0 16,2-2 1-16,6 1-1 15,0 1-3-15,2-3 0 16,0-1 1-16,-2 0 2 16,-1 2 5-16,-2 4-5 15,0-1 0-15,-3 1 0 16,0-1 1-16,-4-2-1 15,2 3 2-15,0-6-3 16,-3 1 1-16,1 3 0 16,1-1 0-16,-1-1 0 15,11-2 0-15,-1 0 0 16,5 0 0-16,0 0 0 0,1 0 1 15,-3 0 0-15,-4 0 0 16,-2 0-1-16,5 0 0 16,1 4 0-16,2-4 2 15,4 0-2-15,-1 0 0 16,-2 0-3-16,-3 0 3 15,2 0 1-15,-6 0-1 16,1 0 0-16,0 4 0 16,-4-4 0-16,7 3 0 15,-1-1 2-15,7-2-4 16,-1 0 2-16,7 0 0 15,-3 0 0-15,3 0-1 0,2 0 1 16,-6 0 1 0,1 0-1-16,-7 0-2 0,1 0 2 15,-3 0 1-15,2 0-1 16,0 0 1-16,4 0-1 15,-4 0 0-15,7 0 2 16,0 0-4-16,2 0 2 16,7 0 0-16,5 0 0 15,9-2-1-15,4-4 1 16,1 1 1-16,-1 0 1 15,-9 1-1-15,-5 3-1 16,-2-2 0-16,4 0 0 16,2 0 0-16,4 3-1 15,2-2 1-15,3-1-2 16,-2 0-6-16,-4 0 7 0,-3 1-6 15,1-1 6-15,-7-3-2 16,0 3 3-16,1-4 0 16,-4 1 0-16,6-2-1 15,1-2 1-15,-4 2 1 16,0-1-1-16,-2-3-4 15,-7 3 3-15,-2 2 0 16,-7 1 2-16,-8 1-1 16,-3 2 3-16,-1 0-3 15,-2 3 0-15,3-1-4 16,3 1 4-16,-1 0 0 15,1 0 1-15,-1 0 0 0,-2 0-1 16,3 0 3 0,0 0-3-16,-4 0-3 0,4 0 2 15,-3 0 1 1,0 0 0-16,5 0 1 0,-3 0 1 15,1 0-1-15,-3 0-1 16,0 0 0-16,-4 0-3 16,1 0 5-16,-4 0-2 15,-1 0 0-15,4 0-3 16,-6 0 3-16,5-4 3 15,-2 4-3-15,2 0 0 16,1 0 0-16,1 0 2 16,2-2-2-16,-2-1 0 15,-9 3 1-15,5 0-1 16,-11 0 1-16,3 0-2 15,3 0 1-15,-6 0-1 0,3 0 0 16,-3 0 2 0,3 0-1-16,-7 0 0 0,1 0 1 15,-6 0-2-15,-4 0 1 16,-2 0-1-16,0 0-8 15,0 0 9-15,0 0 1 16,0 0 0-16,0 0 8 16,-2 0 4-16,-13 0-13 15,-9 0-57-15,-17 0-107 16</inkml:trace>
  <inkml:trace contextRef="#ctx0" brushRef="#br0" timeOffset="18658.0672">4200 13833 68 0,'-30'-21'36'0,"12"11"-31"15,10 3 0-15,-2 2 30 16,2 3 4-16,5-1-13 16,-1 1-12-16,4 2 2 15,0 0-5-15,0 0-4 16,0 0-7-16,0 0-6 15,0 0-3-15,12 0 9 16,16 0 6-16,11 0-2 16,10 0 7-16,8 2 1 0,2 1-10 15,7-1 0-15,2 1-2 16,1-1 3-16,8-2-2 15,3 0-1-15,-3 0-3 16,0 0 2-16,-3 0 2 16,-12 0 3-16,-5 0-2 15,-3 0-1-15,-6 0 2 16,-7 0-3-16,3 0 2 15,0 0-1-15,2 0-1 16,1 0 1-16,1 0-1 16,-1 0 2-16,4 0-2 15,5 0 0-15,6 0 0 16,10 0-3-16,-7-2 6 0,1-1-1 15,-7 3-2 1,-12 0 1-16,-1 0-2 0,-8 0 1 16,1 0 0-16,5 0 0 15,4 0 0-15,2 0 0 16,6 0 1-16,3 0 0 15,8-2-1-15,-3-1-1 16,-2 1 1-16,-1 2 0 16,-9 0 0-16,-3 0-1 15,-5 0 2-15,0 0-1 16,4 0 1-16,3 0-1 15,-1 0 0-15,6 0 0 16,3 0 3-16,1 0-3 16,0 0 0-16,-3 7 0 0,-8-2-3 15,0 3 3-15,-3 1 0 16,-4-1-1-16,3 0 2 15,-1 0-1-15,5-3 0 16,3 0 0-16,7-1 0 16,2-1 0-16,4-3 0 15,-1 0 1-15,5 0 1 16,3 0-2-16,-2 0 1 15,5 0 0-15,-1 0-1 16,1 0 1-16,-7 0 0 16,-3 0-1-16,-6 2-1 15,-2-2 1-15,-1 2 0 0,-2-2 1 16,-3 3-3-16,-1-3 3 15,-5 2-1-15,-1 1 0 16,-5 3 0-16,0-4-2 16,-4 1 1-16,1 3-1 15,0-4 2-15,-1 3-2 16,7-1 2-16,2 0 0 15,7-4 2-15,2 4-2 16,7-4 0-16,2 0 2 16,-2 0-2-16,2 0 0 15,-6 0 1-15,1 0-1 16,-1 0 0-16,1 0 0 15,-1 0-1-15,-2 0 1 16,-7 0 0-16,-2 0 1 16,-6 0-2-16,-3 0-1 0,-2 0 2 15,2 0 0-15,0 0 0 16,2 0 2-16,4 0-6 15,-4 0 5-15,1 2-1 16,-3-2 0-16,-1 5 0 16,1-3 0-16,3 4 0 15,2-3 1-15,1-1-1 16,0 1 3-16,2 0-3 15,-2 1 0-15,2 2 0 16,1-6 0-16,5 3 0 16,6 1 3-16,1-4-2 15,-3 1-1-15,-3 3 0 16,-7-4 0-16,0 0 0 0,-1 0 0 15,3 0 0-15,5 0 2 16,-1 0-4-16,9 0 4 16,2 0-1-16,1-5-1 15,0-2 1-15,-3 1-3 16,-5 2 2-16,-3 1 0 15,-4-2 0-15,-6 2 2 16,2 1-2-16,-11-2 0 16,1 4 0-16,-7-2-1 15,-1 0 1-15,1-1 0 16,4 1 1-16,5-5-1 15,10 2-1-15,-1-2 1 16,4 4 1-16,2-3-1 16,1 6 0-16,-4 0 0 0,1 0 0 15,-4 0 0 1,-2 0 0-16,-4 0 1 0,-2 0-1 15,-3-2 0-15,3 2 0 16,2-3 0-16,-5 3 1 16,6 0 0-16,-3 0-1 15,-2 0 4-15,5 0-4 16,-3 0 11-16,-6 0-8 15,-4 0-1-15,-11 0 6 16,-9 0-4-16,-3 0 5 16,1 3-2-16,-4-3 8 15,0 0 6-15,0 0-8 16,0 0-1-16,0 0-4 15,0 0-6-15,0 0 2 16,0 0-4-16,-4-6-55 0,-17-2-92 16</inkml:trace>
  <inkml:trace contextRef="#ctx0" brushRef="#br0" timeOffset="23360.3361">6360 10949 140 0,'-57'5'19'0,"1"-5"-15"16,14 0-4-16,12 5 5 0,22-5 32 15,8 0 8-15,0 0-11 16,0 0-6-16,0 0-2 15,0 0-5-15,0 0 0 16,0 0-13-16,0 0-8 16,3 0-15-16,17-4 15 15,19-8 5-15,15-4-3 16,23-5 17-16,15-1-19 15,14 3 5-15,17-2-7 16,13 6 8-16,6 0-6 16,7 2 0-16,-3 2 0 15,-4 4 2-15,-8-2-3 16,-16 4 1-16,-7 0 0 15,-7 2 1-15,2 1 0 16,7-4 1-16,0 4-2 0,0-1 4 16,-5-3-4-16,-5-1 0 15,-8 2-1-15,6-4-3 16,6 1 4-16,1 0 0 15,8 0-1-15,-3 3 1 16,2 2 1-16,-2-3 0 16,-4 6-2-16,-1 0 0 15,-8-1 1-15,-4 1-1 16,-10 0 7-16,-8 0-6 15,-7 0 0-15,-9 0 0 16,0 0-4-16,-5 0 5 16,2 0-1-16,-3 0 0 0,-2 0 4 15,-3 0-4 1,-16 0 1-16,-13 0-1 0,-11 0 0 15,-11 0 2-15,0 0 4 16,0 0 20-16,0 0-9 16,0 0-3-16,0 0-5 15,0 0-4-15,0 0-4 16,0 0-1-16,0 0-1 15,0 0 0-15,0 0-2 16,0 0 3-16,0 0-1 16,0 0-4-16,0 0-2 15,0 0 5-15,0 0 2 16,0 0 3-16,0 0-3 15,0 0 3-15,0 0 0 16,0 0-3-16,0 0 0 0,0 0-24 16,0 1-30-16,-24 3-42 15,-20-4-144-15</inkml:trace>
  <inkml:trace contextRef="#ctx0" brushRef="#br0" timeOffset="25799.4756">11639 12124 93 0,'-12'-4'44'15,"-6"0"-26"-15,3 2 2 16,7 2 8-16,2-3-6 15,2 3 13-15,4-2-1 16,0 2-5-16,0 0-3 16,0 0-12-16,0 0 2 15,0 0-4-15,0 0-7 16,15 0 2-16,26 0-6 15,19 0 0-15,21 0 2 16,10 5-2-16,16-3 3 16,1 2-1-16,5-4-3 15,-4 1 0-15,-5-1 0 16,-6 0 0-16,-3 0 2 15,-9 0-1-15,-2 0 1 16,-12 0-1-16,-17 0-1 0,-10-1 0 16,-12-3 0-16,-16 2 0 15,-8 2 3-15,-9 0-1 16,0 0-4-16,0 0-3 15,0-3 4-15,-38 3-5 16,-19 0 6-16,-17 0-4 16,0 0 0-16,-4 0 3 15,1 0-1-15,-3 0 0 16,-2 0-1-16,-3 0 2 15,0 3-4-15,8-3 5 16,0 2 0-16,11-2 2 16,12 0-4-16,15 4 2 0,16-4 0 15,8 0 2-15,9 0-1 16,6 0-1-16,0 0 0 15,0 0-1-15,0 4-1 16,13 2 2-16,31-1 0 16,23-2 5-16,20 0-4 15,14-3 4-15,6 0-5 16,-4 0 2-16,-1 0 1 15,-7 0-3-15,-12-3 0 16,-8-5 0-16,-8-1 2 16,-10 4-2-16,-9 3 1 15,-12-3 0-15,-18 5 0 16,-13-3-1-16,-5 3-1 15,0 0-5-15,-12 0 6 16,-41 0 17-16,-28 0-13 0,-25 15-1 16,-2 2-2-16,8-3-1 15,20-4 1-15,29-1 3 16,25-8-3-16,22 3-2 15,4-4-16-15,0 0 17 16,9 0-22-16,30 0 19 16,17 0 3-16,6 0 0 15,-2 0 0-15,-4 0-55 16,-10 0-25-16,-15 0-101 15</inkml:trace>
  <inkml:trace contextRef="#ctx0" brushRef="#br0" timeOffset="39369.2518">32532 4307 152 0,'-18'0'17'15,"3"0"-15"-15,7 0-1 16,1 0 4-16,-1 0 4 0,-2 0 10 15,2 0-2 1,-2 0-6-16,-1 0-6 16,-7-5-1-16,-5-2 7 0,-7 2-9 15,-6 3 3-15,-8-3-4 16,-13 2-1-16,-8-5 1 15,-6 3-1-15,-4-2 0 16,-2-2 0-16,-10 1-4 16,-11 0 8-16,-12-3-4 15,-8 3 0-15,2 0 0 16,6-1-2-16,4 4 4 15,4 0-2-15,11-3 2 16,1 6-2-16,7-3 3 16,-1 0-3-16,2 1-2 15,7-1 2-15,4 0 0 0,6 2 2 16,6-3-2-16,2 4 0 15,3-1 0-15,6 3 1 16,7 0 0-16,2 0 4 16,7 0-5-16,5 0 1 15,9 0 1-15,3 0-1 16,7 0 1-16,5 0-1 15,0 0 0-15,3 0 2 16,-4 0-1-16,4 0-2 16,0 0 5-16,0 0 0 15,0 0 2-15,0 0-6 16,0 0 0-16,0 0-2 15,0 5 0-15,0 5 1 16,0 4 0-16,-3 5 1 16,0 8-1-16,1 3 0 0,-1 14-1 15,-3 15 1-15,-3 17-1 16,-4 17 1-16,5 11 2 15,-4 2-2-15,3-11 3 16,4-9 0-16,5-15 1 16,0-9-3-16,0-6-1 15,0-8 2-15,0-5 4 16,0-5-5-16,0-9 5 15,3-5 2-15,-1-3-8 16,4-3 5-16,-3 2-1 16,1 1-2-16,-4 2 5 15,0 0-5-15,3 3 3 16,-3 2-1-16,2-2-4 15,1-4 3-15,0-4-3 0,2-2 2 16,2-8 0-16,1 4-1 16,8-5 2-16,4-2 4 15,13 1 8-15,11-6-8 16,7 0-5-16,6 0-1 15,2 0 4-15,9 0-5 16,6-11-4-16,10-3 4 16,14-4-1-16,8-7 0 15,14 2-1-15,4-2 2 16,2 4-1-16,-5 0-1 0,-8 5-2 15,-8 2 3 1,-17 6-3-16,-4 3 1 16,-14 3 3-16,-7 2 0 0,-1 0 1 15,-2 0-1 1,2 0 0-16,-3 0-1 0,-2 0 4 15,-7 0-5-15,-8 0 2 16,-1 0 0-16,-8 6 0 16,-7-5 0-16,-1 2 0 15,-1-3 0-15,-1 5 2 16,-2-2-2-16,6 0 0 15,-6 0 0-15,-3-3-2 16,-7 0 2-16,-4 0 0 16,-7 0 0-16,0 0-19 15,0 0-38-15,0-11-69 0,-28-2-47 16</inkml:trace>
  <inkml:trace contextRef="#ctx0" brushRef="#br0" timeOffset="39708.2712">32389 4444 195 0,'7'-36'23'0,"-2"10"-20"15,-2 3 11-15,0 2 4 16,-3 8 9-16,0 8 21 0,0 3-12 15,0 2-19-15,0 0-17 16,0 11-2-16,0 39-9 16,0 33 11-16,-11 24 15 15,-7 11 4-15,6-4-8 16,6-11-2-16,-1-16 1 15,4-11-5-15,3-7-2 16,0-11 0-16,0-1-3 16,-2-7-11-16,-1-4-60 15,-9-9-113-15</inkml:trace>
  <inkml:trace contextRef="#ctx0" brushRef="#br0" timeOffset="44986.5731">41076 12588 265 0,'0'-7'40'16,"0"0"-30"-16,0 7-5 15,0 0-1-15,0 0 18 16,0 0 7-16,0 0-5 15,0 0-14-15,0 0-8 16,0 0-1-16,0 2 0 16,6 20 3-16,6 2 10 15,-1 6-8-15,5 5 3 16,1-4-3-16,7 2-5 0,-3-5 3 15,9 2-4-15,-4-8 0 16,2-6 0-16,1-5 1 16,4-9 1-16,5-2 2 15,6 0 5-15,10-24-2 16,5-16-1-16,7-8-2 15,9-7 6-15,2-14-10 16,6-4 7-16,9-14-7 16,18-9 0-16,17-10-3 15,16-10 3-15,12 5-11 16,-4 3 8-16,-14 13-2 15,-19 27 5-15,-23 17 1 0,-28 19-1 16,-26 14 1 0,-20 7 3-16,-16 7 0 0,-2 2 2 15,-3 2-6-15,0 0 4 16,0-2 1-16,0 2-5 15,0 0 3-15,0 0-3 16,0 0 0-16,0 0 2 16,0 0 0-16,0 0-2 15,0 0 0-15,0 0 0 16,0 0 3-16,0 0-3 15,0 0 0-15,0 0 4 16,0 0-2-16,0 0 0 16,0 0-2-16,0 0 1 15,0 0-2-15,0 0 1 16,0 0 0-16,0 0-2 0,0 0 2 15,0 0 0-15,0 0 0 16,0 0 0-16,0 0-1 16,0 0 0-16,0 0 1 15,0 0 0-15,0 0 1 16,0 0-1-16,0 0 0 15,0 0 1-15,0 0-1 16,0 0 0-16,0 0 0 16,0 0 0-16,0 0 3 15,0 0-3-15,0 0 2 16,0 0-2-16,0 0 5 15,0 0-5-15,0 0 1 0,0 0-1 16,0 0 1 0,0 0-1-16,0 0 0 0,0 0 1 15,0 0-2-15,0 0 2 16,0 0-1-16,0 0 0 15,0 0 0-15,0 0-1 16,0 0 1-16,0 0 0 16,0 0 0-16,0 0 1 15,0 0-1-15,0 0 0 16,0 0 0-16,0 0-2 15,0-3-11-15,0-8-49 16,0-11-111-16</inkml:trace>
  <inkml:trace contextRef="#ctx0" brushRef="#br0" timeOffset="50003.86">21978 12648 224 0,'0'4'53'16,"0"-4"-48"-16,0 0 0 15,0 0-4-15,0 0 8 16,0 0 12-16,0 0 8 16,0 0-6-16,0 0-14 15,0 0 4-15,0 0 4 16,5 10-5-16,6 7-4 0,11 4 6 15,7 9 8-15,4 6-11 16,9 2-10-16,9-1 5 16,1-1-3-16,11-10-2 15,-1-8-1-15,3-9 0 16,4-9 0-16,5 0-2 15,9-14 6-15,19-23-3 16,10-16 5-16,19-9-2 16,5-13-3-16,7-14-1 15,-6-4 0-15,-9-11 1 16,-10-6 4-16,-5 9-4 15,-5 4-1-15,-7 17 1 0,-19 21 2 16,-13 17-3 0,-19 20 0-16,-14 6-1 0,-16 11 2 15,-7 2-1 1,-11 1 0-16,1 2-3 0,-3 0 3 15,0-4-11-15,0 4-9 16,0 0-3-16,0 0-14 16,0 0-13-16,0 0-46 15,0 0-48-15</inkml:trace>
  <inkml:trace contextRef="#ctx0" brushRef="#br0" timeOffset="57075.2645">4836 3917 70 0,'20'0'5'0,"8"0"-1"16,6 0 11-16,17 0 18 16,-18-5-16-16,3-1 7 15,-4 1 0-15,-4 2-7 16,-8 3-6-16,-5 0-8 15,-4 0 1-15,-1 0 0 16,-2 0-1-16,2 0 3 16,1 0-3-16,7 0-2 15,3 0 4-15,9 0-1 16,6 0-1-16,11 0 8 15,12 0-9-15,10 0 7 16,11 0-5-16,9-10-1 0,9 2-1 16,3-4-1-1,-1 4 0-15,-5 1 1 16,-2-2-2-16,-9 8 0 0,-7-3 0 15,3 2 0-15,0-2 1 16,9 0 1-16,9-5-1 16,0 1-1-16,3 1-1 15,1-2 1-15,-11 7 0 16,-2-1 0-16,-9 3 0 15,-3 0 1-15,-2 0-1 16,-4 0 0-16,-2 0 3 16,-1 0-3-16,1 0 0 15,-2 0 0-15,5 0 0 16,2 0 1-16,6 0 2 15,10 0-3-15,10 0-3 16,8 0 3-16,2 0 3 0,-7 0-1 16,-7 0-4-16,-7 0 1 15,-9 0 1-15,3 0 1 16,1 0 0-16,7 0-2 15,13-4 0-15,3-1 1 16,10-2 0-16,1-1 0 16,-8 2 0-16,-3 4 0 15,-10-1 1-15,-1 0-1 16,-7 3 0-16,-6-1 0 15,-3 1 0-15,-2 0 0 16,-1 0 2-16,1 0-2 16,2 0 0-16,-1 0-1 15,4 0 1-15,7 0 0 16,5 0-1-16,0 0 4 0,8-4-3 15,5-1 0-15,5 0-1 16,8-4 1-16,2 4 0 16,-5-1-1-16,-5 1 1 15,-5 3 0-15,-13-4 0 16,-2 5 0-16,-6-3 2 15,0 1-3-15,1-3 1 16,5 6-1-16,-1-3 1 16,0 2 0-16,3 1 0 15,-4 0 0-15,4 0 2 16,5 0-2-16,0 0 0 15,8 0 1-15,-2 0-3 0,7 0 4 16,3 0-2-16,9 0 0 16,9 0 0-16,2 0-1 15,1 0 1-15,-4 1-1 16,-7 2 1-16,-15 1 0 15,0-4 1-15,-14 2-1 16,-7-2 3-16,-13 0-5 16,-12 3 2-16,-20-3 0 15,-12 0 7-15,-16 0-5 16,-7 0 8-16,-10 0-2 15,0 0-2-15,-27 0-6 16,-44 0-72-16,-48-3-113 16</inkml:trace>
  <inkml:trace contextRef="#ctx0" brushRef="#br0" timeOffset="59085.3795">5082 3924 18 0,'-20'0'2'0,"-4"0"0"15,4 0 6-15,2 0 1 16,3 5 6-16,5-5 10 15,2 3-5-15,-5 1 11 16,-2-2-11-16,-1 1-5 16,0-1 1-16,4 1-5 15,6 0 1-15,-3-1-9 16,3 1 0-16,6-3-3 15,0 2 2-15,0-2 4 16,0 0 5-16,0 0 5 16,0 0-16-16,6 0-14 15,21 0 14-15,15 0 12 16,20 0 1-16,9 0-11 0,9-2 4 15,4-1-3-15,-1 3-1 16,2 0-1-16,5 0 0 16,2 0 2-16,6 3-1 15,10 5-2-15,-5 0 4 16,5-2-3-16,-8-3-1 15,-2-3-1-15,-6 0 1 16,1 0-5-16,-8 0 5 16,2 0 3-16,-7 0-1 15,-3 0-2-15,-3 0 0 16,-2 0 0-16,-4 0 0 15,3-3 0-15,1-6 1 0,-2 4-1 16,-1-1 0-16,-4 4 2 16,-2-1-2-16,-3 1 0 15,-1-1-1-15,-3 3 1 16,1 0 0-16,-3 0 0 15,-5 0-1-15,2 0 1 16,3 0 0-16,0 0 1 16,8 0 0-16,2 0 0 15,3 0-1-15,0 0 3 16,-1 0-3-16,-1 0 0 15,1 0-2-15,-4 0 2 16,3 0 0-16,-2 0 2 16,-1 0-1-16,-2 0-1 15,2 0 1-15,-3 0-1 16,4 0 0-16,5 0-1 0,1 0 1 15,5-8 0-15,6-1 1 16,0 1-1-16,7 1 0 16,-5 1 0-16,-2 1 0 15,-5 3 0-15,-1-1-2 16,-2 0 0-16,-7 3-1 15,4 0 3-15,-5 0 0 16,5 0 1-16,-1-3 1 16,1 3-4-16,2-2 4 15,0 0 0-15,3-5 0 16,0 3-2-16,1 0-1 15,2 2 0-15,-8 2 2 0,-2 0 0 16,0 0-1-16,-8 0 1 16,0 0-1-16,0 0 1 15,6 0-1-15,4 0 0 16,0 0-2-16,8 0 4 15,0 0-2-15,9-5 0 16,3 2 0-16,4-2-1 16,5 0-1-16,-1 5 2 15,-2 0 1-15,-5 0 1 16,-7 0-2-16,-6 0 0 15,-5 0 3-15,-5 0-6 16,2 0 6-16,3 0-3 16,-2 0 0-16,-1 0 1 15,-4 0-1-15,-5 0 0 16,-1 0-1-16,3 0 1 0,3 0 0 15,7 0 1 1,0 0-1-16,5 0 2 0,3 0-2 16,-6 0-3-16,-2 0 3 15,-5 0 0-15,-7 0 0 16,0 0 0-16,-5 0 0 15,6 0 0-15,4 0-2 16,-3 0 2-16,4 0 0 16,-1 2 5-16,1 3-4 15,-1-2 3-15,3 0-4 16,3 2 2-16,-2-3 0 15,-5 2-2-15,3-1 0 0,-5 2 3 16,-6-2-1-16,1-3-1 16,-4 2 6-16,1-2-2 15,5 2 2-15,1-2-4 16,7 3 7-16,5-3-2 15,-3 0 0-15,-2 3 1 16,-3-3-8-16,-9 0-1 16,-2 0 0-16,-2 0 1 15,-6 3-1-15,-7-3 0 16,-8 0 1-16,-6 0 4 15,-6 2-3-15,-10-2-2 16,-4 0 5-16,-4 3-1 0,0-3 5 16,0 0 13-1,0 0-7-15,0 0-2 16,0 0-8-16,0 0-5 0,0 0-25 15,-20 0-83-15</inkml:trace>
  <inkml:trace contextRef="#ctx0" brushRef="#br0" timeOffset="71025.0624">20346 20662 260 0,'5'0'79'0,"0"0"-76"15,-5 0-3-15,0 0 0 16,0 0 4-16,0 0 13 16,0 0-3-16,2 0-2 15,1 0-10-15,0 0-1 16,0 0 1-16,-3 0 0 15,0 0-1-15,0 0-1 0,0 0 0 16,0 0 6-16,0 0-5 16,0 0 2-16,0 0-3 15,0 0 1-15,0 0 1 16,0 0 4-16,0 0-2 15,0 0 6-15,0 0-5 16,0 0 0-16,0 0 0 16,0 0-4-16,0 0 0 15,0 0-1-15,0 0 0 16,0 0 2-16,0 0-2 15,0 0 1-15,0 0-1 16,0 0 3-16,0 0-4 0,0 0 1 16,0 0 0-16,0 0 0 15,0 0 0 1,0 0 2-16,0 0-2 0,0 0 0 15,0 0 1-15,0 0-1 16,0 0 0-16,0 0 2 16,0 0-2-16,0-3 0 15,0-4 0-15,0 2 2 16,0-4-2-16,0-2 0 15,-6 0-2-15,3-8 2 16,-4 1-2-16,-1-3 2 16,5-4 2-16,-3-2-1 15,3 1-2-15,3 1-1 16,-3 0 1-16,3 1 1 15,0-4-1-15,0 1 1 0,0 1 1 16,0 2 0-16,0 1-1 16,0 6 5-16,0 3-2 15,0 7 3-15,0 2-1 16,0 1-1-16,0 0-1 15,0 0-1-15,0 4 0 16,0 0-2-16,0 0 2 16,0 0-1-16,0-2 0 15,0 2 0-15,0 0-1 16,0 0-3-16,0 0 2 15,0 0-2-15,-3 0-11 16,1 14 13-16,-8 6 1 16,2 7 2-16,2-1-2 0,2 4 0 15,1 5 0 1,3-1 0-16,0 4 3 0,-3 2-3 15,3 3 0-15,0-3 0 16,0 6 1-16,0-3 0 16,0-4-1-16,0 2 0 15,0-7 0-15,0-2 0 16,0-2 0-16,6 2 2 15,-6 0-2-15,4 0-1 16,-4 0 1-16,3-2 0 16,0 0 0-16,-1-4 0 15,1-2 0-15,3-3-2 16,1-1 2-16,-2-2 0 15,-2-2 1-15,0 1-1 0,-3-5 0 16,4 2 0 0,-4-1 1-16,0-2 0 0,2-6-1 15,-2 0 2-15,0-5-3 16,3 0 2-16,-3 0-1 16,0 0 2-16,0 0 1 15,0 0 0-15,0 0 1 16,0 0-4-16,3-24-1 15,2-12-4-15,2-14-1 16,4-6 3-16,2-2 4 16,2-7-1-16,-1 3 0 15,-2-1 1-15,-2 4-2 16,-2 4-1-16,-2 4 2 0,-6 2 0 15,0 0 0 1,0 5 0-16,0 4 0 0,0 2 1 16,-6 9-3-16,-2 5 2 15,1 4 0-15,1 7 0 16,4 2 1-16,-1 4-1 15,3 3 0-15,-4 4-2 16,4 0 2-16,0 0 0 16,0 0 0-16,0 0-3 15,0 0-2-15,0 0 4 16,-3 9-6-16,3 22 4 15,-3 19 3-15,-2 6-1 16,-1 2 3-16,-1 1-5 16,2-5 6-16,-1-6-1 0,-1-6-2 15,5-4 0-15,-4-9-1 16,3-7 1-16,3-4 0 15,-2-1-1-15,-3-7 1 16,5-5-1-16,0 1-35 16,0-6-94-16,0 0-119 15</inkml:trace>
  <inkml:trace contextRef="#ctx0" brushRef="#br0" timeOffset="72614.1533">20521 20469 47 0,'0'3'35'0,"-3"0"-31"16,0 2-1-16,3-3 17 15,0 1 4-15,0-3-1 0,0 0-2 16,0 0-2-16,0 0-5 15,0 0 0 1,0 0 7-16,0 0-10 0,0 0 20 16,0-3 6-16,18-15-27 15,9-6-7-15,6-3 1 16,0-5-3-16,-2-2 2 15,8-10 0-15,4-4 2 16,4-8-1-16,9-4-2 16,3-8 0-16,3-6 0 15,5-4-2-15,0-3 6 16,2 1-5-16,-4 8-1 15,-5 6 8-15,0 7-5 16,-11 0-1-16,2 5 6 16,-4 2-8-16,-1 0 6 0,-5 4-4 15,0 6 1-15,-2 4-3 16,-9 5 3-16,-1 1 5 15,1 3 0-15,-3 2-6 16,-3 1 4-16,-3 1-5 16,-3 4 0-16,-7 5 0 15,1 2 3-15,-9 9-3 16,0 2 1-16,-3 3-1 15,0 0-1-15,0 0-11 16,0 0-2-16,0 0 13 16,0 0 1-16,0 0 0 15,-3 0 4-15,-9 8-2 16,-2 6 0-16,-1 0-2 0,2 2 0 15,-2-2-1-15,-3 9 0 16,0-5 0-16,-5 2 3 16,2 1-3-16,-5 2 1 15,-1 7-1-15,-5 7 1 16,-7 12-1-16,-6-1 0 15,-2 8-1-15,-1-2 1 16,-2 2 0-16,-4-3 1 16,3-3-1-16,2 1-4 15,1 1 1-15,-3 1-3 16,4 2 3-16,-4 2 3 15,4-6-4-15,1-1-2 16,5-1 1-16,0-6 2 16,5 0 0-16,7-6 3 0,1-2 0 15,10-4-3-15,5 0 3 16,-3-3 0-16,4-1-2 15,-3-1-1-15,4-1-1 16,-4 2 0-16,0-3 4 16,-1-2-8-16,-1-1 2 15,5-8 6-15,3-5-16 16,6-2 2-16,3-6 8 15,0 0 6-15,0 0 4 16,0 0-3-16,0 0 0 16,0-11-1-16,10-8-2 15,10-5 2-15,4-8-5 16,14-9 5-16,13-7 0 0,14-4 1 15,10-16-1 1,11-10 0-16,3-9 2 0,3-12-2 16,0 3 0-16,-2 2 0 15,-10 5 2-15,-3 12-2 16,-10 10-2-16,-7 8 2 15,-9 6 0-15,-3 7 0 16,-9 4-1-16,-1 1 2 16,-9 7 1-16,-1 2-2 15,-8 5 0-15,1 1-3 16,-6 3 3-16,-4 8-2 15,-1 1 2-15,-7 4 0 16,-1 4-4-16,-2 3 4 16,0 1-10-16,0 2 1 0,0 0 9 15,0-2 6-15,0 2-4 16,0 0-1-16,0 0 1 15,0 0-2-15,0 0-3 16,0 0 1-16,0 0-8 16,-18 13 10-16,-15 16 4 15,-11 7-4-15,-7 3-8 16,2 0-49-16,-8 16-63 15</inkml:trace>
  <inkml:trace contextRef="#ctx0" brushRef="#br0" timeOffset="75025.2912">20212 20540 133 0,'-2'-1'50'0,"-1"1"-35"15,3-3-8-15,-3 0 11 16,-4-2 0-16,-1-3 10 15,-7-2-3-15,0-2-7 16,-6-1-8-16,-8-3 6 0,-4 1-1 16,-8-9-5-16,-1 0-5 15,-3-4 10-15,-2-3-10 16,-4-4 0-16,-3 1-1 15,0-7-2-15,2 0-1 16,-7-1 6-16,-2 2-5 16,-1-3 6-16,3 0-2 15,5 4-6-15,4-4 6 16,0 2-5-16,-1 4 1 15,4-1 1-15,-2 1-2 16,5 0 1-16,0 1-2 16,2 2 0-16,3 2 0 0,-2-2 2 15,2 1 3 1,-5 1-3-16,3-3-1 0,-5 3 1 15,2 0-2-15,5 2 3 16,1 4-4-16,2-1 3 16,3 3 2-16,-2 2-2 15,0 1 0-15,-4-1-1 16,0 4-1-16,1 2 0 15,5 0 7-15,5 2-7 16,8 5 4-16,6 1-3 16,-1-2 1-16,9 10 1 15,6 0 4-15,0 0-7 16,0 0 0-16,0 0-9 0,0 0-5 15,0 0-3-15,6 0 4 16,20 23 13-16,12 9 9 16,11 2-4-16,10 7-5 15,8 1 0-15,8 3 5 16,12 1-4-16,-2 0 4 15,2 2 0-15,-7 0-4 16,-6 0-1-16,-9 2 0 16,-8 1 1-16,-6 2 1 15,-1 2-2-15,0 0 1 16,7-1 0-16,2-3-1 15,4-11 0-15,5-2 0 16,1-4-2-16,-5-2 2 16,-4-2 0-16,-7-1 1 0,-11 0-1 15,-6-2 0-15,-3 0-3 16,-4-1 3-16,1-2 0 15,-7 2 1-15,2-6-1 16,-1-1 1-16,-4-1-1 16,4-4 0-16,-4 0 0 15,-2-4 0-15,-3-4-2 16,1 1 2-16,-8-1 0 15,-3-1 0-15,0 1 1 16,-5-3-1-16,2-2 0 16,-2-1-1-16,0 0 2 15,0 0-1-15,0 0 2 0,0 0-2 16,0 0 5-16,0 0-3 15,0 0-1 1,0-1-2-16,-7-19-2 0,-19-7-8 16,-10-7 8-16,-8-6-3 15,-12-8 6-15,-3-3-4 16,-3-4 4-16,-5-9-8 15,5 4 2-15,0-1-3 16,-4 1 8-16,-5 2-13 16,0-1 10-16,0-3 0 15,-4 5 2-15,4 2-2 16,0 1 4-16,5 6-1 15,7 3 1-15,8 2 4 16,7 6-3-16,5 0 0 16,1 3 0-16,-4-2-1 0,-3 3-1 15,3 4-5-15,1 5 6 16,0 4-2-16,5 3 2 15,0 0 2-15,10 8-2 16,5 1 0-16,6 2 0 16,3 1 0-16,3 2 1 15,7 0-1-15,-1 3 3 16,3-3-2-16,0 3 0 15,0 0 0-15,0 0-1 16,0 0-1-16,0 0-7 16,0 3-1-16,21 22 9 15,10 9 2-15,15 5 5 0,3 9-5 16,11 3 2-16,3 0-1 15,2 3-2 1,4-1 0-16,8 4 2 0,3 2-1 16,9 3-1-16,2 1-1 15,2 7-1-15,-1-3 1 16,-5-1 1-16,-10 1 1 15,-10-3-2-15,-7-2 3 16,-7-5-3-16,-8-7 0 16,0-2 1-16,-1-4-1 15,-5-5 0-15,-1-1 2 16,-2-1-1-16,-3-2-1 15,-4 0 0-15,1-7-1 16,-3-1 1-16,-3-3 0 16,-3-5 1-16,-7-3-1 0,-2-9 0 15,-9-1 0-15,0-6 2 16,-3 0-3-16,0 0 1 15,0 0 0-15,0 0-2 16,0 0 4-16,0 0 0 16,-11 0 12-16,-17-10-1 15,-3-9-10-15,-12-5-3 16,1-2 1-16,-4-4-2 15,-3-3-3-15,0-3-5 16,-2-2-1-16,3-4 2 16,-2-7-4-16,-1-2-4 15,-3-1-6-15,-8-10 0 16,-9 0 6-16,-9-3 4 0,-6 2 5 15,-1 4-9 1,2-3 9-16,4 4 2 0,3 7-4 16,8 2 1-16,1 3 2 15,7 7 0-15,3 0 5 16,2 3 1-16,6 1 0 15,0-1 0-15,10 2 1 16,3 0-1-16,6-1-1 16,7 5 1-16,7 4 0 15,7 8-1-15,4 4 0 16,4 6 1-16,3 5 2 15,0 3-2-15,0 0-1 16,0 0-5-16,0 0-1 16,24 13 7-16,9 14 1 0,3 6-1 15,5 4 0-15,10 8 0 16,6 8-1-16,2 5 1 15,6 2 7-15,4 6-3 16,8 7 11-16,3 3-10 16,6-1-1-16,0-3 6 15,1-3-8-15,-5-4 2 16,-7-7 1-16,-3-5-3 15,-10-4 0-15,-9-7 0 16,-6-3-2-16,-4-5 3 16,-9-2-3-16,-3 0 0 15,-5-2-16-15,-8-4-22 16,-3-3-61-16</inkml:trace>
  <inkml:trace contextRef="#ctx0" brushRef="#br0" timeOffset="77674.4427">20436 20611 26 0,'0'0'152'16,"0"24"-142"-16,-3 16-2 16,-1 3 0-16,1 3 2 0,0-1 0 15,3 0 23-15,0 3-19 16,0-5-5-16,0 3 0 15,3-1 7-15,9-2 2 16,1 2 0-16,-5-2-11 16,0 8 8-16,-1 5-8 15,-4 0-4-15,0 2 24 16,-1-1-23-16,5 0-1 15,-1-7-1-15,-1 1-1 16,1-6 2-16,-2 3 3 16,-4 1-5-16,3 3 4 15,-3 3-3-15,0 3 1 16,0 4-1-16,2 3 1 15,1 1 1-15,3-7 1 16,3-3-3-16,0-5 6 0,0-7-5 16,2-8-1-16,4-1-2 15,-2-11 1-15,-2-3-1 16,-1-2 3-16,-5-3-1 15,-2 0-1-15,1-3 1 16,-1-3-2-16,-1 2 1 16,-2 1 0-16,3-5 4 15,-3 0-5-15,0-6 1 16,0 2-1-16,0-4 0 15,0 0 2-15,0 0-2 16,0 0 1-16,0 0 1 16,0 0-2-16,0 0 0 0,0 0-1 15,0 0 1-15,0 0-3 16,0 0 0-16,0 0-4 15,0 0 7-15,0 0-3 16,0 0 4-16,0-4-3 16,-3-22 2-16,-12-12-1 15,3-12 1-15,-2-18 1 16,7-17 4-16,2-19-3 15,5-10-2-15,0-10-2 16,0 6 0-16,0 9 2 16,5 10 3-16,8 8-3 15,-5 8 7-15,2 6-6 16,-8 6 0-16,1 5-1 15,-3-3 0-15,0 4-1 0,0 2 1 16,0 3-1-16,-11 4 1 16,-4 6 0-16,2 4 0 15,2 3 0-15,2 6 2 16,-4 2-2-16,8 6 1 15,-1 6 0-15,1 0 3 16,-2 8-4-16,4-2 0 16,0 10 0-16,1-2 0 15,2 7 0-15,0 2-3 16,0 0 1-16,0 0 1 15,0 0-3-15,-3 0-6 16,-4 35 4-16,-1 18 5 16,-5 22 1-16,-5 11 2 0,1 13-2 15,3 12 1 1,-1 10-1-16,8-1 2 0,1 1-4 15,6-4 2-15,0-5 0 16,0-10 0-16,0-3 2 16,0 2-1-16,3 1-1 15,4-7 1-15,-4 0-2 16,-1-20 0-16,1-7 1 15,0-8 0-15,0-12 2 16,1-5-2-16,-1-14 0 16,-1 1 1-16,1-7-1 15,-3-4 0-15,0-5 0 16,0-6-2-16,0-8 4 15,0 0-1-15,0 0-1 16,0 0-6-16,0 0 6 0,0-24-7 16,0-13-1-16,0-9 6 15,0-14-6-15,0-13 8 16,0-13-3-16,0-18 0 15,3-12-8-15,12-6 9 16,0-4-3-16,0 4 4 16,-6 3 2-16,-4 7 0 15,-2 4 0-15,1 13 3 16,-4 5-5-16,0 12 1 15,0 5-3-15,0 7 2 16,0 7 1-16,0 5-3 16,0 12 3-16,0 13 0 0,0 8-1 15,-4 14 0-15,4 7-3 16,-3 0 2-16,-5 23-16 15,-5 25 14-15,-2 12 3 16,1 6-4-16,5-1-30 16,6-4-2-16,3 1-9 15,0-9-17-15,0 4-96 16</inkml:trace>
  <inkml:trace contextRef="#ctx0" brushRef="#br0" timeOffset="79365.5394">21577 22585 33 0,'0'0'71'0,"0"2"-49"15,0 3 7-15,0 5 5 16,0 1-12-16,0-2 10 16,0 2-5-16,0 1 0 15,0 0 0-15,0-5-10 16,0-1 2-16,0-6-8 15,0 0-1-15,0 0 2 16,0 0-1-16,0 0 4 16,0 0 3-16,0 0-3 15,0 0 2-15,0-22 3 16,0-10-14-16,-7-10-3 15,1-9 1-15,3-4-4 0,3-13 8 16,0-10-7-16,0-2 2 16,0-8 1-16,-2 2-4 15,-5 3 3-15,1 3-2 16,1 8 1-16,-2 6 0 15,-1 1 0-15,-2 1-4 16,2 3 2-16,-5-1 0 16,2 5 0-16,-4 4 0 15,0 5 2-15,0 3-2 16,7 2 1-16,-2 8-1 15,2 3 1-15,2 2 0 16,-1 4-1-16,2 2-1 16,2 0 1-16,-3 2 0 0,2 3 1 15,4-2-1-15,-2 6 0 16,-1-4 0-16,0 2 0 15,0 3 0-15,3-1 3 16,-2-1-3-16,-3-1-1 16,3 2 1-16,2-1 1 15,-3 3 0-15,0 2-1 16,-2-3 0-16,2 7 0 15,-4-2 0-15,7 4-2 16,-3 5 0-16,3 0 1 16,0 0-3-16,-3 0 2 15,3 0-1-15,0 0-2 16,0 0 2-16,0 0-1 15,0 0 4-15,-2 8-1 16,-1 16 1-16,-4 11 1 0,-4 2-1 16,-1 6 0-16,-6 5 0 15,-3 0 2-15,3 0-2 16,-3 3 0-16,4-6-1 15,-1-4 1-15,5-9 0 16,5-5 1-16,5-11-1 16,0-3 1-16,1-8-1 15,2-2 0-15,0-3 1 16,0 0-1-16,0 0 0 15,0 0 1-15,0 0 2 16,0 0-2-16,0 0 1 16,0-20 1-16,0-11 3 15,0-14-6-15,13-5-1 16,0-5 1-16,8-2-3 0,-1 8 4 15,-2-5-2-15,6 6 2 16,3 5-1-16,-3 6 0 16,-1 10-2-16,-2 9-5 15,-6 4 0-15,-3 8 7 16,-4 1-1-16,5 5-1 15,-2 0 0-15,11 0 2 16,1 14-4-16,4 12 3 16,3 8-2-16,-4 9 3 15,2 0 1-15,-2 1 0 0,-3-2 2 16,-2-7-1-1,4-6-1-15,-5-4 1 16,-2-4-2-16,-1-8-27 0,-5 6-68 16,3-11-205-16</inkml:trace>
  <inkml:trace contextRef="#ctx0" brushRef="#br0" timeOffset="81518.6626">22086 21702 3 0,'0'-14'214'0,"0"14"-144"16,0 0-48-16,0 0-8 15,0 0-2-15,0 0 7 16,0 0-5-16,0 22-6 15,7 15 9-15,4 17 2 16,2 7-2-16,2 9-7 16,-1 7-1-16,4-1 3 15,-3-2-4-15,0-5 4 16,-7-7-1-16,2-8-7 15,-5-6-1-15,-2-11-2 16,0-7 0-16,4-9 1 16,-7-8-1-16,3-8-1 0,-3-5-2 15,0 0-30-15,0 0-18 16,0 0-27-16,0 0-40 15,0-13-108-15</inkml:trace>
  <inkml:trace contextRef="#ctx0" brushRef="#br0" timeOffset="82163.6995">22188 21668 168 0,'-4'-9'35'0,"-1"1"-29"16,2 3-4-16,3 2 3 0,0 0 24 16,0 3 8-16,0-2 3 15,0 2-30-15,18-3 5 16,15 1-7-16,11 2-3 15,3 0-5-15,1 0 0 16,-1 0 0-16,-11 0 1 16,-3 0 2-16,-12 0-3 15,-6 0 6-15,-10 0-6 16,-5 0-1-16,0 0 1 15,0 0 7-15,0 0-3 16,0 0-3-16,0 10 12 16,0 19 2-16,0 1-5 0,-5 10-10 15,2 3 4-15,-4 5-2 16,7 5-1-16,0 4 3 15,0 4-4-15,0 0 8 16,0-3-6-16,0-1-1 16,7-6 2-16,8-7-2 15,-4-7 2-15,-1-5-3 16,4-3 0-16,-7-5 1 15,-2 0 2-15,-2-5-3 16,-3 2 1-16,0 0 0 16,0-1 0-16,-11 1 8 15,-11-3-3-15,-4-1 3 0,2-1-2 16,-6-5-3-1,6-2 2-15,-2-2-6 16,-1-2 1-16,0 0-1 0,4 0 1 16,5-2 1-16,6 0-1 15,3-3-1-15,5 0 0 16,-1 0-8-16,2 0-6 15,3-6-18-15,-3-16-21 16,3 4-33-16,0 2-51 16</inkml:trace>
  <inkml:trace contextRef="#ctx0" brushRef="#br0" timeOffset="84624.8403">20408 20116 175 0,'-6'-21'19'15,"1"10"-18"-15,-5 2 2 16,2 2 6-16,1 2 0 16,-1 3 8-16,5 2 11 15,0 0-1-15,1 0-5 16,-3 0-5-16,3 0-7 15,-9 0-7-15,-11 2-3 16,-2 23-5-16,1 9 1 16,-3 3 6-16,1 0-2 15,1 2 0-15,6-9-1 16,3 4-1-16,7-8 2 15,5 0-10-15,3 1 8 0,0-3 2 16,0 6-6-16,0-4 6 16,0 4 0-16,18-3 0 15,3-6-4-15,-3-3 4 16,2-7-2-16,-4-2 6 15,-3-7-4-15,3-2 12 16,4 0-6-16,1 0 1 16,4-11-2-16,-5-10-4 15,-6-6 4-15,-1 1-5 16,-4-3 2-16,-6-3 0 15,2-3 1-15,1-4-3 16,-3-1 0-16,-3 3-5 16,0-2 4-16,0 1 1 15,0 7-9-15,-9 6-3 16,-6 6 1-16,-5 6 0 0,-1 2 6 15,0 6-6-15,3 5 6 16,3 0 5-16,0 0-3 16,4 0 0-16,-4 13 1 15,0 12 2-15,-3 4 0 16,0 0 1-16,7 4 3 15,1-5-4-15,7 2-2 16,3 1 2-16,0 0 0 16,0 0 9-16,16-2-1 15,4-4-6-15,4-3 0 16,1-7-4-16,1-2 8 15,0-4-3-15,4-9 4 16,-4 0-4-16,5 0 1 0,-8 0 6 16,1-16-1-16,-4-9 0 15,-5 2-7-15,-5-7 3 16,-7-3-3-16,-3-1-2 15,0-3-4-15,-3 2-2 16,-18 4 5-16,3 3-8 16,1 16 5-16,-1 5 4 15,2 7-3-15,-4 0 1 16,-1 9 0-16,0 15 4 15,12 5-3-15,3 1 1 16,6-1-4-16,0-5-24 16,3-11 7-16,27-2 1 0,2-11 6 15,4 0-8 1,2 0-46-16,-7 0-63 0</inkml:trace>
  <inkml:trace contextRef="#ctx0" brushRef="#br0" timeOffset="86932.9723">18279 20109 120 0,'0'0'76'0,"0"2"-67"16,0-2-7-16,0 0-1 16,0 0 3-16,0 0 26 15,0 0 0-15,3 0-10 16,5 0 14-16,2 0-3 15,-2 0-8-15,-1 0-2 16,1-2-3-16,4-12-8 16,-1-6 2-16,2-3-8 15,-2-6-4-15,-2-4 0 16,-3-1 1-16,1 2 2 0,-4-1-2 15,-1 10-1-15,-2 7 4 16,0 5-4-16,0 8 0 16,0 3 0-16,3 0-4 15,-3 0-7-15,6 6 6 16,1 28-3-16,1 18 8 15,1 12 11-15,0 3-3 16,0-6-3-16,-3-5-1 16,-1-3-1-16,-2-6 0 15,-3-9-3-15,3-3 4 16,1-2-1-16,2-10-2 15,2-3-2-15,1-7-22 0,0 1-25 16,3-6-25 0,3-1-21-16,-6 2-84 0</inkml:trace>
  <inkml:trace contextRef="#ctx0" brushRef="#br0" timeOffset="87115.9827">18397 20592 87 0,'0'0'68'0,"0"0"-50"15,0 0-13-15,0 0-4 16,3 0 36-16,23 0 19 15,13 0-23-15,12 0-15 16,0 0-14-16,3-5 0 16,-10 0-2-16,-3-3-2 15,-2-1 0-15,-6 5-69 0,3-3-45 16</inkml:trace>
  <inkml:trace contextRef="#ctx0" brushRef="#br0" timeOffset="88305.0507">22318 19529 298 0,'0'0'30'16,"0"0"-30"-16,0 0 0 15,0 0 2-15,0 0 5 16,0 0 17-16,0 0-7 15,0 0-6-15,0 0-1 16,0 0 1-16,0 0 8 16,0 0-5-16,-8 0 0 15,-5-9-2-15,5 1-5 0,-7-5-2 16,7 2-2-16,4-5-3 15,1-2-1 1,3-2-5-16,0-1 3 0,0 5-7 16,0 2 6-16,7 7 1 15,4 4 6-15,7 3 1 16,-3 0-4-16,3 0 0 15,0 23 1-15,2 5-3 16,-5 6 1-16,1 4 1 16,-8 2 2-16,-3 0-2 15,-5 0 0-15,0-2 0 16,0 4 0-16,-20 2-1 15,-16 1 3-15,0 3-2 16,-8-5 3-16,0 0-3 16,8-11 2-16,10-11 1 0,8-4-3 15,11-12 0 1,4 0-3-16,3-5 3 15,0 0-1-15,0 0 1 16,0 0-2-16,0 0-2 0,0 0-2 16,0 0-2-16,18 0 4 15,15 0 3-15,9 0 2 16,4-14 2-16,5 4-1 15,-2-1-2-15,-8 1-1 16,-5 2 1-16,-7 1 0 16,-9 2 4-16,-4 5-4 15,-14-2-1-15,1 2-1 16,-3 0-3-16,0 0-23 0,0 0-28 15,0 0-80 1</inkml:trace>
  <inkml:trace contextRef="#ctx0" brushRef="#br0" timeOffset="92338.2814">20459 20055 58 0,'0'-17'34'15,"0"10"-14"-15,0 2 0 16,0-1-5-16,0 1 1 16,0-3-1-16,0 0-2 15,0-1-2-15,0 2 2 16,-3 2 3-16,-2-1 8 0,-5-2-12 15,-2 5-11 1,-9 0-2-16,-8 3 1 0,-1 0 0 16,-9 0 0-16,6 0 1 15,1 3-1-15,5 8 0 16,1 0-3-16,-1 8 3 15,3-1-1-15,-3 3 1 16,7 3 0-16,2 4 0 16,3-2 0-16,2 3 0 15,5 1-3-15,0 2 2 16,8 0-2-16,0 0 3 15,0-5 0-15,0 2 0 16,0-3 3-16,0 4-1 16,0 0-2-16,0-1 2 0,3 1-1 15,5 0 2-15,1-9 3 16,5-1-6-16,4-5-10 15,3-2 10-15,9-2-8 16,6-7 8-16,0 2 16 16,5-6-16-16,0 0 4 15,4 0 0-15,-3 0 0 16,-7 0 3-16,-8-3-7 15,-3-4 7-15,-6-4-7 16,0 0 0-16,-3-3 0 16,0-4 3-16,-4-3 1 15,1-7-3-15,-1 1 1 16,-4-1-2-16,1-4-6 15,-5 1 6-15,1 0 3 0,-1-3 0 16,-3 0-3-16,0 0-3 16,0 2 3-16,0 3-8 15,0 2 8-15,-10 6 2 16,-1 2 2-16,-4 0-4 15,0 6 0-15,0 3 0 16,-3-1-2-16,0 2-4 16,-3 1 5-16,-2 3-3 15,-3 3 4-15,-4 2-8 16,-4 0 8-16,3 0 1 15,0 0-1-15,5 0 2 16,1 7-2-16,5 5 0 16,6-7-1-16,-1 6 0 0,5-4 1 15,2 6-3 1,-7 6 5-16,2 3-3 0,0 2 1 15,3 1 0-15,2 3-1 16,1 3 3-16,4 0-2 16,0-2 0-16,3 1 1 15,0-3 1-15,0 3-2 16,6-1 2-16,12 2 6 15,2 1-2-15,8 1-3 16,1-4-3-16,7-6 1 16,0-1 3-16,-3-6-3 15,0-2 0-15,-2-6-2 16,0-6-6-16,5-2 7 15,-1 0 1-15,7 0-1 16,-6 0-12-16,2-12 8 0,-2-7 7 16,-7-5-6-16,4-9 3 15,-7 1 0-15,-5-9 0 16,-3 2-3-16,-9-6-10 15,-9-6 10-15,0 0 3 16,0-5-9-16,-20 0 2 16,-11-1 2-16,-4 9-19 15,-10 11-31-15,-11 12-47 16</inkml:trace>
  <inkml:trace contextRef="#ctx0" brushRef="#br0" timeOffset="97432.5728">18335 20595 183 0,'0'0'26'0,"-4"0"-25"15,1 0 0-15,-2 0-1 16,2 0 3-16,0 2-3 15,3-2 6-15,0 0 1 16,0 0 7-16,0 0-1 16,0 0 4-16,0 0 2 15,0 0 2-15,0 0-10 16,0 0-2-16,0 0-8 15,0 0-1-15,6 3-2 16,17 3 2-16,16-1 7 0,12-5 10 16,5 0-11-16,1 0 1 15,-1 0-7-15,-11 0 2 16,-10 0 0-16,-14 0-1 15,-11 0-2-15,-5 0 0 16,-5 0-2-16,0 0 3 16,0 0 0-16,0 3 2 15,0-3 2-15,0 0-2 16,0 0-4-16,0 0 1 15,0 0-66-15,0 0-97 16</inkml:trace>
  <inkml:trace contextRef="#ctx0" brushRef="#br0" timeOffset="103871.9411">39635 9319 184 0,'-6'-5'25'0,"1"-2"-18"16,1 1-1-16,4 6-3 15,0 0 16-15,0 0 13 16,0 0-26-16,0 0 4 16,18 0-8-16,9 0 2 0,5-2 17 15,11-3-21 1,1 0 0-16,7-8-2 0,11 3 17 15,12 0-10-15,6 2-1 16,0 6-8-16,-3-2 9 16,-8 4-5-16,-15 0 4 15,-10 0-3-15,-11 0 4 16,-12 0-10-16,-3 0 5 15,-5 0 0-15,3 0-1 16,-4 0-4-16,-1 9 5 16,-1-1-11-16,-2 5 3 15,2 5 6-15,-2 10-5 16,-1 3 6-16,-2 10 2 15,-5 4 3-15,0 9-1 16,0 7 4-16,0 10-7 0,-2-3 10 16,-14 4-5-16,1-2-2 15,0-1 2-15,1-2-3 16,-1-2 3-16,5-4-1 15,-1-5-4-15,2 0 6 16,0-3-4-16,4-2 0 16,-5 2 4-16,2-1-3 15,-4-4 10-15,-3 0-2 16,3-6-11-16,0-4 7 15,0 0-6-15,1-7 3 16,1 4 0-16,-1-3-1 16,1 1 1-16,5-2-2 15,-1 1-1-15,-3 4 3 16,3-2 1-16,-1-2-1 0,2-1-1 15,2 3-2 1,0-8 1-16,0 1-1 0,1-3 1 16,-2-3 1-16,4-4-2 15,0-4 1-15,0-8-1 16,0-3-1-16,0-2 1 15,0 0-1-15,0 0 4 16,0 0-3-16,0 0-1 16,0 0 2-16,0 0-1 15,0 0-1-15,0 0-29 16,0-13-14-16,0-8-52 15,0-7-124-15</inkml:trace>
  <inkml:trace contextRef="#ctx0" brushRef="#br0" timeOffset="104370.9697">40003 10617 223 0,'-3'0'26'0,"3"0"-26"16,0 11-2-16,0 23 2 15,0 11 35-15,0 7-5 16,13-4-15-16,7 3 0 0,6-6-10 15,5-3 5-15,-1-4-2 16,-1-4-2-16,-1-3-2 16,0-8-4-16,3-2 3 15,-2 1 7-15,4-8-10 16,0-2 0-16,-4-4 3 15,-2-4 9-15,-13-4 5 16,-4 0 3-16,-7 0 2 16,-3 0 7-16,0 0-8 15,0-19-8-15,5-5-4 16,2-5-2-16,1-3 3 15,7-5-9-15,1-5 1 16,7-6-2-16,3-1-2 0,7-9 1 16,3-1-9-16,3 6 0 15,-3 8-9-15,-8 8 3 16,-3 10 1-16,-8 5-13 15,-2 9-3-15,-8 5-14 16,-2 5-34-16,-5 3-20 16,0 0-100-16</inkml:trace>
  <inkml:trace contextRef="#ctx0" brushRef="#br0" timeOffset="106005.0631">23533 9256 76 0,'-62'-15'7'16,"-20"-2"-3"-16,-20 9-1 0,-14 3 6 16,39-1 20-16,5 1-7 15,13-1 1-15,5-5-4 16,7 4-4-16,-1-1-4 15,-11-1-4-15,-11 4-5 16,-17 5 4-16,-8 0-4 16,0 0-2-16,5 0 6 15,10 0-5-15,18 0-1 16,14 0 1-16,13 0-1 15,11 3 1-15,10-3 3 16,-1 0 5-16,2 0 6 16,-5 0-7-16,0 0-6 15,-5 0 4-15,2 2 0 16,1-2 3-16,-4 6-3 0,9-3-5 15,0 2 6 1,7-1-1-16,3 0-3 0,3 1-3 16,2 3-2-16,0 5 1 15,0 14 1-15,0 8 10 16,0 10-2-16,0 4 1 15,0 3 0-15,-3 8-4 16,3 2-4-16,0 5 4 16,0 2 0-16,0 7-5 15,3-2 6-15,12 0-2 16,-3 3-3-16,-6 5 0 15,-3-5 4-15,-3 0-5 16,0-2 0-16,0-8 1 0,0-5 2 16,0-9-3-16,0-7 1 15,0-9 4-15,0-7-3 16,2-10 3-16,5-3 8 15,-1-6-6-15,-1-3 0 16,-2-5-5-16,-3 3 4 16,4-5-3-16,-4-1-3 15,0 0 5-15,0 0-5 16,0 0 2-16,0 0-4 15,0 0-1-15,0 0-19 16,0 0-19-16,0-14-57 16,0-4-58-16</inkml:trace>
  <inkml:trace contextRef="#ctx0" brushRef="#br0" timeOffset="106471.0898">21677 10258 165 0,'-5'-2'29'0,"-2"2"-20"15,7 0 5-15,0 0 10 16,0 0-1-16,0 0-7 15,0 0-15-15,7 0-1 16,16 16 9-16,1 11 12 0,6 5-8 16,-1 5-7-16,-2 3 13 15,2 7-5-15,2-5-1 16,-8 1-10-16,3-3 2 15,-1-3 0-15,-4-5-1 16,-1-2 6-16,-2-9-5 16,-4-5-4-16,-4-9 9 15,-2-4-10-15,-4-3 0 16,-1 0 8-16,0 0 9 15,5-3 6-15,7-23-5 16,6-12-11-16,2-10-4 16,5-8 2-16,-2-9-3 0,1-9-1 15,2-6-1 1,-1-8 0-16,1-3-29 0,-8 6 3 15,-4 12-19-15,-11 23-53 16,-6 20-36-16</inkml:trace>
  <inkml:trace contextRef="#ctx0" brushRef="#br0" timeOffset="114473.5475">22479 18472 44 0,'0'-8'115'0,"0"-2"-90"15,0 6-14-15,0 2 12 16,0 2 10-16,0 0-1 16,0 0-4-16,0 0-4 15,0 0-9-15,0 0 0 16,0 0 7-16,0 0-8 15,0 0 1-15,0 19-9 16,3 20-3-16,5 16 4 16,2 3-1-16,2 0-4 15,2-10 3-15,4-7-5 16,0-8 2-16,0-8-2 15,3-2 1-15,-4-8-2 0,1-3 1 16,-8-11-1-16,-4 3 0 16,-1-4 0-16,-5 0 1 15,0 0-23-15,0 0-30 16,0-12-46-16,0-11-19 15</inkml:trace>
  <inkml:trace contextRef="#ctx0" brushRef="#br0" timeOffset="115052.5806">22580 18469 183 0,'0'-15'40'16,"0"1"-36"-16,0 1-4 0,0 0 4 15,15 1-4-15,21 2 4 16,8-1 19-16,12 3-14 16,6 0-2-16,5 2-7 15,4 1 6-15,-3 0-1 16,-2 0-5-16,-11-1 2 15,-7 4-2-15,-9 2 0 16,-16 0 1-16,-2-3-1 16,-11 3 10-16,-5-3 4 15,1 3-4-15,-6 0 2 16,4 0-4-16,-4 0 2 15,0 0 2-15,0 0-6 16,0 0 4-16,0 0-4 0,0 0 4 16,0 0-4-16,3 17 0 15,5 15 8-15,7 8-4 16,-3 8-6-16,-1 2-1 15,5 1-1-15,-1 0 2 16,0-2-6-16,-4-7 2 16,1-5 0-16,-6-4 0 15,-3-10 0-15,-3-3-3 16,0-6 2-16,0-4 1 15,-6-3 1-15,-24 1-1 16,-12-3 3-16,-11 2-2 16,-20-7-1-16,-11 0 0 15,-12 0 2-15,-4 0-1 16,2 0-2-16,11-3-15 0,10-3-4 15,18-2-4-15,26 3-24 16,19-6-35-16,14-7-80 16</inkml:trace>
  <inkml:trace contextRef="#ctx0" brushRef="#br0" timeOffset="115853.6264">17714 18707 121 0,'-29'-18'82'16,"7"4"-62"-16,14 11 5 15,2 3 26-15,2 0-11 16,1 0-7-16,0 0-16 15,3 0-2-15,0 9-14 16,0 23-1-16,16 16 11 16,2 5-1-16,-1 0-2 15,-1-2-3-15,-5-3-5 16,-5-7 2-16,3-7-2 0,-4-6 0 15,2-8 0-15,-1-10 0 16,-1-3-9-16,5-7-27 16,-5 0-63-16,11-3-35 15,-8-26-29-15</inkml:trace>
  <inkml:trace contextRef="#ctx0" brushRef="#br0" timeOffset="116460.6612">17685 18670 159 0,'0'-8'44'16,"0"0"-42"-16,0 1-2 15,16-2 0-15,23-5 3 0,18 1-3 16,11-2 9-16,7-2-4 15,10-1-3-15,5-2 12 16,-1 5-11-16,-3-1 4 16,-9 2-1-16,-11 3-6 15,-12 1 4-15,-15 4-1 16,-11 1 5-16,-10 3 0 15,-5-2-2-15,-10 4 13 16,-1 0-5-16,-2 0 3 16,0 0-1-16,0 0-5 15,0 0-3-15,0 0-1 16,0 0-6-16,0 0 6 0,0 0-6 15,6 0 2-15,1 0-1 16,4 25 12-16,4 9-4 16,-3 10 3-16,2 1-12 15,-2 6 3-15,4-1-4 16,-1-2 1-16,3 0 1 15,-2-4-2-15,2-10 0 16,-3-2 0-16,-2-8 0 16,-5-7 1-16,-5-6-1 15,-3-6 0-15,0-2 3 16,0 2-3-16,-32 2 6 15,-16 4-5-15,-17-3 0 16,-12 1 1-16,-10-8-2 16,-5 6 0-16,-3-2 0 15,0 0 1-15,6 5 0 0,9-1-1 16,12-2 2-16,14 0-4 15,12-7-16-15,16 0-39 16,22 0-57-16,4 0-103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cm"/>
          <inkml:channelProperty channel="T" name="resolution" value="1" units="1/dev"/>
        </inkml:channelProperties>
      </inkml:inkSource>
      <inkml:timestamp xml:id="ts0" timeString="2015-11-25T16:04:42.3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1342 14464 189 0,'-9'3'32'16,"0"-3"-22"-16,7 0 4 15,2 0 21-15,0 0 0 16,0 0-2-16,0 2-10 15,0-2-7-15,0 3-6 16,0-3-8-16,0 0 0 0,0 6-2 16,0-1-8-1,11 6 6-15,13 3 2 0,8-2 0 16,7 2 0-16,12-1 1 15,11-2-6-15,12-3 5 16,3-5 0-16,7-1 5 16,-1-2 0-16,-9 0-3 15,-2 0 6-15,-10 0-5 16,-8 0-3-16,-5 0 0 15,0 0 0-15,-5-2 3 16,0-1-3-16,1-2 3 16,-1-1-3-16,2 2 0 15,-5-3-3-15,-5 0-1 16,-1 1 4-16,-5 1 4 0,0 2-4 15,-4-3-2-15,-2 4 2 16,-1-3 2-16,2-1 3 16,-7 2-4-16,0 0-1 15,-7 2 0-15,-1 2 1 16,-2 0-1-16,-3 0 0 15,5-3 1-15,5 3 0 16,-1-4-1-16,1 0 0 16,-3 1-1-16,0-2-2 15,-6 2 3-15,-3 0 0 16,-3-2 0-16,0 3 8 15,0-4-2-15,0 1 10 16,0-1-12-16,0-1-2 0,0-1 3 16,0-1-5-1,0-2 1-15,0 3-6 0,8-5 4 16,-1 0 1-16,-1-2 1 15,2-2-1-15,-4-2 2 16,-1 0-1-16,0-2 1 16,-3-2 0-16,3-2 0 15,-3-5 0-15,0 1 5 16,0-3-6-16,2 0 2 15,1 1-2-15,-3-5-1 16,0 2 0-16,0-7-1 16,0-4 1-16,0 2 0 15,0-5 3-15,-11 0 2 16,-1-9-5-16,1 2-1 0,-2-4-2 15,1-3 3-15,-2 6 0 16,-1-5 6-16,2 4-4 16,-2 6-3-16,4 0 1 15,-4 10-1-15,0 3-3 16,0 0 4-16,1 4-3 15,-1 2 6-15,0-5-3 16,2 1 4-16,5-1-2 16,5 2-2-16,-4 4-1 15,7 3 1-15,-2 5 0 16,2 6 0-16,-3-2 2 15,3 3-2-15,-3 3 1 16,-2-1 3-16,2 7-7 0,-4 2 6 16,1-2-3-1,4 2 0-15,-1 5 0 0,-4 0-5 16,1 0 3-16,-2 0-3 15,-14 0 5-15,-7 0 1 16,-12 24 0-16,-7 3-1 16,-6 5-1-16,4-4-3 15,-3 1-3-15,-4-5-4 16,1-6 2-16,-4 3 4 15,4-7 4-15,2 1 0 16,-2-1 1-16,6-3-5 16,-1-3 4-16,7-2-1 15,5-2 1-15,3 0 1 16,-2-3 1-16,-1 2-1 0,-3 1 0 15,0 2-1-15,4-3 1 16,6 2-1-16,4-3 0 16,10 0 1-16,7-2 0 15,5 3 1-15,3-3-1 16,3 0 1-16,-3 0-1 15,3 0-1-15,-3 0 0 16,0 2-2-16,-1 4 0 16,-1 2 3-16,-3-1-3 15,-2 7 2-15,4 5 1 16,4 3-4-16,2 9 3 15,0 2-1-15,0 6 2 16,0 5 1-16,0 4-1 0,0 5 1 16,0 3 1-1,5 6-2-15,8-4 3 0,-2 10-2 16,-2-4-1-16,6 0 6 15,-1 2-4-15,1-3 1 16,1-5-3-16,-1 0 1 16,-2 2-1-16,3-7 0 15,-4 0 0-15,-6-2 0 16,0-2 0-16,-3-7 0 15,0 1 0-15,-3-2 0 16,0-5 1-16,3-3-1 16,-1-1 0-16,-2-5 0 15,3-1 1-15,0-3 0 16,1 0-1-16,-1-8 2 0,-3-1-2 15,3-4 1-15,-3-4 0 16,2-3 1-16,-2-3-2 16,0 0 2-16,0 0-2 15,0 0-19-15,16-21-108 16</inkml:trace>
  <inkml:trace contextRef="#ctx0" brushRef="#br0" timeOffset="617.0353">2905 12927 189 0,'0'0'55'16,"0"-2"-55"-16,36-28 0 15,23-7 16-15,21-4 2 16,18-7-12-16,18-5 11 15,6 2-10-15,0 3 0 16,-9 2 4-16,-18 8-3 0,-13 9 3 16,-10 3-11-1,-13 4 4-15,-11 9 8 0,-13 2-9 16,-17 6 2-16,-9 5-1 15,-9 0-4-15,0 0 3 16,0 0-2-16,0 0-1 16,-33 0-22-16,-18 0-38 15,-11 19-63-15</inkml:trace>
  <inkml:trace contextRef="#ctx0" brushRef="#br0" timeOffset="1003.0574">2902 12611 87 0,'-4'-8'180'16,"4"8"-155"-16,0 0-7 15,0 0-1-15,-5 0-2 16,-6 26-8-16,-11 15 7 15,-10 7 2-15,-4 5-6 16,-3-2-3-16,9 0-3 0,9-3 0 16,6-7-3-1,15-5-1-15,0-8 0 0,0-9 0 16,33-9-4-16,18-3 3 15,17-7 1-15,16 0 7 16,4-9-7-16,2-10-4 16,-13 8-45-16,-21 11-110 15</inkml:trace>
  <inkml:trace contextRef="#ctx0" brushRef="#br0" timeOffset="7484.4281">1491 16875 189 0,'-12'-10'28'16,"-3"0"-22"-16,12 2 14 0,0 8 13 15,3 0-6-15,0 0-14 16,0-3-6-16,0 3-7 16,0-3-4-16,3 0 4 15,24 1 1-15,23-1 5 16,19-3 3-16,16 2 1 15,17 0-1-15,7 2 0 16,7-1-9-16,7 3 2 16,1 0-2-16,-2-5 3 15,-3-1-3-15,2-4 1 16,2 0 0-16,1-7-1 15,7 4-1-15,-3 1 1 16,3-4 1-16,-13 9 0 0,-20 2-1 16,-24-1-4-16,-23 6 4 15,-12-2-3-15,-16 2 0 16,-12 0 3-16,2 0-2 15,-13 0 2-15,0 0 0 16,0 0-4-16,0 0 2 16,0 0 1-16,-3 0 1 15,-27 0-5-15,-20 0-15 16,-16 0 5-16,-19 0-8 15,-13 11 1-15,-12 1-7 0,-3 1-1 16,0-6-18 0,2-2 26-16,-4 0-3 15,-4-2 25-15,-2 2 8 0,-5-2-4 16,5 0 1-1,1 1 6-15,14 0 0 0,8-1 3 16,9 3 1-16,17-5 0 16,10 2-7-16,15-3 4 15,14 0 3-15,15 0 3 16,13 0-3-16,5 0-1 15,0 0-14-15,0 0-1 16,11 3-20-16,34 2 3 16,28-3 17-16,32 1 1 15,23-3 3-15,17 0 14 16,9 0-17-16,7 0 0 15,2-3 7-15,6-7-6 16,1-7-1-16,2 5-4 0,-2-4 3 16,-4 2 1-16,-11 1-15 15,-22 2 13-15,-26 3 1 16,-23 5-4-16,-38 3-3 15,-18 0-6-15,-22 0-5 16,-6 0 15-16,0 0 4 16,-27 0 6-16,-18 0-6 15,-9 0-6-15,-5 8 2 16,0-2-15-16,-6-3-17 15,1 5-14-15,0-4-13 16</inkml:trace>
  <inkml:trace contextRef="#ctx0" brushRef="#br0" timeOffset="9247.529">841 13721 50 0,'20'-21'55'16,"-6"2"-47"-16,-4 8 0 15,-8 1 11-15,1 6 24 16,-3 4-16-16,0 0 14 16,0 0-5-16,0 0-4 15,0-3-1-15,0 3-8 16,0-1-10-16,0 1-3 15,0 0-10-15,0 0 5 0,0 0-5 16,-3 0 0 0,-5 0-1-16,-1 0-2 15,-9 1-2-15,-6 22 2 0,1 12 0 16,-2 9 3-16,4 10 0 15,10 10 0-15,9 0 0 16,2 12 0-16,0-2 0 16,0 1 1-16,0-3 0 15,13-5 0-15,12-2-1 16,7-1-4-16,4 2 4 15,12 1 0-15,-4 3 0 16,-5-3 1-16,-6 2 2 16,-18-2-4-16,-10 3 1 15,-5-3-1-15,0 5-3 16,-30 0 4-16,-20-6 4 15,-6-5-2-15,2-9 0 16,3-18 1-16,19-15-1 0,8-8-1 16,8-11 3-16,0 0-1 15,-2 0 6-15,-10-8-6 16,0-16-3-16,0-4-4 15,5-8-4-15,7 1 3 16,5-2-2-16,7 3-6 16,4 0-19-16,0 4 26 15,0 10 6-15,15 9 0 16,3 6 0-16,0 5-9 15,6 0 4-15,6 18 1 16,3 25 3-16,-1 14 1 16,-5 11 2-16,-3 16 18 15,-6 12-7-15,-10 12-1 0,-4 17-8 16,-4 3 2-16,0 8 1 15,0-2 1-15,-15-6-6 16,8-10 2-16,7-17-3 16,0-17 0-16,7-26-2 15,25-12 1-15,21-14-5 16,11-7 5-16,3-13-3 15,13-9 3-15,-5-3 3 16,2 0 2-16,0-28-3 16,-5-7-2-16,-10-12-28 15,-9-1-57-15,-22-6-153 16</inkml:trace>
  <inkml:trace contextRef="#ctx0" brushRef="#br0" timeOffset="10942.6259">16305 2414 195 0,'7'5'56'0,"2"-5"-56"16,0 0 3-16,12 0 3 15,5-21 16-15,-5 2 14 16,-1-5-8-16,1-2-1 15,-6 2-8-15,-2-4-4 16,-5 1-2-16,-3 9-8 16,0 2 4-16,-5 6-2 15,0 3 2-15,0 6 4 16,0 1-10-16,0 0-3 0,0 0-1 15,0 0-4 1,0 1 0-16,0 24 0 0,-5 7 5 16,0 5 2-16,2 1-2 15,3-3 1-15,0-3-2 16,0-5 2-16,0-8-1 15,13-9 0-15,0-4-5 16,5-4-7-16,3-2-4 16,9 0 12-16,6-8 4 15,3-20 7-15,-1-2-4 16,1-11 2-16,-1-2-1 15,-2-10 2-15,0-8 1 16,-7-7-5-16,1-5 8 16,-9 2-6-16,-3 2 1 15,-7 7-5-15,-4 3 0 0,-7 6 1 16,0 5 3-16,0 10-3 15,0 11 8-15,0 9-9 16,0 12 6-16,-3 5-1 16,3 1-5-16,-4 0-8 15,-4 0 0-15,-7 23 2 16,-6 19 6-16,-3 21 0 15,4 5 2-15,-1 15-2 16,6 7-1-16,5 6 1 16,5 4 1-16,2 2 0 15,3 10-1-15,-3 12 1 16,-4 9-1-16,-1 7 1 15,0-7 1-15,-5-5 9 16,1-7-9-16,1-6-2 0,-4-6 2 16,-3-12-1-16,3-14 2 15,-3-20-3-15,0-10 2 16,0-18-4-16,0-10 4 15,4-15-2-15,-6-10 0 16,-11 0-21-16,-2-18-30 16,-3-29-122-16</inkml:trace>
  <inkml:trace contextRef="#ctx0" brushRef="#br0" timeOffset="11165.6387">16770 2307 165 0,'59'-35'20'16,"3"9"-20"-16,-3-1 9 16,-2 3 9-16,-1 3-3 15,-12-2 3-15,-5 8-3 16,-9 1-14-16,-14-1-1 15,-14-1-12-15,-2 2-34 16,0 1-86-16</inkml:trace>
  <inkml:trace contextRef="#ctx0" brushRef="#br0" timeOffset="11451.655">16300 1842 234 0,'-12'5'17'0,"-2"19"-14"16,4 3-3-16,5-6 0 16,5-4 0-16,0-10 28 15,0-4 2-15,0-3-16 16,0 0 12-16,5 0 15 15,-2 0 7-15,0-5-3 16,1-14-19-16,-4-2-10 16,0 0-16-16,0 5 0 0,0 10 2 15,0 3-2-15,0 3-32 16,0 11-81-16,0 18-101 15</inkml:trace>
  <inkml:trace contextRef="#ctx0" brushRef="#br0" timeOffset="12501.7151">16395 5128 231 0,'-12'0'46'0,"1"5"-45"0,4 12 2 16,7 9 10-16,0 1 12 15,12-17 11-15,18-1-11 16,12-8 3-16,5-1-17 16,6 0-3-16,1-10 9 15,0-19-11-15,-10-3 1 16,-8-5 1-16,-7-6 3 15,-11-6 2-15,-11 1-13 16,-7-2 2-16,0 7 5 16,0 14-7-16,-13 5 1 15,-2 13 2-15,0 8-3 16,1 3-5-16,-4 0 1 0,0 32 1 15,-2 13 0 1,2 6 5-16,5 6-2 0,10-6 1 16,3-8 0-16,0-8-2 15,13-7 1-15,10-9-6 16,3-9 6-16,8-10-18 15,7 0 2-15,7-6-23 16,9-20-42-16,-5-8-27 16,-7 1-76-16</inkml:trace>
  <inkml:trace contextRef="#ctx0" brushRef="#br0" timeOffset="12763.7301">17055 4422 141 0,'0'-26'70'15,"0"14"-25"-15,0 10 23 0,0 2-20 16,0 0-31-16,0 7-17 15,0 34-3-15,0 24 3 16,0 14 23-16,0 15 0 16,0 5 7-16,0-3-7 15,0-11-1-15,0-10-6 16,0-11-6-16,0-9-1 15,0-13-9-15,0-8 3 16,0-10-2-16,0-10-1 16,0-9-4-16,0-5-38 15,0 0-50-15,17 0-32 16,16-10-43-16</inkml:trace>
  <inkml:trace contextRef="#ctx0" brushRef="#br0" timeOffset="13096.7491">17418 4715 338 0,'0'-15'94'0,"0"13"-77"16,-16 2 0-16,-4 0 1 15,-8 5-18-15,-1 27-1 16,2 16 1-16,9 13 0 16,12 7-5-16,6-2-10 15,0 3 1-15,24-7 2 0,0-8 12 16,-7-6 0-1,-5-11 1-15,-9-7-1 0,-3-12 1 16,0-7 0-16,0-4 2 16,-3-3 7-16,-20-4 12 15,-7 0-22-15,-2 0-15 16,4-6-38-16,5-15-103 15</inkml:trace>
  <inkml:trace contextRef="#ctx0" brushRef="#br0" timeOffset="13409.767">17462 5125 47 0,'33'-8'136'16,"-2"-5"-133"-16,11-1 5 15,6-7 10-15,-1-2 1 16,-2-8 14-16,-3 0 16 15,-12-5-20-15,-13 6 0 16,-11-6-1-16,-6-2 2 16,0 4-12-16,0 7-5 15,-17 7 0-15,-1 19-2 16,-6 1-7-16,-3 8-4 15,0 40-4-15,-3 16 4 16,7 10 0-16,10 2-3 16,13-2 3-16,0-12 0 15,7-8 0-15,32-15-5 0,17-15-11 16,15-13-14-16,15-11-13 15,7 0-83-15</inkml:trace>
  <inkml:trace contextRef="#ctx0" brushRef="#br0" timeOffset="20534.1745">17539 2281 165 0,'-13'0'82'0,"-2"0"-69"16,7 0-9-16,5 0 16 16,3 0 31-16,0 0-2 15,0 0-10-15,0 0-3 16,0 0-12-16,0 0 3 15,0 0-13-15,0 0-3 16,0 0-2-16,0 0-9 16,29 0-1-16,35 0 0 15,39 0 2-15,36 0 7 16,22-6-8-16,6-2 3 15,-10-3-3-15,-8 2 0 16,-10-1-4-16,-11 5 2 0,-19-3-4 16,-10 3 4-16,-21 2-2 15,-16-1 2-15,-15 0-2 16,-17 4 0-16,-15-2 0 15,-9 2 0-15,-6-3-12 16,0 3 11-16,0 0-18 16,-16 0-8-16,-28 0 10 15,-22 0-32-15,-25 0-7 16,-16 0-5-16,-19 5 5 15,-7 0 1-15,-1-5 26 16,4 0 33-16,10 0 7 16,17 0 20-16,20 0 12 15,23 0-5-15,25 0-9 0,20 0 21 16,15 0-27-1,0 0-17-15,11 0-2 16,43 3-27-16,26-3 27 0,30 0 11 16,18 0-10-16,9 0-1 15,6 0-11-15,-7 0 11 16,-14-4 9-16,-22-5-9 15,-25 5-2-15,-30 4-8 16,-27 0-32-16,-18 0-40 16,-18 0 2-16</inkml:trace>
  <inkml:trace contextRef="#ctx0" brushRef="#br0" timeOffset="21727.2428">17768 3194 337 0,'-10'-10'42'0,"2"10"-42"0,8 0-8 16,0 0 0-1,-3 29 8-15,0 19 17 0,-1 13 32 16,4 9-24-16,0 1-13 16,0-8 5-16,0-4-4 15,4-8-1-15,7-8-6 16,-1-9-5-16,-2-8 4 15,-5-4-5-15,4-11 0 16,-4-6-3-16,-1-1-1 16,1-4-49-16,7 0-34 15,10-6-69-15,9-26-11 16</inkml:trace>
  <inkml:trace contextRef="#ctx0" brushRef="#br0" timeOffset="22717.2994">17758 3198 178 0,'-11'-24'172'0,"11"7"-163"16,-3 6-3-16,3 6 10 16,0-4-3-16,3-1-7 15,41-3-1-15,28-2-5 16,17-2 3-16,9 7-2 15,3 1-1-15,-6 7 0 16,8 2 0-16,7-3-2 16,13-3 4-16,11 1-2 15,8-4 0-15,6 5 2 0,-3-4-1 16,-7 6-1-1,-14-2 0-15,-19 2 0 0,-25 2 1 16,-18 0-1-16,-18 0 0 16,-11-5 5-16,-6 2-5 15,0-3 0-15,-4 1 0 16,5 2 1-16,-5 1 0 15,3-6-1-15,-2 2 3 16,-2 4 0-16,-11-1-4 16,-2 3 1-16,-6 0 0 15,-3 0 5-15,0 0 2 16,0 0 6-16,0 0 1 15,0 0-8-15,0 0 5 16,0 0-11-16,0 0 2 0,0 3-4 16,0 18 1-16,0 14 1 15,0 8 11-15,0 2-6 16,-7 3 3-16,-1-2-7 15,2-1 2-15,6-7 0 16,0 3-3-16,-2-4 0 16,2-8 2-16,-4 0 0 15,1-5-2-15,0-3 0 16,-2 1 1-16,-5-5 4 15,-4-8-3-15,2 2 0 16,-6 0 2-16,-3 2-2 16,0-2 0-16,-6 2-2 15,3-2 1-15,1 1 0 0,0-7 0 16,-2 2-1-1,-1-2 0-15,-7 1 1 0,-6-1-2 16,-5-2 1-16,-4 0 0 16,-5-2-2-16,-3 6 2 15,2-5 0-15,0-2 1 16,-5 4 1-16,-3-3-3 15,-10-1 1-15,-2 0 0 16,-1 0-3-16,1 0 4 16,0 0-1-16,3 0 0 15,2 0 3-15,5 0-3 16,0 0 0-16,2 0 0 15,3 0-2-15,0 0 2 16,-3 3 0-16,-2 3 1 0,2-1 2 16,3 3-3-16,0 3 0 15,2-1 0-15,6 1-2 16,2-3 4-16,3 5-2 15,2-4 0-15,6 1 0 16,-1 1-1-16,9-9 1 16,6 1 0-16,9 0-2 15,12-3 4-15,1 0-2 16,2 0 0-16,0 0-1 15,0 0 0-15,0 0-14 16,0 0-29-16,0 0-14 16,0 0-114-16</inkml:trace>
  <inkml:trace contextRef="#ctx0" brushRef="#br0" timeOffset="24950.4271">17889 5903 216 0,'0'-22'29'0,"-11"4"6"16,7 13-4-16,4 5 10 15,0 0-10-15,-3 0-20 16,-3 23 5-16,-2 21-3 16,-1 8 14-16,3 16 6 15,6 1-19-15,0 1 4 16,0-1 0-16,0-7-18 15,0-6 12-15,3-5-11 16,5-11 2-16,-1-14 2 0,-2-4-4 16,1-10-1-16,-3-2 0 15,-3-7-3-15,4-3-12 16,-4 0-58-16,5 0-45 15,8-14-43-15</inkml:trace>
  <inkml:trace contextRef="#ctx0" brushRef="#br0" timeOffset="25563.4622">17896 5823 96 0,'0'-11'132'16,"34"6"-132"-16,23 2-8 0,20 3 8 15,18-4 0-15,18 0 2 16,18-6-1-16,9-4 7 16,11-2-1-16,-3-1-1 15,-4 2 3-15,-5 2-4 16,-3-1 12-16,-2 5-14 15,-8 2 0-15,-11 2-1 16,-9-1-1-16,-6 1 4 16,-18 0-5-16,-13 3 0 15,-19-2 10-15,-14 4 3 16,-16 0 1-16,-7 0 9 0,-8 0-8 15,-2 0 0-15,0 0-1 16,-3 0-8-16,0 0 7 16,0 0-7-16,0 0 1 15,0 0 8-15,0 0-7 16,0 0 4-16,0 0 4 15,0 0-15-15,0 0 6 16,0 0-7-16,0 0 0 16,0 4 0-16,0 17 3 15,0 8-1-15,0 8-2 16,0 5 1-16,0 1 2 15,0 8 0-15,0 1-3 0,0 4 7 16,0 0-6 0,-3-3 7-16,0 1-6 15,-2-3 1-15,2-7 2 0,-1-3-5 16,4-6 0-16,0-12 1 15,0-6 2-15,0-7-3 16,0-4 0-16,0-3 5 16,-3-3-5-16,3 0 0 15,-11 0-33-15,-10 0-36 16,-21 0-135-16</inkml:trace>
  <inkml:trace contextRef="#ctx0" brushRef="#br0" timeOffset="26099.4928">17999 6408 208 0,'-26'0'45'15,"5"0"-34"-15,6 0 0 16,3 0 13-16,9 0 18 16,3 0-18-16,0 0-11 0,0 0-10 15,0 0 12-15,21 8-6 16,23 6-6-16,30-7-2 15,28 0 9-15,22-5-10 16,19-2 0-16,15 0 0 16,14 0 1-16,6 0-2 15,1 0 1-15,-4 0 0 16,-10-5 1-16,-9-1-1 15,-14 1 0-15,-9-3 0 16,-14 2 2-16,-9 1-2 16,-12 1 0-16,-18-2 1 15,-19 2 5-15,-20 1 2 16,-18 3 1-16,-10-1 7 0,-8 1-12 15,1 0 3-15,-3 0-3 16,1 0-3-16,-4 0-2 16,0 0-9-16,0-4-50 15,-25 4-66-15,-34-5-97 16</inkml:trace>
  <inkml:trace contextRef="#ctx0" brushRef="#br0" timeOffset="26700.5272">18557 4867 149 0,'-23'-13'52'0,"2"3"-51"15,0 2 2-15,1 3 25 16,10 5 17-16,2 0 1 15,5 0-7-15,3 0-32 16,-3 0-7-16,-1 3-1 16,4 16 1-16,0-1 9 15,0-2-2-15,0-2-6 16,0-3 9-16,4-5-10 15,5-2-2-15,-1-4 0 16,-4 0 2-16,-4 0 38 16,0 0-22-16,0 0-5 15,3 0 7-15,-3-8-12 16,0-2-1-16,0-4-5 15,0 1-10-15,0 3-8 0,0 0-13 16,0 7-19-16,0 3-24 16,0 0-64-16</inkml:trace>
  <inkml:trace contextRef="#ctx0" brushRef="#br0" timeOffset="26956.5419">18424 5336 33 0,'0'6'19'0,"0"-4"10"16,0-2 14-16,0 0 4 16,0 0-8-16,9 0 6 15,-1-8-15-15,2-10-13 16,-4-4 4-16,-6-3-17 15,0 5 4-15,0 1 11 16,0 3-10-16,0 3-9 16,0 4-6-16,0 8-38 15,0 1-18-15,0 0-90 16</inkml:trace>
  <inkml:trace contextRef="#ctx0" brushRef="#br0" timeOffset="32297.8474">1586 16860 121 0,'-18'0'35'16,"3"0"-16"-16,5 0-9 15,8 0 0-15,2 0 20 16,0 0-8-16,0 0 8 15,0 0 4-15,0 0-20 16,0 0 7-16,0 0-4 16,0 0-15-16,0 0 3 15,0 0-5-15,12 0-3 16,27 0-1-16,20 0 8 0,21 0 5 15,22-3-4 1,4 3-1-16,4 0 5 0,-2 0-7 16,-5 0-2-16,5 0 3 15,0 0 0-15,12 0-2 16,4 0-1-16,7 0 0 15,3 0 2-15,-3-10-2 16,-3-4 0-16,2 7 0 16,-2-5-1-16,0 10 1 15,-10-1-12-15,-10 0 4 16,-17 3 3-16,-7 0 3 15,-10 0 2-15,-6 0-1 16,-5 0 1-16,-6 0 0 16,-16 0 0-16,-9 0-1 0,-10 0-4 15,-14 0 5-15,-5 0 0 16,-3 0 0-16,0 0 3 15,0 0 23-15,-11 0-22 16,-14-5 0-16,-1 3 5 16,-4-1-7-16,-9 3-2 15,-2 0 0-15,-10 0-6 16,-9 0-1-16,-2 0-10 15,-9 0-26-15,-7 0 8 16,-4 0-22-16,-16 0 35 16,-4 0 7-16,1 0-13 15,1 0-9-15,5-6 10 16,12 5-10-16,2 1 36 0,1 0-9 15,0 0-14 1</inkml:trace>
  <inkml:trace contextRef="#ctx0" brushRef="#br0" timeOffset="33905.9393">4491 16358 132 0,'-9'-6'63'0,"0"1"-46"16,1 2 2-16,1 0 18 15,4 3-8-15,3 0 4 16,0 0-15-16,0 0-17 15,0 0 3-15,0 0-4 16,0 6-4-16,0 18 4 16,3 14 10-16,12 1 2 15,6 0-5-15,0 2-5 16,9-1 2-16,6-5-4 15,11-4 0-15,6-3 9 16,4-4-9-16,-1-5 0 16,4-3 0-16,-1 0 0 15,6-5 7-15,1-1-7 16,5 1 0-16,0-4 2 0,3 0-1 15,1-7-2-15,9 0-2 16,1 0-7-16,10 0 9 16,21-17-6-16,18-1 7 15,9-5-2-15,2 0 4 16,-12 2 0-16,-7 2-2 15,-13 0-2-15,-7 3-6 16,-4 3 8-16,-14-2-3 16,-11 2 0-16,-11 3 3 15,-16-1 0-15,-12 7 0 16,-13 1 0-16,-11 1 2 0,-10 2-2 15,-4-4 0 1,0 4 4-16,0 0-2 0,0 0 7 16,0 0-6-16,0 0-3 15,0 0-12-15,-12 0-53 16,-6 0-76-16</inkml:trace>
  <inkml:trace contextRef="#ctx0" brushRef="#br0" timeOffset="34231.958">6678 16325 318 0,'-9'0'43'0,"9"0"-36"0,0 0-7 16,0 0-3-16,0 0 2 15,20 0-17-15,26 13 18 16,16 8 7-16,9 4-5 16,-6 0 0-16,-6 0 0 15,-15-1 3-15,-13 5-4 16,-16-1-1-16,-10 1 0 15,-5 3 23-15,0 1-14 16,-15-1 15-16,-14-1 0 16,-4 2-17-16,7-6 4 15,1-1-11-15,12-1-4 16,3-7-38-16,10 4-70 15,0-14-193-15</inkml:trace>
  <inkml:trace contextRef="#ctx0" brushRef="#br0" timeOffset="34913.997">7845 16182 285 0,'0'-25'93'16,"0"9"-69"-16,0 16-6 15,0 0 7-15,0 18-24 16,0 25 0-16,3 15 45 15,0 7-13-15,-3-1-18 0,0-3 1 16,0-10-12-16,0-4 3 16,0-10-7-16,0-11 1 15,5-4-4-15,0-12 3 16,-3-6-12-16,7-4-51 15,6 0-61-15,5-18-68 16</inkml:trace>
  <inkml:trace contextRef="#ctx0" brushRef="#br0" timeOffset="35199.0133">7863 16070 150 0,'3'-7'175'0,"-3"7"-156"16,3 0-18-16,5 0 3 15,10 24 0-15,12 14 26 16,6 6-4-16,6 7-13 16,-1-3 6-16,-3-1-19 15,8-8 2-15,-2-7 4 16,7 1-5-16,1-9-1 15,-1-9 3-15,-4-4-3 16,-11-8-9-16,-15-3-36 16,-6 0-23-16,-8-3-10 15,-7-16-7-15,0-1-46 16</inkml:trace>
  <inkml:trace contextRef="#ctx0" brushRef="#br0" timeOffset="35422.026">8373 15985 82 0,'-8'-31'73'16,"5"9"-17"-16,3 14 3 15,0 5 15-15,-3 3-39 16,3 0-17-16,-2 0-18 16,2 30 7-16,0 16-1 15,0 12 19-15,0 8-8 16,2 5 9-16,1-5-20 15,0-4 10-15,-3-6-13 16,0-5 1-16,0-11 0 0,3-6-4 16,6-12-43-1,0-3-40-15,11-10-134 0</inkml:trace>
  <inkml:trace contextRef="#ctx0" brushRef="#br0" timeOffset="35751.0449">8740 16200 166 0,'0'-8'237'16,"0"8"-201"-16,0 0-36 15,0 0 6-15,-10 24-2 16,5 15 5-16,2 5 17 0,3-2-26 15,3-2 0 1,26-11 0-16,13-5-17 16,11-14 7-16,7-4 10 0,5-6 3 15,-8 0 6-15,-16-2 2 16,-23-19 14-16,-18-9 5 15,0-5-12-15,-24-7 4 16,-24-3-22-16,-17 4 4 16,3 7-7-16,-1 10 3 15,11 7-8-15,9 15-34 16,14 2-66-16,8 0-172 15</inkml:trace>
  <inkml:trace contextRef="#ctx0" brushRef="#br0" timeOffset="37344.136">9782 15999 132 0,'24'-20'85'16,"0"-3"-45"-16,-9-3 1 15,-9 2 13-15,-6-1-5 16,0 12-23-16,0 2 10 15,-18 4-9-15,-6 3-26 16,-6 4 11-16,-6 0-10 16,-8 27-2-16,0 21 0 15,-2 9 5-15,8 9-3 0,12 8-2 16,8 4 0-16,15-6-1 15,3-4 2-15,0-9-1 16,23-11 0-16,13-8 1 16,6-13-6-16,2-9 4 15,7-12-7-15,0-6-5 16,1 0-6-16,2-3 14 15,-6-24 0-15,-7-2 10 16,-2-6-5-16,-13-3 0 16,-8 2 0-16,-6 3 7 15,-12 15-6-15,0 6 3 16,0 12 12-16,0 0-11 15,0 0-5-15,0 3 0 0,0 24 0 16,0 8 0-16,0 3 1 16,0-7-1-16,0-4 0 15,24-8-9-15,9-6-4 16,5-13 2-16,4 0 3 15,2 0 6-15,-1-5-5 16,-9-17 2-16,-9 1 5 16,-14-3 0-16,-7-3 13 15,-4-2-5-15,-4-1 3 16,-28-2 6-16,-11 1-16 15,-1 6-1-15,3 6 0 16,5 12 0-16,16 3-3 16,7 4 3-16,13 0-2 15,0 0 0-15,0 0-7 0,0 0-17 16,18 0-7-16,18 0-15 15,15-4 44-15,-2-2 5 16,2 1-1-16,-6 5 7 16,-10 0-7-16,1 0 0 15,-8 11 8-15,-5 15-2 16,-5 7 2-16,-3 7 1 15,-4-3-5-15,-5 0 18 16,1-2-17-16,-7-11 2 16,0-3 6-16,0-7-12 15,0-4 10-15,0-7-10 16,0-3-1-16,0 0 13 15,0 0-10-15,0-3 4 0,11-23-7 16,7-14-2 0,15-11-1-16,11-8-19 0,12 0 18 15,4 6-3-15,-4 16-5 16,-10 15 12-16,-17 15-2 15,-12 7 4-15,-4 0-5 16,-2 30 2-16,1 11 1 16,-2 7 12-16,-2-3-10 15,2-1 3-15,1-5-5 16,1-6 5-16,3-9-7 15,-1-3 2-15,4-7-45 16,7-1-52-16,4-11-132 16</inkml:trace>
  <inkml:trace contextRef="#ctx0" brushRef="#br0" timeOffset="38052.1765">11318 16226 11 0,'-20'-43'292'0,"4"17"-260"15,-7 8-13-15,-2 6 26 16,-4 10-21-16,-7 2-7 15,-5 9-1-15,0 25-9 16,2 10 9-16,12 8-14 16,15 1 0-16,8-4 5 15,4-6-7-15,4-12-3 16,23-4 2-16,6-11-21 15,8-12 14-15,0-4-1 0,4 0-11 16,0-9 9 0,-4-19-3-16,-8-6 12 0,-12-6-1 15,-10-8 6-15,-11-3 5 16,0-10-4-16,0-4 2 15,-11-4 11-15,-10-6-16 16,4 0 1-16,4 0-2 16,5 13 7-16,4 18-7 15,1 17 4-15,3 16 9 16,-3 8 6-16,3 3-19 15,-3 0-1-15,3 24-10 16,0 27 8-16,0 19 3 16,0 5 0-16,0 2 0 15,0 3 1-15,13-8 1 0,-2-2 3 16,4-9-3-16,0-10 2 15,0-6-5-15,6-12 1 16,-3-9 0-16,5-9 1 16,-2-6-1-16,5-9-1 15,7 0-28-15,6-10-16 16,2-17-21-16,1-8-16 15,-9-6 46-15,-10 2 35 16,-8-1-4-16,-9 2 5 16,-6 3 13-16,0 11 23 15,0 11 33-15,0 5-14 16,0 8-18-16,0 0-12 15,0 2-25-15,0 28 0 0,-6 10 8 16,1 6 9 0,5-4-3-16,0-1-14 0,0-7 3 15,0-7-2-15,11-6-1 16,7-8 0-16,0-8-1 15,2-5-50-15,5 0-11 16,4-14-68-16,-1-11-112 16</inkml:trace>
  <inkml:trace contextRef="#ctx0" brushRef="#br0" timeOffset="38299.1906">11603 15898 249 0,'-15'0'69'0,"3"10"-68"0,1 16-2 16,4-1 1-16,7-6-6 15,0-4 12-15,0-6 0 16,7-7 4-16,8-2 13 16,-4 0 6-16,4 0 10 15,-7-2-8-15,2-17 1 16,-2 0-17-16,-5 0-15 15,1-2 8-15,-1 3-8 16,-3 1-22-16,6 4-40 16,6 10-33-16,6 3-45 15</inkml:trace>
  <inkml:trace contextRef="#ctx0" brushRef="#br0" timeOffset="38578.2066">12004 15779 137 0,'6'-4'116'15,"-6"1"-74"-15,0 3-12 16,0 0 0-16,0 0-22 16,5 10-1-16,5 25 0 15,1 10 21-15,2 12-1 16,-4 3 1-16,-3 8-12 15,-4 6 3-15,-2-1 0 16,3 0-16-16,0-4 11 16,7-10-14-16,5-10 2 15,-1-7-1-15,1-16 2 0,0-10-5 16,0-13 2-16,6-3-57 15,8 0-33-15,-2-14-84 16</inkml:trace>
  <inkml:trace contextRef="#ctx0" brushRef="#br0" timeOffset="38841.2216">12046 16144 223 0,'0'-23'20'16,"0"5"-20"-16,15 2-5 16,24 3 4-16,10 0 2 15,2 4 3-15,3 4-2 16,-10 2 2-16,-14 3 9 15,-9 0 3-15,-10 0 11 0,-1 0-8 16,-5 17-10 0,2 13 30-16,-4 6-9 0,-3 6-2 15,3 5 3-15,-1-3-22 16,4-1 2-16,1-2-4 15,1-6-3-15,2-8 0 16,-5-9-4-16,-2-10-65 16,2-6-43-16,2-2-122 15</inkml:trace>
  <inkml:trace contextRef="#ctx0" brushRef="#br0" timeOffset="39083.2355">12349 15836 204 0,'-10'-27'109'16,"8"8"-59"-16,-4 8 10 15,6 7 0-15,-3 1-9 16,3 3-10-16,0 0-24 16,0 0 4-16,0 0-17 15,0 0 0-15,0 0-8 16,0 0 4-16,6 0 0 15,14 5-6-15,11 13-6 16,7 4-26-16,4 2-34 16,-6 6-70-16,-10 7-119 15</inkml:trace>
  <inkml:trace contextRef="#ctx0" brushRef="#br0" timeOffset="39711.2714">12738 16036 33 0,'0'0'339'16,"0"16"-328"-16,-9 11-5 15,2 8 22-15,2-1-7 16,5 1-4-16,0-6-6 16,0-1-9-16,21-8-4 15,12-5 1-15,5-11-1 16,4-4 2-16,2 0 3 15,-8-11 6-15,-12-15 0 16,-6-6-7-16,-18-2 0 16,0-8-2-16,-7-1 0 15,-28-4-8-15,-7 7 8 0,1 11 0 16,0 10-1-16,10 12 5 15,8 7-6-15,5 0 2 16,3 10 0-16,4 9-7 16,4-4 2-16,7-1-21 15,0-6-1-15,20-8-37 16,23 0 30-16,7 0 5 15,9-18 29-15,4-7 0 16,-1 7 10-16,-11 6-7 16,-9 7 26-16,-11 5-18 15,-8 0-5-15,-6 19 7 16,-3 17-4-16,-1 3 22 15,-1 4-14-15,-6-3-3 0,2-6 4 16,-5-4-15 0,1-8 8-16,-4-10-10 0,0-7 2 15,0-5 5-15,0 0-6 16,0 0 5-16,0 0 5 15,5-15-12-15,16-18 0 16,5-11-12-16,13-6 12 16,9 1-8-16,-1 2 1 15,1 19 3-15,-15 14-5 16,-7 14 10-16,-8 0-2 15,-5 25-2-15,-2 20 3 16,1 9 1-16,-7 2 0 16,1-5-1-16,-2-12 0 15,-1-4-60-15,5-2-118 0</inkml:trace>
  <inkml:trace contextRef="#ctx0" brushRef="#br0" timeOffset="47219.7008">17102 5745 320 0,'0'-2'66'0,"0"2"-66"16,-3 0-5-16,-15 43 4 16,-15 37 2-16,0-4 15 15,-1 14 8-15,-15 11-8 16,-2 6 1-16,-8 3-3 15,-3 2-2-15,0-2 5 16,-4 7-13-16,4 4-4 0,-3-1 4 16,-1-2-1-16,4-14 0 15,8-19-3-15,10-13 1 16,11-19-1-16,10-14 1 15,10-13-1-15,8-12 0 16,5-9 4-16,0-5-6 16,0 0 2-16,0 0-12 15,0-21-21-15,23-28-41 16,28-18-64-16,14-15-120 15</inkml:trace>
  <inkml:trace contextRef="#ctx0" brushRef="#br0" timeOffset="47570.7209">16775 6015 313 0,'0'-13'47'0,"9"0"-47"15,21-4-8-15,14-4 8 16,10-5 11-16,17-7-4 16,7 1 12-16,4-3-12 15,-7 4-7-15,-13 7 13 16,-20 6-3-16,-18 5 6 15,-16 10 4-15,-8 3-6 16,0 0 14-16,0 0-18 0,0 7-8 16,-3 36 6-16,-15 24-8 15,-5 16 11-15,-3 8-2 16,1 1-6-16,-1-1-2 15,2-2-1-15,4-9-4 16,-2-8-4-16,11-10-67 16,8-9-95-16</inkml:trace>
  <inkml:trace contextRef="#ctx0" brushRef="#br0" timeOffset="49341.8222">15038 8058 173 0,'20'0'60'0,"-2"3"-59"16,-3-3 9-16,-1 0 40 15,1 0-18-15,-12 0 2 0,-3 0 0 16,3 0-18-16,-3 0 12 15,4 0-3-15,-4-9-9 16,0-6 3-16,0-7-17 16,0-2-2-16,0 6 4 15,0 1-1-15,-21 10-6 16,-6 7 3-16,-6 0-7 15,-9 2 2-15,-2 33 5 16,0 13 0-16,-1 14 0 16,3 12 3-16,12 8-7 15,4 8 4-15,11-5 0 16,12 1-5-16,3-8 7 15,0-10-2-15,12-9 0 0,17-11 0 16,2-10-1 0,2-8 1-16,-2-9-14 0,5-10 14 15,3-11 0-15,2 0 0 16,7 0-30-16,3-28-32 15,-1-2-62-15,4 3-115 16</inkml:trace>
  <inkml:trace contextRef="#ctx0" brushRef="#br0" timeOffset="49909.8547">15450 8390 331 0,'-14'0'52'15,"-4"0"-39"-15,-3 0-13 0,-9 8 3 16,4 21 0-16,-2 14-2 15,8 0 1-15,9 2-2 16,4-2 4-16,7-5-8 16,0-7 3-16,7-4-22 15,13-8 12-15,1-3 1 16,0-6 3-16,-6-1 3 15,-4-7-15-15,-4-2 7 16,-5 0 7-16,1 0 5 16,0 0 47-16,5-16-38 15,-1-5-3-15,-1-3-6 16,-4 0 10-16,1 2-14 15,4 1 7-15,-4 2-3 0,-3 4 2 16,0-4-1-16,0-1-1 16,0 0 6-16,0-2-3 15,0-3-2-15,0 2-1 16,0 3 0-16,0 3 3 15,0 6 0-15,0 5-2 16,0 6 14-16,0 0-13 16,0 0-1-16,0 0-1 15,-3 11-22-15,3 21 21 16,0 11 2-16,0 5 2 15,0 8 10-15,0-5-11 16,5-6 3-16,13-4-5 0,6-10 3 16,-1-3-3-1,2-14 1-15,-2-5-1 0,1-9 0 16,-1 0 0-16,-1 0-25 15,2-21 1-15,-6-11-45 16,0 0 1-16,-13-3-18 16,-5-3-64-16</inkml:trace>
  <inkml:trace contextRef="#ctx0" brushRef="#br0" timeOffset="50238.8735">15640 8376 79 0,'0'0'120'0,"0"0"-92"15,0 14-14-15,15 21 42 16,0 15 0-16,-2 7-31 15,-5-1 1-15,-3 0-10 0,5-8-13 16,-7-5 6-16,2-12-9 16,2-9 6-16,-4-9-4 15,0-10-2-15,-3-3 0 16,2 0-1-16,8-10-1 15,11-25-18-15,8-11-5 16,9-10 9-16,4 3 10 16,-7 1 4-16,-2 18 2 15,-12 15 0-15,-8 14 4 16,-8 5-1-16,7 0-3 15,0 19 0-15,5 10 13 16,4 5-12-16,3-1 3 0,0-1-4 16,3-5-24-1,0-6-98-15</inkml:trace>
  <inkml:trace contextRef="#ctx0" brushRef="#br0" timeOffset="51348.937">16567 8227 267 0,'0'0'109'0,"0"15"-109"0,6 28 0 15,3 11 20-15,0 5 3 16,0-2-13-16,2-5 17 15,2-7-26-15,-1-9 2 16,-4-10 1-16,-5-13 0 16,0-5-3-16,-3-8-1 15,0 0 0-15,3 0 9 16,1-4-8-16,-1-21 3 15,5-7-4-15,4-10 0 16,1-5-2-16,3-3-2 0,6 2-14 16,-1 4 11-1,0 19-8-15,-1 8 14 0,-5 11 1 16,-1 6-4-16,1 0 2 15,3 9 2-15,3 21 0 16,0 4-1-16,-1 1 2 16,-2-3-1-16,0-2 4 15,3-10-1-15,-3-1-3 16,0-8 0-16,0-3 1 15,-3-8-7-15,0 0 6 16,-1 0-10-16,-2-16 8 16,0-11 4-16,-3-2 2 15,-4-6-4-15,2 1 1 16,-4 2 6-16,0 5-6 15,-1 11 5-15,1 8 10 16,-3 4-13-16,0 4 0 0,4 0-3 16,-1 30-10-16,0 8 10 15,5 2 1-15,4-1 0 16,4-6 1-16,4-4 0 15,6-7-2-15,8-12 0 16,-1-6 3-16,2-4-7 16,4 0 4-16,-7-12-8 15,-7-14 5-15,-17-1-1 16,-8-6 0-16,0-2 4 15,-15-4 0-15,-24 2-2 16,-5-4 2-16,-7 3 0 16,1 8 1-16,5 8 4 15,19 9-5-15,11 9 3 0,12 4 0 16,3 0-6-16,0 0 3 15,0 11-2-15,0 9-3 16,23-5-16-16,8-7-6 16,7-5-5-16,-2-3 0 15,-2 0 32-15,-1-8-47 16,-5-14 35-16,-5-7 12 15,-5-6 0-15,0 0 17 16,-4-1 4-16,-4-5-1 16,-2 1 19-16,-1-3-27 15,-7 0 4-15,0 6 2 16,0 1-16-16,0 15 8 15,0 11-2-15,0 7-2 0,0 3-2 16,0 0-4-16,0 22-10 16,0 28 10-16,0 20 0 15,0 11 3-15,0 1 9 16,0 1-9-16,0-6 10 15,5-7-11-15,13-8-1 16,6-9 4-16,6-12-2 16,2-10-6-16,6-14-1 15,1-15-45-15,1-2-44 16,-6 0-150-16</inkml:trace>
  <inkml:trace contextRef="#ctx0" brushRef="#br0" timeOffset="51482.9447">17639 8106 170 0,'6'-21'105'0,"34"8"-105"15,4-1-5-15,15 6 5 16,-2 0-5-16,5 0 5 16,0-1-34-16,-2 8-83 15</inkml:trace>
  <inkml:trace contextRef="#ctx0" brushRef="#br0" timeOffset="52598.0085">18639 7777 346 0,'0'-2'63'0,"0"-1"-41"16,-5 3 2-16,-6 0-16 15,-13 19-4-15,-3 21 3 16,1 11-4-16,8 6-3 15,9 1 6-15,6-5-9 16,3 1 3-16,0-6 0 0,18-11-1 16,8-8-2-1,7-10-4-15,0-8 1 0,6-11-10 16,2 0 14-16,3 0-12 15,4-26 5-15,-6-7 7 16,-9-4 2-16,-10-4 0 16,-8-2 2-16,-6 3-1 15,-7 6 16-15,-2 9-7 16,0 18 5-16,0 7 12 15,0 0-27-15,0 11-4 16,0 24-6-16,0 15 10 16,0 1 2-16,7 2-2 15,14-10 0-15,12-8-1 16,8-9-5-16,-2-12-8 15,0-11-2-15,-6-3-4 0,-13 0 16 16,-9-8-8-16,-8-19 12 16,-3-3 1-16,-5-5 1 15,-28 1 1-15,-12-4 0 16,-1-5-2-16,7 3 7 15,6 2-8-15,18 4 0 16,15 3 0-16,0 3-3 16,0 4-9-16,30 6-4 15,5 5 3-15,0 5 10 16,4 8 0-16,-6 0 3 15,-3 0 2-15,-3 14-2 16,-4 15 0-16,0 5 0 0,2 9 3 16,-1 2 18-1,-4-2-20-15,-2-3 6 0,-3-4 6 16,0-10-10-16,-3-4 2 15,-3-7-5-15,-6-7 2 16,-3-5 5-16,0-3-7 16,0 0 2-16,0 0 7 15,3-25-9-15,5-9-7 16,7-6 2-16,13-8-10 15,6-3 15-15,9 2-16 16,1 10 1-16,-3 15 8 16,-5 13 3-16,-6 11 4 15,-6 0 0-15,-6 19 0 16,0 17 0-16,-3 11 4 15,-1-5 7-15,1 1 5 0,-3-5-8 16,-1-9-1-16,-1-8-7 16,-5-8 3-16,-5-6 1 15,0-7-4-15,0 0 0 16,0 0 6-16,3-20-6 15,7-12-10-15,4-6 7 16,3-4-1-16,11-6 0 16,1 5 4-16,4 8-8 15,-3 14-2-15,-1 12 9 16,-8 9 1-16,0 0 1 15,-3 33 1-15,-1 7 14 16,4 8-3-16,-6 0-2 0,3 1 2 16,3-10-13-1,0-4 3-15,2-11-3 0,2-4-25 16,-2-7-69-16</inkml:trace>
  <inkml:trace contextRef="#ctx0" brushRef="#br0" timeOffset="52952.0287">20415 8010 30 0,'32'-11'204'0,"10"-2"-190"16,2 0-11-16,0-1 23 15,-5-5-12-15,-6 0 4 0,-4-1 28 16,-11-8-31-16,-3-1-9 16,-5-1 9-16,-10 0 1 15,0 5 3-15,-3 2-6 16,-22 14-13-16,5 6 10 15,2 3-10-15,-3 16 0 16,0 27 1-16,1 13 1 16,4 8 11-16,16 0 2 15,0-6-12-15,7-1 14 16,25-14-16-16,4-9-1 15,12-12-2-15,5-14-2 16,10-8-17-16,-7 0-52 16,-11 0-134-16</inkml:trace>
  <inkml:trace contextRef="#ctx0" brushRef="#br0" timeOffset="53833.0791">16855 9282 393 0,'0'-26'71'0,"-5"-6"-70"16,-37 15 22-16,-14 8-9 15,10 9-7-15,5 0-5 16,5 0 2-16,7 23-6 15,14 9 2-15,10 4-4 16,5 3 3-16,0 9-7 16,29 7 5-16,22 0 2 15,8 4 2-15,3-4 0 16,-6 0-1-16,-14-3 1 15,-15-3 0-15,-9-7 0 16,-15-9-1-16,-3-4 0 0,0-7 1 16,-36-8-1-1,-12-4 9-15,-9-10-7 0,-2 0 8 16,3 0-9-16,9-3-1 15,8-17 4-15,16-1-1 16,5-6-6-16,15-7-22 16,3-3-39-16,8-3-18 15,41 5-77-15</inkml:trace>
  <inkml:trace contextRef="#ctx0" brushRef="#br0" timeOffset="54120.0955">17143 9049 245 0,'0'-21'63'0,"0"8"-33"16,0 12 15-16,0 1-3 15,0 0-28-15,0 0-7 16,0 18-5-16,0 24 5 15,3 17-4-15,0 13 26 16,4 5-17-16,1 7 12 16,-1-1-13-16,-2-6-4 15,4-3 10-15,0-6-16 16,6-9 2-16,3-11-3 15,3-16-1-15,0-8 1 16,2-20-40-16,3-4-47 0,-1 0-72 16</inkml:trace>
  <inkml:trace contextRef="#ctx0" brushRef="#br0" timeOffset="54287.1051">17146 9408 276 0,'36'-21'0'15,"18"5"-8"-15,5 5 4 16,-5 3 4-16,-7 5 1 15,-2 1-1-15,-4-1 0 16,-8 3 0-16,-4 0-28 16,-8 0-52-16,-3 0-71 15</inkml:trace>
  <inkml:trace contextRef="#ctx0" brushRef="#br0" timeOffset="54984.1449">17723 9301 310 0,'0'-12'60'15,"-9"-2"-20"-15,-9 5 12 16,-5 9-35-16,-5 0-7 15,2 6-10-15,0 31 0 16,10 9-4-16,7 5 9 16,6-3-6-16,3-5 1 15,0-9-6-15,28-9 4 16,1-10-24-16,1-10-4 15,3-5 17-15,1 0 4 16,-3-10-2-16,2-17 8 0,-13-8 3 16,-4 1 3-1,-11-9-3-15,-5 3 1 0,0 2 13 16,0 8-10-16,0 18 12 15,0 9 6-15,0 3-17 16,0 5-5-16,0 28-6 16,0 8 6-16,3 0 8 15,12 1-7-15,8-6 2 16,1-10-3-16,3-9 4 15,2-6-6-15,-1-11 2 16,1 0-22-16,1 0 11 16,-6-19-18-16,-1-9 15 15,-5-1 11-15,-8-2 3 16,-8-3 0-16,1 9 0 15,-3 9 0-15,0 8 13 0,3 8-1 16,0 0-2-16,4 14-10 16,1 17 0-16,1-2 22 15,2 6-15-15,2-8-5 16,-2-6 5-16,-1-5-6 15,-2-10-1-15,-5-4 1 16,1-2 4-16,-4 0 1 16,0 0-6-16,8-2 1 15,4-22-2-15,6-6 0 16,8-5-9-16,5 1 6 15,0-1 2-15,3 14-2 16,-8 4 3-16,-8 15-2 0,-3 2-1 16,-6 0 2-1,0 19 2-15,3 7 5 0,-4 4-4 16,-2-1 7-16,4-1-8 15,-2-10 0-15,7 1-4 16,3-9-25-16,9-2-53 16,2-3-35-16</inkml:trace>
  <inkml:trace contextRef="#ctx0" brushRef="#br0" timeOffset="55508.1749">18891 9269 229 0,'0'-16'89'0,"0"-3"-44"16,0-2 1-16,-3 2 3 0,-15 2-21 15,-3 8-15-15,3 6 4 16,-2 3-13-16,2 0 0 15,-7 25-4-15,7 14-3 16,4 8-2-16,5 2 10 16,9-7-5-16,0-3 0 15,0-7-3-15,15-9 0 16,6-9-9-16,9-9-23 15,-1-5 11-15,1 0-4 16,-1-14 8-16,-4-14 11 0,-9-15 9 16,-6-3 0-1,-10-7 2-15,0-11 13 0,0-14 10 16,0-10-10-16,-5-11-6 15,-5 0 2-15,4 12-7 16,4 17 14-16,-1 24-6 16,3 22 0-16,-4 14 15 15,1 10-22-15,3 0-1 16,0 28-4-16,0 38-7 15,0 26 7-15,3 18 4 16,15 0-2-16,6-5 6 16,0-15-8-16,5-18 0 15,-2-13 0-15,0-14 0 16,3-13-1-16,-1-7-22 15,1-11-29-15,3-7-34 0,-1-2-107 16</inkml:trace>
  <inkml:trace contextRef="#ctx0" brushRef="#br0" timeOffset="56219.2156">19395 8953 324 0,'0'-4'107'16,"-11"-2"-89"-16,-10 6 1 16,-6 0 5-16,-2 23-20 15,-4 21 1-15,3 17 3 16,9 10-5-16,10-2-1 15,7-8-2-15,4-5 0 16,0-10-4-16,12-14 2 16,9-7 2-16,-1-16-7 15,4-6-18-15,9-3 16 16,0 0 2-16,3-25-4 15,-4-10 10-15,-5-12 2 16,-1-4 3-16,-11-7 2 0,-2-6 1 16,-5 1 12-1,-8 11-17-15,0 14 2 0,0 21 9 16,0 15-9-16,3 2 2 15,0 9-6-15,1 30-18 16,1 14 18-16,4 4 0 16,3-3 0-16,0-6 6 15,6-10-4-15,3-9-2 16,2-11 0-16,6-10-41 15,7-8-5-15,7 0-70 16,1-11-22-16,-8-15 24 16</inkml:trace>
  <inkml:trace contextRef="#ctx0" brushRef="#br0" timeOffset="57042.2627">19865 9085 9 0,'0'-80'147'0,"0"-4"-78"15,-15-6-6-15,-11-1 2 0,1 8-34 16,1 17-3 0,7 17 16-16,8 25-7 0,7 13-2 15,-3 8-32-15,3 3-1 16,-1 14-4-16,-3 37-9 15,4 21 11-15,2 17 0 16,0 9 4-16,0 1-4 16,0 0 0-16,18-5 0 15,2-20 2-15,-2-17-2 16,3-14 0-16,-1-14 0 15,7-10-9-15,8-14-18 16,7-5-9-16,9 0 4 16,0-19-11-16,1-13 3 15,-9-5 5-15,-9-4 30 0,-9-1 5 16,-11 4 7-16,-4 11 6 15,-10 15 31-15,0 9 10 16,0 3-24-16,0 3-22 16,0 26-8-16,0 11 0 15,0 5 1-15,2-2-1 16,19-5 0-16,2-13 3 15,10-8-3-15,3-9-1 16,0-8-7-16,-3 0-13 16,-4-13 14-16,-8-14-4 15,-6-5 11-15,-12 1 8 16,-3-5-7-16,-6-4 11 15,-35-8-4-15,-16 0-2 0,-2-3-5 16,3 11-1 0,17 12 0-16,14 13 2 0,17 10-2 15,8 5-1-15,0 0-13 16,15 0-32-16,24 0 43 15,10 5-14-15,11 0 17 16,6-2 0-16,-7 4 0 16,-3 9 4-16,-11 7 5 15,-7 11-5-15,-8 12 7 16,-12-1 6-16,-2 6 5 15,-11-5 2-15,-2-9-9 16,0-3-4-16,-3-9-5 16,0-7-4-16,0-7 3 15,0-9-5-15,0-2-1 0,0 0-4 16,0 0 5-16,0-15-1 15,-3-19 1-15,3-14-28 16,0-16 28-16,20-2-14 16,19-1 1-16,2 14 13 15,5 19-16-15,-5 17 16 16,-8 17 11-16,-4 0-11 15,-5 27 4-15,-4 20 0 16,-2 5 0-16,-3 4 12 16,-2-5-8-16,-5-11 0 15,2-5-8-15,1-8-11 16,4-6-77-16,3-5-237 15</inkml:trace>
  <inkml:trace contextRef="#ctx0" brushRef="#br0" timeOffset="57352.2804">21305 9104 185 0,'30'-33'49'0,"4"1"-48"15,-6-2 34-15,0-4 3 16,-14 1-18-16,-5-3 13 15,-9 5-26-15,0 11 11 16,-5 1-4-16,-20 16-2 16,4 7 24-16,1 0-18 15,-4 30-15-15,1 26 4 0,2 14-4 16,9 5 18-16,12-7-12 15,0-5 2-15,21-13-11 16,17-12 5-16,9-17-5 16,7-11 0-16,12-10-18 15,8 0-39-15,-3-2-36 16,-8-19-172-16</inkml:trace>
  <inkml:trace contextRef="#ctx0" brushRef="#br0" timeOffset="61314.507">16217 1949 86 0,'-20'-13'35'15,"-2"1"-18"-15,4 7 0 16,9 3 13-16,9 2-3 16,0 0 6-16,0 0-10 15,0 0-3-15,0 0-13 16,0 0 1-16,0 0-3 15,0 0-3-15,0 0 6 16,3 7-1-16,15 10-1 0,10-4-11 16,-2-2 10-16,3-6-10 15,1 0 13-15,0-5-15 16,2 0 29-16,-4 0-11 15,-8-1-6-15,-5-16 2 16,-4-2 2-16,-11-2-4 16,0-1-5-16,0-2-2 15,0 3-2-15,0 3 0 16,-5 1 4-16,-13 7 5 15,-3 4-3-15,-6 6-2 16,-8 0-4-16,0 6-33 16,1 14-30-16,14 5-14 15,17 5-77-15</inkml:trace>
  <inkml:trace contextRef="#ctx0" brushRef="#br0" timeOffset="64933.714">4836 4294 144 0,'-39'8'80'15,"13"-6"-67"-15,11-2-7 0,12 0-6 16,3 0 0-16,0 0 29 16,0 0 3-16,0 0 9 15,0 0-10-15,8 0-31 16,20 0-8-16,19 0 3 15,24 0 5-15,27 0 38 16,15 0-35-16,11 0 3 16,7 0 2-16,0 0-7 15,12 0 3-15,8 0-4 16,10 0 2-16,8 0 0 15,6-6-2-15,3-4 0 16,7-6-1-16,-7 0 6 0,-12 3-6 16,-17-1 1-16,-22 7 0 15,-20 1-7-15,-14 3 7 16,-16-2 0-16,0 0 0 15,-3 1 4-15,4 3-6 16,-1-3 2-16,3 2 0 16,7-1-3-16,8-2 6 15,3 2-3-15,5 1 1 16,2-1 3-16,-8 1-8 15,-4-2 4-15,-13 4-3 16,-9 0-2-16,-9 0 0 16,-5 0 5-16,-3 0 0 15,5 9 4-15,8 1-8 16,11 0 4-16,14 2 0 15,10-1 4-15,7-4-4 0,7 1 0 16,3-2 1-16,0-3 3 16,-1-2-5-16,-2 3 1 15,-8-1 0-15,-8-1-5 16,-10-2 5-16,-10 4-3 15,-3-3 1-15,-5 2-9 16,-2 3 10-16,4-4-1 16,1-2 2-16,5 0 2 15,4 0-1-15,4 0-1 16,4 0 0-16,10 0-4 15,-4 0 4-15,5-2-4 16,-2-1 4-16,4-3 2 0,-5 6-2 16,-7 0 0-16,-4 0-1 15,-6 0 2-15,-6 0-2 16,-2 0 0-16,-1 0 1 15,-2 0 2-15,-8 0 0 16,-2 0-2-16,-13-5 3 16,-11 3 2-16,-9-5 0 15,-7 6-5-15,-5-2 3 16,-2 0 11-16,3 3-14 15,0 0 3-15,5 0-1 16,2 0 5-16,1 0-9 16,-2 0 2-16,-4 0 0 15,-5 0 1-15,-5 0 0 16,-10 0-1-16,3-3 0 15,-3 3 5-15,0 0-5 16,0 0 0-16,5 0 0 0,5 0 2 16,-2 0-2-16,-5-2 0 15,0 2 0-15,-3 0-5 16,0 0-48-16,-50 0-110 15</inkml:trace>
  <inkml:trace contextRef="#ctx0" brushRef="#br0" timeOffset="72161.1274">10303 14176 179 0,'0'0'26'0,"0"0"-24"15,0 0 9-15,0 0 24 16,0 0-1-16,0 0-6 16,0 0-9-16,0 0 0 0,0 0-12 15,0 2-2-15,0-2 1 16,0 0-4-16,0 0 4 15,0 0-2-15,0 0-3 16,0 0 7-16,0 0-8 16,0 0 0-16,0 0 1 15,0 0 2-15,0 0-3 16,0 0 0-16,0 0 4 15,0 0-1-15,0 0-3 16,0 0 0-16,0 0 6 16,0 3-6-16,0-3 7 15,0 0-7-15,0 0 2 16,0 0-1-16,0 0-1 15,0 0 0-15,0 0 0 16,0 0 4-16,0 0-2 0,0 0-1 16,0 0 2-16,0 2-2 15,0 7-1-15,2 1-3 16,4 8 2-16,2 10-3 15,2 0 4-15,5-5 7 16,0 1-7-16,2-6 5 16,5 2-5-16,-2-5 0 15,1-5 1-15,-3-1 1 16,-7-4-2-16,-4-3 0 15,1 1 1-15,-2-3-2 16,0 0 1-16,3 0-7 16,0 0 6-16,18-3 1 0,8-26 5 15,19-11 21-15,5-8-20 16,9-13 5-16,4-11-11 15,8-14 9-15,4-16-5 16,8-7 1-16,2-6-5 16,-2 5 0-16,-2 17 3 15,-13 12-3-15,-15 20 0 16,-17 18 0-16,-16 14-2 15,-11 7 4-15,-6 11-2 16,-6 7 0-16,-6 0 1 16,3 4-9-16,-3 0 8 15,0 0-13-15,0 0 3 16,0 0-19-16,0 0-6 15,-9 5-47-15,-24 7-135 16</inkml:trace>
  <inkml:trace contextRef="#ctx0" brushRef="#br0" timeOffset="76723.3884">1749 16961 61 0,'-11'-7'41'16,"1"-7"-24"-16,5 8-13 0,-1 6 11 15,6 0 5-15,0 0-13 16,0 0 6-16,0 0-13 16,0-2 3-16,6-3-7 15,20-4 2-15,22-3 2 16,20-10 24-16,11-2-6 15,11 2 8-15,0 3-11 16,-13 3-9-16,0 9 7 16,-5 0-13-16,-2 1 0 15,7 3-2-15,2-2 7 16,6 2-4-16,5 0-1 0,-2-2 0 15,-1-1 0 1,-10 3 2-16,-6 1-2 0,-8-1 1 16,-13 3 4-16,-5 0-6 15,-4 0 1-15,-5 0 0 16,0 0-4-16,-1 0 5 15,1-5-1-15,6 1 3 16,-7-3-1-16,0 1-4 16,-5 2 2-16,-4-2 0 15,-1 4 0-15,-11-4 2 16,-2 3-2-16,-6-2 0 15,-2 5 5-15,2-3-8 0,-6 3 3 16,2-3 0 0,-2 3 3-16,0 0-1 0,0 0-2 15,0 0 5-15,0 0-4 16,0 0 5-16,0 0-5 15,0 0 1-15,0 0 3 16,-2 0-5-16,-14 0-12 16,-4 0-32-16,-16 0-42 15</inkml:trace>
  <inkml:trace contextRef="#ctx0" brushRef="#br0" timeOffset="90269.1631">12720 11846 89 0,'7'-10'121'0,"-7"-3"-96"15,0 7 8-15,-16 1-27 16,-14 0 10-16,-17 3 4 15,-24-1-20-15,-25 3 10 16,-19 0-8-16,-16 0-2 16,-18 0 0-16,-14 0 4 15,-9 0-2-15,-18 0-2 16,-3 5 3-16,-10 0-3 15,-7 6 0-15,7-9 0 16,2 4 3-16,1-5 1 16,2 5-8-16,-5 5 3 0,-8 0 1 15,-5 0 2-15,2 0 0 16,9-6-2-16,15 0 1 15,12 0 0-15,11 1-1 16,3 5 0-16,7-1 5 16,3 4-8-16,8-1 3 15,9 0 0-15,4-3-2 16,-4 7 3-16,-2-1-2 15,2-1-6-15,7 6-6 16,1-9 9-16,-2 6 4 16,5-1 0-16,-8-3-3 15,-9 3 4-15,3 0-1 16,4-3 0-16,11-4-10 0,12-4 6 15,2-6 2 1,-4 0 2-16,-9 3 0 0,-5 2 1 16,4 0-1-16,1-5 0 15,3 0 0-15,-2 0-1 16,5 0 1-16,-1-5 0 15,12 0 0-15,3-2 1 16,6 2-1-16,9 0 0 16,2-1 1-16,7 6 1 15,6-2-2-15,3 0 0 16,0 2-3-16,-4 0 7 15,-2 0-4-15,-7 4 0 16,-1 10 0-16,-8 0-1 16,-2 4 1-16,6 2 0 15,-2-5-4-15,9-2 6 0,12-2-2 16,1-1 0-16,2 2 0 15,-2-4-2-15,-6-1 2 16,-2 2 0-16,0-4-2 16,0 1 5-16,5-2-3 15,5-4 0-15,6 0 1 16,-4 0-3-16,6 0 2 15,2 0 0-15,-2 0-2 16,0 0 8-16,0 0-6 16,-10 0 0-16,0 0 1 15,-1 0-1-15,-5 0 0 16,1 0 0-16,2 0 2 0,-5 0 2 15,3 4 1 1,-4 1-5-16,1-3 6 0,0 1-6 16,-3 2 0-1,-7-2 0-15,2 2 3 0,10-2-3 16,6 1 0-16,23 0 0 15,10-2 2-15,10-2 9 16,8 0-11-16,5 0 0 16,-2 0 6-16,4 0-5 15,4 0 2-15,2 3-3 16,-1-3 4-16,-1 0-1 15,2 0-3-15,2 4 0 16,3-4-2-16,0 0 4 16,0 0-2-16,0 7 0 0,0 7-4 15,-5 12 1 1,-5 12-7-16,7 10 10 0,-2 9 2 15,5 6 1-15,0 7-3 16,0 7 0-16,0 0 1 16,20 6-1-16,4-2 0 15,-1 4 1-15,5 1-1 16,-2 7 3-16,1 6-3 15,0-1 0-15,-7 8 2 16,-5-3 0-16,1 4-2 16,-11 3 0-16,-2 8 0 15,-3 0 3-15,0-3-2 16,0-3-1-16,0-8 2 15,0-5 0-15,0-3-2 16,3-5 0-16,9-2-3 0,9-2 4 16,5 2-1-16,1-2 0 15,0 5 5-15,3 1-5 16,6 6 0-16,-2 11 0 15,2 2-1-15,-6 1 2 16,-12-6-1-16,-3 0 0 16,-3 0 3-16,0 5-5 15,-1 0 2-15,1 3 0 16,1-5-1-16,1-3 4 15,1-3-3-15,-3-5 0 16,-4 0 0-16,5-3-2 16,-1 3 2-16,-4 3 0 15,5 0-1-15,-2-1 2 16,1 0-1-16,6 9 0 0,0 0 3 15,-3-6-8-15,2-8 5 16,-2-7-15-16,0 0 9 16,0-5 8-16,-4 1-2 15,-1-1 0-15,-7-7-7 16,6-2 4-16,-3 0 3 15,-1-6 0-15,11-7-2 16,-8-3 5-16,7-6-3 16,-3-2 0-16,-3-1 1 15,0 0-5-15,0-1 4 16,-3 2 0-16,0-1-2 15,-1 0 4-15,1-4-2 16,4-7 0-16,-2-7 4 0,2-2-9 16,1-10 5-16,6 1-9 15,-1-6 7-15,4-1-17 16,1-7 10-16,7-4 5 15,3-3-13-15,12 0 5 16,4 0 8-16,9-5 3 16,1-6 1-16,2-3 7 15,7 1-7-15,7 3 0 16,11-2 7-16,11 2-11 15,6 2 5-15,12 0-1 16,6-4 0-16,6 5 6 16,-1-1-6-16,7 6 0 0,5-1-7 15,8 3 3-15,15 0 4 16,5 0-2-16,-1 0-1 15,4 0 3-15,0 0 5 16,-5-3-5-16,-3 1-1 16,-12-4 1-16,-6 2-2 15,-5-5 0-15,1-2-6 16,-1-3 6-16,-2 0 2 15,2-9 0-15,5-1 2 16,7-2-4-16,3-4 2 16,4 1 0-16,-10-4 0 15,-8 1-3-15,-9 6 0 16,-10-1-1-16,-10 5-7 15,-10 3 6-15,-9 1 5 16,-1 2 0-16,5-3 1 0,2 1-1 16,9-3 0-16,3 1 1 15,6 6 4-15,0-6-7 16,0 4 2-16,-10 4 0 15,2-4 0-15,-5 9 1 16,-2-1 2-16,4 5 2 16,-7 1-3-16,3-1 5 15,3 0-5-15,-1 0 0 16,8 2 9-16,5-3-11 15,5 2 8-15,1 2-5 16,-3-3 2-16,-9 3-5 16,-9 0 0-16,-6 0 0 0,-2 0-1 15,-2 0 4-15,4 0-3 16,3 0 0-16,3 0 0 15,-3 0 3-15,0 0-3 16,-5 0 1-16,-5 0-2 16,2 0 3-16,-1-9-1 15,3 0-1-15,4-2 4 16,-4 5-3-16,2-5-1 15,-4 4 1-15,-7-2 6 16,0-1-6-16,1 2 9 16,2 1-9-16,-3 0 0 15,2 0 4-15,-7 4-5 16,-1-3 0-16,-2 4 4 15,-3 2-3-15,-2-3 9 16,-1 3 1-16,2 0-8 0,-2 0 9 16,2-3-12-16,-2 0 0 15,1 1 1-15,-1-3 2 16,-1-1-2-16,0 1-1 15,1-1 3-15,-4 2 0 16,-3-2-3-16,-2 3 0 16,-3-2 0-16,-3-1 1 15,-2-1-1-15,2-5 0 16,3 2 2-16,5 0-2 15,1 1 0-15,2 2 0 16,-6 2-2-16,3-2 4 16,-8 5-2-16,0-1 0 0,-9 1 5 15,-7 2-8-15,4 0 3 16,-10 0-1-16,7 0-2 15,-3 0 5-15,0 0-2 16,-4 0 0-16,1 0 2 16,-1 0-4-16,-1-3 2 15,3-5 0-15,2 3 1 16,6-3 2-16,2-4-3 15,-2 0 0-15,0-2 3 16,-6 1-5-16,-7-1 2 16,-1 1 0-16,-5-1 3 15,-9 2 6-15,4 0 8 16,-5-1 3-16,1 0-14 15,2-4 9-15,-1-3-13 16,-1-3-1-16,4-2 10 0,0-5-10 16,-4 3 4-16,2-5-1 15,-1-3-1-15,-4-6-2 16,-2 3-1-16,-3-5 0 15,-3-4 7-15,0 3-6 16,4-11 3-16,1-14 1 16,4-9-2-16,3-9-1 15,0-7-2-15,2 4 0 16,-1-4-2-16,-4 3 4 15,-1 0-2-15,-2 1 5 16,-3 4-5-16,1 0 16 16,-1 0-11-16,-1 0-4 0,-2-1 8 15,0-5-9-15,0-6 6 16,0-7-5-16,3-2 4 15,-3-6-3-15,3-1-2 16,0-1 1-16,-3 8-3 16,0 0 6-16,0 8-4 15,0 4 8-15,0 4-3 16,-11 7 2-16,-7 4-2 15,0-4-4-15,3 2 6 16,0-3-6-16,3-6 1 16,3 3 0-16,3-1 3 15,4 4-1-15,-1 2-3 16,-4 1 0-16,-1 1 3 15,-2 4-3-15,-1-2-1 16,-4 2 0-16,2-5 4 0,0-4-8 16,-3 4 4-16,1-2 0 15,-3 4 0-15,0-3 2 16,-2-1-2-16,-4-9 0 15,-3-5 3-15,1-1-6 16,2-5 3-16,1 10 0 16,5 3 0-16,3 5 1 15,2 6-1-15,5-2 0 16,1 4 3-16,-1 6-6 15,0-1 3-15,-2 9 0 16,2 2 1-16,-5 7-1 16,1 3 0-16,1 2 0 0,4 4 5 15,-1 1-8-15,2 7 3 16,-1 7 0-16,-1 3-3 15,3 2 7-15,-5 4-4 16,2 1 0-16,-5 5-2 16,1 4-2-16,-2-5 2 15,-1 4-1-15,-3-4 0 16,-3 4 0-16,-2-3 3 15,-5 5-1-15,5 0-5 16,-7 3 3-16,3 1-1 16,-3-1 1-16,-9-1-1 15,4 4 2-15,-9 3 2 16,2-2-1-16,4-1 1 15,-4 2-5-15,1-2 4 16,-2 0-2-16,5 3 1 0,-1-2-2 16,0 4 4-1,1-2-1-15,-1 0-1 0,-2-1-3 16,0 3 4-16,-8 0-1 15,5 0-3-15,0 0 3 16,-1 0 2-16,6 0-2 16,1 0 1-16,9 5-3 15,1-3 1-15,5 2-4 16,5-4 7-16,-3 0-22 15,-2 0-1-15,-1 0-23 16,3 0-146-16</inkml:trace>
  <inkml:trace contextRef="#ctx0" brushRef="#br0" timeOffset="101838.8249">4307 4558 94 0,'-6'0'66'0,"3"0"-61"16,3 0-5-16,0 0 3 16,0 0 1-16,9 0 2 15,3 0 15-15,6 0 3 16,5 0-13-16,5 0-1 15,10 0 1-15,9 0-4 16,13 0 9-16,2 0-16 16,6 0 16-16,7 0-16 15,2 0 7-15,0 0-5 16,3-5-1-16,4 0-1 0,-1-4 0 15,6 5 0-15,-6 0 6 16,-6 2-6-16,-2-1 5 16,-8-1-5-16,8 0-7 15,-1-1 5-15,6-3 2 16,12 2 4-16,1-1-4 15,2-1 0-15,-3-2-15 16,-6 3 7-16,-9 2 3 16,-6-1-13-16,-9 6 16 15,-1-2 4-15,-2 2-2 16,3 0 1-16,3-3 1 15,4 1-1-15,3 2-1 16,2-3 0-16,3-3-10 0,3 3 9 16,0-4 1-1,-3-1-7-15,-2 3 7 0,-4-1 1 16,-6 1-1-16,4-3-1 15,-4 3-1-15,4-1 4 16,2 3-4-16,-3-2-2 16,-2 3 4-16,-7 2 0 15,-2 0 1-15,-1 0-2 16,1 0-5-16,-2 0-5 15,6 0-4-15,6 0 13 16,5 0-3-16,-1 0-12 16,-3 5 15-16,-2 0 2 15,-4 1-8-15,0-3-13 16,0-1 1-16,4 1-8 0,-4-3 28 15,0 2 0-15,4 3-8 16,-1-2-10-16,7 0 5 16,2 0 13-16,3-1-2 15,1-2 2-15,-1 3-4 16,3-3-4-16,0 0 8 15,6 0-5-15,-3 0 17 16,1 0-12-16,-1 0 13 16,0 0-13-16,-6 5-2 15,-6-5 2-15,-4 3 3 16,-3-1 5-16,1-2-8 15,9 0 0-15,4 0 17 16,6 0-17-16,4 0 2 0,1 0-5 16,-2 0 4-1,-4 0-1-15,-9 0 0 0,-2 0 4 16,-4 0-3-16,-2 0-1 15,1 0 1-15,-5 0 5 16,7 0 0-16,-3 0 1 16,2 0-6-16,4-5 1 15,-1 0-2-15,2 0 9 16,2-1-12-16,2 1 4 15,4 0-2-15,-4 0-7 16,-6 2 8-16,-3-1 2 16,-6 2-2-16,-5 2 0 15,-3-3 0-15,-1 3 3 16,1 0 0-16,-1 0-3 0,0 0 0 15,1 0 7-15,3 0-9 16,-4 0 4-16,1-2 5 16,-4-1-4-16,1 3 3 15,-4-2-6-15,-2 2 6 16,-1 0-6-16,-5 0 8 15,-3 0-3-15,-1 0-1 16,4 0 2-16,-6 0-4 16,1 0 11-16,2 0-7 15,0 0-1-15,-6 0 12 16,-6 0-8-16,-6 0 6 15,-13 0 8-15,2 0-17 16,-7 0 9-16,0 0-3 0,0 0-6 16,0 0 0-1,0 0-4-15,0 0-2 0,0 0 0 16,-18 0-41-16,-24 2-26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cm"/>
          <inkml:channelProperty channel="T" name="resolution" value="1" units="1/dev"/>
        </inkml:channelProperties>
      </inkml:inkSource>
      <inkml:timestamp xml:id="ts0" timeString="2015-11-25T16:06:54.2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13146 12138 124 0,'-16'21'83'16,"1"-9"-76"-16,3-12-5 16,12 0 10-16,0 0 22 15,0 0 8-15,0 0-9 16,0 0-13-16,0 0-4 0,0 0-3 15,0 0 5 1,0 0-9-16,-3-17-1 0,3-4 0 16,0-6-6-16,0-7 3 15,0-9-4-15,0-8-1 16,18-11 2-16,12-8-2 15,6-12 0-15,3-13 1 16,5-8 0-16,10-9-2 16,10 0 1-16,13 4-2 15,19 7 2-15,17 13-1 16,15 5 0-16,11 13 1 15,4 9 0-15,2 8-1 16,-2 10-3-16,-4 5 2 16,-5 9-8-16,-13 6 0 0,-3-2 2 15,-15 3 3 1,-5 0 1-16,-11 7 0 0,-20 6 2 15,-19 4 2-15,-22 3 0 16,-16 2-1-16,-7 0-3 16,-3 0 4-16,0 0 2 15,0 0 4-15,0 0-2 16,0 0-1-16,0 0 1 15,0 0-4-15,0 0-1 16,0-3-13-16,0 3-24 16,0 0-35-16,0 0-31 15</inkml:trace>
  <inkml:trace contextRef="#ctx0" brushRef="#br0" timeOffset="347.0199">15102 10313 58 0,'-29'-17'289'16,"25"9"-271"-16,4 8-15 15,0 0-3-15,4 0-14 16,46 0 9-16,34-5 5 15,29-6 4-15,14-3-3 16,7 1 4-16,-1-1-3 16,4 7-2-16,-9-2-1 0,-12 9 1 15,-27 0 0 1,-32 9-1-16,-28 18-5 0,-22 10 6 15,-7 13 14-15,-16 12 5 16,-32 5 8-16,-4 3-11 16,-5-7-13-16,9-4 1 15,7-5-4-15,10-8 0 16,11-6-50-16,14-8-91 15</inkml:trace>
  <inkml:trace contextRef="#ctx0" brushRef="#br0" timeOffset="1200.0686">12910 11462 218 0,'-18'-17'71'0,"12"10"-62"15,4 7-4-15,2 0 29 16,0 0-3-16,0 0-15 15,0 2-16-15,0 41-4 16,20 26 4-16,19 25 17 16,2 14 6-16,1 6-6 0,-4-4-13 15,-5-11-2-15,-9-8 7 16,1-14-6-16,-5-12-1 15,-6-21 0-15,1-8-1 16,-2-18 1-16,-8-10-2 16,-2-5 0-16,4-3 0 15,-2 0 2-15,16-37 9 16,15-32 10-16,17-37-10 15,18-15-8-15,6-9-3 16,12 5 0-16,1 15-2 16,-7 17-6-16,-3 17-8 15,-14 26-32-15,-10 18-7 16,-9 18-39-16,-8 12-59 0</inkml:trace>
  <inkml:trace contextRef="#ctx0" brushRef="#br0" timeOffset="1824.1043">15100 10210 145 0,'-21'0'0'15,"15"0"-25"-15,2 0 11 16,4 4 9-16,0 6-15 16,0-3 3-16,7 2 0 0,8-1 3 15,-4-3 4-15,5-5-13 16</inkml:trace>
  <inkml:trace contextRef="#ctx0" brushRef="#br0" timeOffset="2339.1338">15100 10210 29 0,'30'46'32'0,"-30"-46"-3"16,-10 0 14-16,2 0-14 15,-2 0-1-15,2 0-4 16,1 0-4-16,2-3 0 15,2 1 2-15,3 2-6 16,-6 0-2-16,2 0-2 16,2 0-6-16,-1 0-5 15,3 0 8-15,0 0-5 16,0-3-1-16,0 3-3 0,0 0-7 15,12 0 7 1,30 0 0-16,22 3 3 0,20 4 4 16,11-3-7-16,6-4 0 15,0 0 2-15,1 0-2 16,-2 0-13-16,1 0 4 15,-3 0 3-15,-11 0-3 16,-13 0 6-16,-15 0 3 16,-15 0-5-16,-11 0 3 15,-12 0 1-15,-9 0 1 16,-9 0 0-16,-3 0 0 15,0 0 3-15,0 0 22 16,0 0 12-16,0 0-4 16,-7 10-10-16,-19 6-17 0,-12 10-4 15,-4 15 6 1,-12 8-8-16,-8 12 2 0,-4 2-1 15,-1 6 0-15,1-9-1 16,4-1 1-16,8-9-1 16,7-4 1-16,8-9 2 15,12-7-3-15,9-12 0 16,7-4 0-16,5-9-1 15,2-5-2-15,4 0 0 16,0 0-25-16,0 0-43 16,0-5-43-16,10-22-110 15</inkml:trace>
  <inkml:trace contextRef="#ctx0" brushRef="#br0" timeOffset="2813.1609">15298 10251 216 0,'0'-3'24'0,"0"3"-24"15,0 0-7 1,12 0 5-16,33 10 2 0,18 4 0 15,11-1 0-15,9-2-2 16,7-3 2-16,-2-3 0 16,4-1 2-16,-5-4 1 15,-4 0 0-15,-12 1 0 16,-21 5 8-16,-17 2 0 15,-15 6-6-15,-15 4-4 16,-3 12 44-16,-6 12 9 16,-35 9-29-16,-13 8-9 15,-8-4-1-15,-1-3-7 16,3-4 10-16,11-3-11 0,3-2-6 15,8-3 1 1,2-6-2-16,4-1 0 0,2-5-19 16,4-5-38-16,8-4-83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cm"/>
          <inkml:channelProperty channel="T" name="resolution" value="1" units="1/dev"/>
        </inkml:channelProperties>
      </inkml:inkSource>
      <inkml:timestamp xml:id="ts0" timeString="2015-11-25T16:08:15.1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2831 13704 80 0,'-10'-7'31'0,"-1"2"-24"16,-1 2 13-16,3 0-5 15,0 3 15-15,6 0-10 16,3 0-11-16,0 0 2 15,0 0-11-15,0 0-12 16,0 0 4-16,0 0 8 0,5 0 2 16,17 3 18-16,5 11-11 15,6-4 10-15,1 1-10 16,9-1-9-16,1-2 8 15,3-5-8-15,9-1 4 16,1-2-4-16,9 0 3 16,6 0-3-16,1 0 0 15,8-5 0-15,-4 0 0 16,-7 2 1-16,-3 0-1 15,-14 3 0-15,-3-2 3 16,-5-1-4-16,-1 1 1 16,3-4 0-16,4 1-2 0,0 0 5 15,3-3-3-15,3 0 0 16,-5 2 2-16,7-2-4 15,-5 0 2-15,0 0 0 16,-3 2-3-16,-7 2 5 16,0 0-2-16,-6 2 0 15,-2 0 3-15,-3 2-6 16,-2-3 3-16,3 3 0 15,5 0-3-15,-1-3 7 16,5 0-4-16,-2 1 0 16,3-1 2-16,-2 0-2 15,1 0 0-15,-5 3 0 16,-3 0-3-16,-5 0 4 15,-4-2-1-15,-5 2 0 16,1 0 4-16,-4 0-7 0,2 0 3 16,1 0 0-1,0 0-1-15,-1 0 2 0,4 0-1 16,-4 0 0-16,1 0 5 15,0 0-9-15,-1 0 4 16,8 0 0-16,-5 0 1 16,8 0 0-16,-5-5-1 15,0-3 3-15,-1 2 0 16,-4-4-2-16,-6 4-1 15,-1 4 0-15,-2-4 12 16,-7 6-10-16,2 0 5 16,-4-3 0-16,3-2-2 0,-1 3-5 15,2-5 0-15,1 6 0 16,2-3 6-16,-2-1-5 15,2-2 1-15,-2-1 4 16,2-6-4-16,-2 1 8 16,-2-4 1-16,-4 0-5 15,5-8 10-15,-4-2-15 16,-3-5 1-16,3-3 4 15,-3-8 0-15,0 1 3 16,0-4-9-16,0-2 3 16,0-2 3-16,0 1-5 15,0 4-1-15,0 4 3 16,0 7 1-16,0 0-1 15,0 4-3-15,0-3 0 16,0 2 1-16,0-1 1 0,0-3-2 16,2 1 0-1,5-2 4-15,-4 4-4 0,0 2 0 16,2 4 0-16,-2 1 2 15,0 5-1-15,-3 6-1 16,0 0 4-16,0 4 0 16,0 0-5-16,0 0 1 15,0 1-8-15,0-2 6 16,0 3 1-16,0 0 1 15,0 3-1-15,0-1 4 16,-8 5-4-16,2-6 1 16,-4 5 0-16,-5-1 12 15,-5-1-8-15,-4 3-4 0,1 1 0 16,-8 0 4-16,0 0-4 15,-5 0 0-15,-3 0 0 16,-2 0 0-16,-4 0 0 16,-5 0 0-16,-1 1-2 15,-3 6 2-15,7 2-2 16,-4-4 2-16,7-1 0 15,-4 1-5-15,1 1 5 16,-4-1 0-16,-3 1-1 16,1 2 0-16,3 1-3 15,-4-5 4-15,1 6-12 16,-4-4 12-16,-2 2-10 15,2-2 3-15,-2-1 6 16,8-2-3-16,4-1 2 0,2-2 1 16,3 0-2-16,-2 0 2 15,3 0 1-15,-5 0 0 16,2 4-3-16,0-4 2 15,-1 1-1-15,-2-1 0 16,-1 3 2-16,-2-3-6 16,-1 3 6-16,4 0 0 15,-1-1-2-15,1 4 2 16,2-1 0-16,1 0-1 15,0-3-1-15,2 5 2 16,-1-2 2-16,12 0-1 16,-5-3-2-16,3 4 1 0,0-1 0 15,4 1 0-15,1-3 0 16,2-1 0-16,3 0 0 15,-2-2 0-15,-1 4-5 16,2-4 6-16,1 0-1 16,-2 0 0-16,2 0-1 15,-1 0-4-15,6 0 2 16,-2 0 3-16,4 0-5 15,-1 0 5-15,-4 0 0 16,0 0 0-16,0 0 4 16,-2 0-6-16,5 0 2 15,3 1 0-15,5-1 2 16,5 3 0-16,5 1-2 15,0-2 0-15,0 1 2 16,0-3-4-16,0 4 2 0,0-3-1 16,0 5-1-16,-3 4-7 15,0 8 5-15,3 4 2 16,0 6 1-16,0 1 1 15,0 2 0-15,0 1 0 16,0 1 5-16,0-2-2 16,6-1-2-16,-1 2-1 15,2 0 2-15,-1 0-2 16,3 1 0-16,0 1 0 15,-1-2 2-15,4 2 0 16,-6 2-1-16,6-1-1 16,-6 1 4-16,3-2-5 0,-3-6 1 15,-1 5 0-15,-5-4-1 16,5-2 3-16,-5-3-2 15,0-3 0-15,0-7 5 16,0 0-6-16,0-6 1 16,0 1 0-16,0 8 0 15,0-4 1-15,0 9-1 16,0-5 0-16,0 6 3 15,0-5-3-15,0 0 0 16,0-1 0-16,0-2 3 16,0 1-1-16,0-4-2 15,0-4 0-15,2 6 4 16,4 1 3-16,-3-2-7 15,2 3 1-15,-1-2 5 16,-1-6-4-16,0-2-2 0,0-4 2 16,-1 0 2-16,-2-2-2 15,3 0-2-15,-3 0-33 16,12 0-53-16,6-10-169 15</inkml:trace>
  <inkml:trace contextRef="#ctx0" brushRef="#br0" timeOffset="2010.1149">3116 12483 16 0,'-13'0'187'15,"-4"0"-175"-15,3 0-12 16,-4 0 0-16,-4 0 10 16,8 0 15-16,-4 0 6 0,-3 0 1 15,-3 0-19-15,-3 0 8 16,-3-3-14-16,-4-2 2 15,1-1 5-15,-3-7-13 16,-3 0 14-16,-2-3-9 16,-5-8-2-16,-3 0-2 15,0-7 1-15,5 1-3 16,-2-9 4-16,-3 0 0 15,2-7-2-15,-4-7-2 16,-2-6 4-16,-1-8 4 16,-3-10-8-16,-5-3 0 15,3-3 1-15,3-6 0 16,5-2 3-16,9-2-4 15,4-9 3-15,5 6-7 16,7-1 4-16,-1 4 0 0,3 7-1 16,3-2 1-16,10 0-7 15,4-3 1-15,4-5 6 16,3 0-8-16,0 0 8 15,0-6-2-15,28 1 0 16,10-7 2 0,6-7 0-16,10-2 0 0,3 1 0 15,2 9-5-15,0 12-3 16,-2 11-3-16,-1 5 10 15,-2 1-4-15,-2 8 3 16,2 1 1-16,5 2-5 16,7-2 5-16,9 1-7 0,8 3 7 15,12-1 1-15,5 7-1 16,11 2 1-16,2 2-6 15,2 4-5-15,4 1 9 16,6 5-16-16,3-2-6 16,-4 6 0-16,2 0 20 15,-5 1-8-15,-2-3 5 16,9 3 6-16,5 0 1 15,7-6-3-15,3 4 13 16,-4 1-7-16,-5 0-1 16,-9 5-2-16,-16 1 2 15,-10 3-1-15,-16 7-1 16,-18 2 4-16,-12 5-3 15,-14 2 11-15,-9-1-11 16,-9 7 28-16,-3-1-6 0,-7 6-12 16,1-2 10-16,-3 2-11 15,-2 4-8-15,-5-3 15 16,4 2-17-16,1-1 4 15,-5 1-4-15,1-1 4 16,-3 3-9-16,0 0 0 16,0 0-44-16,0 0-27 15,0 0-22-15,-5 0-11 16</inkml:trace>
  <inkml:trace contextRef="#ctx0" brushRef="#br0" timeOffset="2310.1321">5237 7750 192 0,'-13'-10'79'16,"5"2"-69"-16,8 3-2 15,0 2 31-15,0 0-34 16,0 3-1-16,0 0-1 16,3 0 4-16,24 0-9 15,15 0 2-15,7 14 0 16,8 8 1-16,-3 1 1 15,-6 9-2-15,-7 4 6 16,-9-1 3-16,-2 8 5 16,-12-2-8-16,-3 2 0 15,-9-1 10-15,-6-1-5 16,0 5 8-16,-6-2-1 15,-17 0-15-15,-2-1 8 16,4-4-11-16,1-5 3 0,11-1-7 16,5-2-66-16,4-8-88 15</inkml:trace>
  <inkml:trace contextRef="#ctx0" brushRef="#br0" timeOffset="3958.2264">5198 7658 9 0,'-3'-12'280'0,"-2"1"-257"0,1 4-23 15,4 7 6-15,0 0-13 16,0 0 7-16,25 0 0 15,16 0 0-15,15 2 4 16,4 7-1-16,7-4 7 16,-1 0-3-16,-1 4-1 15,-2-4-1-15,-6 0-3 16,-16 0-4-16,-9 0 2 15,-10 0 0-15,-11 1-2 16,1 2 2-16,-6 6 0 16,-3 4 8-16,-3 10 11 15,0 8 3-15,0 6-12 16,-6 6-3-16,-17 8 12 0,-5-1-13 15,5 7 5 1,-8-4-2-16,5 4-8 0,3-6 9 16,-5-3-3-16,8-7-5 15,2-9 7-15,7-5-8 16,1-11 1-16,5-7-1 15,2-8 2-15,0-5 1 16,3-1-4-16,0 0 0 16,0 0-5-16,0 0-46 15,0-1-24-15,0-29-24 16</inkml:trace>
  <inkml:trace contextRef="#ctx0" brushRef="#br0" timeOffset="4889.2796">6805 7491 24 0,'-6'17'317'16,"4"7"-317"-16,2 0-18 15,0-3 17-15,0-5-4 16,0-6 5-16,11-3 17 15,11-2 21-15,7-5-14 16,7 0-18-16,2-12 9 16,1-14-11-16,-6-9-4 0,-10 1 15 15,-5-4-13-15,-12 0-1 16,-6-2 0-16,0 0 5 15,0 0-2-15,-16 8 4 16,-1 11-1-16,3 8 18 16,-1 8-20-16,2 5 3 15,2 0-7-15,-1 0 0 16,-1 18-2-16,-5 17-3 15,7 7 0-15,6 5-4 16,5-5 9-16,0 1-1 16,16-7 0-16,18-6 7 15,7-8-5-15,10-9-2 16,5-13-9-16,4 0 5 15,2-10-25-15,1-26-2 0,-11-4 9 16,-9-2-10-16,-17-2 20 16,-13-1-2-16,-13-8 11 15,0-9 3-15,0-7 5 16,-21-12-5-16,-7-5 21 15,2-6-14-15,3 8 3 16,-2 12-10-16,7 22 4 16,7 20 24-16,4 16-14 15,2 7-2-15,5 7-6 16,0 0-6-16,0 0 0 15,0 11-11-15,0 31 8 0,0 25 3 16,9 19 2 0,8 13 13-16,8 0-1 0,1-3 3 15,1-11 2-15,0-4-11 16,-1-16-7-16,-6-10 9 15,3-10-10-15,-7-10 0 16,-1-8 0-16,-2-12-5 16,-5-6-37-16,-1-5-40 15,11-4-79-15</inkml:trace>
  <inkml:trace contextRef="#ctx0" brushRef="#br0" timeOffset="5235.2994">7743 6887 253 0,'-2'0'173'0,"-7"0"-167"16,-6 0-6-16,-3 5-11 15,0 28-2-15,1 9-4 16,8 12 12-16,9 2 5 16,0 0 0-16,11-3 0 15,20-2-2-15,2-5 2 16,-4-10 2-16,-9 3-1 15,-5-13 1-15,-5-2 1 16,-10-5 1-16,0-3-3 16,0 2 15-16,-25-1 8 0,-13-4-5 15,-4 0-19-15,1-8-11 16,8-5-27-16,12 0-88 15,16-1-137-15</inkml:trace>
  <inkml:trace contextRef="#ctx0" brushRef="#br0" timeOffset="5618.3213">7839 7213 181 0,'15'0'34'0,"5"0"-29"16,11 0 19-16,4-10 19 0,1-7-7 15,8-4-7 1,-5-2 0-16,-9-4-19 0,-9 2 2 16,-10-2 7-16,-4-4-12 15,-7-5 9-15,0 0-15 16,0 3-1-16,0 7 9 15,-10 9-8-15,-5 10 6 16,4 7-2-16,-1 0-3 16,-3 0-4-16,-3 24-1 15,4 18-12-15,4 15 2 16,7 1 7-16,3-1 6 15,0-4 5-15,13-13-4 0,13-6 12 16,13-6-7 0,5-10-4-16,7-7 13 0,11-11-12 15,1 0-3-15,2-9-35 16,4-17-54-16,-7-6-80 15</inkml:trace>
  <inkml:trace contextRef="#ctx0" brushRef="#br0" timeOffset="5968.3413">8923 6569 41 0,'0'-3'340'16,"0"3"-317"-16,0 0-22 15,0 8-1-15,10 22 21 16,5 7 11-16,1 6 3 16,2-2-21-16,0-3-8 15,0-2 1-15,0-7-3 16,-6-4 0-16,4-10-4 15,-5-1 0-15,-4-6-3 0,-2-8-11 16,1 0-60 0,9 0-60-16,8-31-119 0</inkml:trace>
  <inkml:trace contextRef="#ctx0" brushRef="#br0" timeOffset="6238.3568">8766 6251 260 0,'-8'0'35'0,"4"0"-35"16,4 5 0-16,0 5 7 16,0 1 18-16,0-5-11 15,0-4 14-15,6-2-8 16,-3 0-8-16,0 0 18 0,0 0 2 15,-3 0-9-15,0 0 3 16,2-8-22-16,-2-3 3 16,0-2-7-16,5 2-6 15,-5 4-13-15,0 1-50 16,11 4-41-16,4 2-109 15</inkml:trace>
  <inkml:trace contextRef="#ctx0" brushRef="#br0" timeOffset="6699.3832">9461 6024 184 0,'0'-25'128'0,"0"-2"-94"15,-12 9-2-15,0 2-3 16,-3 3 8-16,7 4-16 16,-1 4-11-16,5 5-6 15,2 0-4-15,-1 0-1 16,-3 8-10-16,-6 27 8 15,-3 21-4-15,6 9 6 16,9 9-1-16,0 9 2 16,0 3 0-16,21 4 13 15,9-1 5-15,-3 0-6 16,6-2 7-16,-4-1-12 15,6-1 1-15,-2 6 9 16,-1-5-15-16,-1-3 2 0,-5-6-4 16,-1-2 0-16,-5-8 0 15,-5-11 1-15,-1-4-1 16,-4-13 2-16,-2-12 2 15,-5-12-6-15,-3-9 2 16,0-6-8-16,0 0 1 16,0 0-28-16,-14-24-39 15,-19-5-90-15,-11-11-69 16</inkml:trace>
  <inkml:trace contextRef="#ctx0" brushRef="#br0" timeOffset="6878.3934">9236 6630 299 0,'29'-37'45'15,"16"-9"-45"-15,10 3 6 16,12-2-2-16,1 0 14 16,0 8-6-16,-6 2-11 15,-14 8 6-15,-19 7-7 16,-19 5-3-16,-10 1-25 15,0 12-90-15,-41 2-69 16</inkml:trace>
  <inkml:trace contextRef="#ctx0" brushRef="#br0" timeOffset="7296.4173">8627 6277 52 0,'0'0'168'15,"0"0"-166"-15,0 0 7 16,0 8-9-16,0 11 29 15,0-3-12-15,15 0 0 16,8-6 30-16,6-6-12 16,2-4-4-16,-5 0 6 15,-1-14-15-15,-9-10 4 16,-6 0-10-16,-10 0-15 15,0 0-1-15,0 1-5 16,-26 6-12-16,-10 9-40 16,-7 8-63-16,-12 12-138 15</inkml:trace>
  <inkml:trace contextRef="#ctx0" brushRef="#br0" timeOffset="20836.1917">10804 5486 237 0,'0'0'23'16,"-15"18"-23"-16,-6 17 0 16,-2 27 11-16,-5 38 21 15,15 29 15-15,8-30-25 16,5 0-3-16,0-5 16 15,13-6-25-15,17-7-2 16,5-6 18-16,3-9-15 16,5-10 1-16,-2-8-3 15,-2-10-8-15,-3-11 9 16,-5-11-7-16,-6-6-3 0,1-7 0 15,2-3-5-15,10 0-23 16,9-13-42-16,13-17-65 16,-1-7-81-16</inkml:trace>
  <inkml:trace contextRef="#ctx0" brushRef="#br0" timeOffset="21457.2273">11478 6118 242 0,'0'0'43'0,"0"0"-43"16,0 0-21-16,15 0 21 0,9 0 11 15,9 0 19 1,3-13 9-16,-1-5-22 0,-6-3-17 15,-8 0 14-15,-6-6-9 16,-9 3 2-16,-6-3-3 16,0 3-4-16,0 0 0 15,-9-3 0-15,-11 6 1 16,-4 3 10-16,-1 7-9 15,2 8-2-15,0 3 0 16,2 0-3-16,-2 14 3 16,0 14 0-16,7 10 1 15,6 3-5-15,10 1 4 16,0-2-2-16,0-2 2 15,15-7 10-15,9-1-9 16,6-9 7-16,-1-4-6 16,4-7 21-16,0-7-15 15,-1-3-2-15,1 0 3 0,0 0-9 16,3-5-4-16,-7-13-9 15,-2-7-17-15,-6-1 7 16,-10 1-60-16,-1 2-23 16,-5-8-88-16</inkml:trace>
  <inkml:trace contextRef="#ctx0" brushRef="#br0" timeOffset="21787.2461">11868 5413 10 0,'-10'-12'246'0,"8"9"-182"15,2 3-57-15,0 0 15 16,0 0 4-16,0 0-23 16,0 0 10-16,0 5-13 15,0 27 0-15,15 19 13 16,3 8 12-16,0 6 5 15,-5 1-5-15,3-7-18 16,1-3 14-16,-1-5-18 16,-1-8 0-16,-1-7 7 15,-2-3-7-15,3-7 0 16,-7-7-3-16,5-5 2 15,-8-3-2-15,-2-7 0 16,1 0-7-16,-4-4-18 16,0 0-47-16,0 0-21 15,0 0-47-15,8 0-33 0</inkml:trace>
  <inkml:trace contextRef="#ctx0" brushRef="#br0" timeOffset="22103.2642">12210 5716 170 0,'0'-5'162'0,"0"-1"-134"15,0 6-3-15,0 0-2 16,0 0-5-16,0 0-8 0,0 13-8 15,11 17 3-15,7 13 11 16,0 0 5-16,0-4-1 16,-1-1-16-16,-1-6 3 15,-3-6-5-15,3-4 1 16,-1-5-1-16,-7-7-2 15,4-4 0-15,-9-2-3 16,0-4-27-16,1 0-43 16,2 0-26-16,2-13-5 15,7-16-79-15</inkml:trace>
  <inkml:trace contextRef="#ctx0" brushRef="#br0" timeOffset="22340.2778">12239 5451 3 0,'-15'-21'192'0,"6"18"-163"16,0 3-22-16,6 0-7 15,3 0-15-15,0 14 15 16,0 1 0-16,0 2 2 16,10-6 3-16,1-4 17 15,-5-7 11-15,0 0-1 16,-6 0-20-16,0 0 18 15,0 0-3-15,0 0-7 16,0 0 8-16,0 0-20 16,0-11-8-16,0-1-1 0,0 0-53 15,0 7-21 1,0 3-48-16</inkml:trace>
  <inkml:trace contextRef="#ctx0" brushRef="#br0" timeOffset="22736.3004">12580 5063 133 0,'0'-26'197'15,"0"10"-183"-15,0 8-5 16,-2 5 16-16,-1 3-15 15,0 0 1-15,-4 0-11 16,-1 36-6-16,-7 13-1 0,0 13 7 16,0 8-1-16,12 10 1 15,3 5 0-15,0 14 19 16,0 3-1-16,7 6 0 15,16-5 17-15,3 1-21 16,5-4-2-16,4-7 2 16,1-5-13-16,-4-7 12 15,1-9-13-15,-7-3 2 16,-5-5 6-16,-9-7-7 15,-6-3-1-15,-6-13 0 16,0-5 6-16,0-7-11 16,-11-9 5-16,-10-7-29 0,-9-12-23 15,6-1-29 1,-6 0-87-16</inkml:trace>
  <inkml:trace contextRef="#ctx0" brushRef="#br0" timeOffset="22929.3115">12554 5928 272 0,'18'-27'59'0,"8"3"-56"16,10-6 2-16,8 3-5 15,5 3 13-15,0 0-11 16,-1 0 3-16,-6 5-10 15,-16 3-4-15,-5 5-52 16,-12 6-16-16,-6 2-116 16</inkml:trace>
  <inkml:trace contextRef="#ctx0" brushRef="#br0" timeOffset="23235.329">13002 5047 120 0,'0'-29'199'15,"0"14"-186"-15,6 8 7 16,-6 7 8-16,7 0-23 0,11 17-3 15,17 37 7-15,15 21 11 16,9 20 27-16,0 15-30 16,-10 4 10-16,-11-1-14 15,-14 0-8-15,-15-13 11 16,-9-2-15-16,0-6-2 15,-38-3-5-15,-16-3-65 16,-8-9-85-16</inkml:trace>
  <inkml:trace contextRef="#ctx0" brushRef="#br0" timeOffset="31584.8065">2872 13622 109 0,'0'-1'56'0,"0"-6"-56"16,0 2 0-16,0 5 18 16,0 0 7-16,0 0 9 15,0 0-2-15,0 0-24 16,0 0 7-16,0 0-9 0,0 0-5 15,0 0 7-15,0 0-7 16,0 0 1-16,0 0-2 16,0 0 4-16,0 0-4 15,0 0 0-15,0 0 0 16,0 0-4-16,0 0 4 15,0 0-3-15,3 0 1 16,9 0-17-16,6 3 17 16,5 7-5-16,10-2 7 15,9 0-4-15,9-2 14 16,5-4-10-16,6 0 1 15,10-2-1-15,5 0 0 16,9 0 6-16,0 0-6 16,-6 0 8-16,-2 0-2 15,-11-7-3-15,-4-1-3 0,-3 2 5 16,-7 0-5-16,0-1 0 15,1-2 1-15,-1 4-6 16,1 0 5-16,0-3 0 16,-2 6 3-16,2-4 1 15,-6 2-7-15,-4 0 3 16,-5 2 0-16,-6 2 2 15,-4 0-1-15,-4 0-1 16,-5 0 2-16,1 0 1 16,2-3-5-16,1-1 2 15,3 4 0-15,2 0-1 16,2-1 1-16,4 1 0 0,7-6 0 15,-1 3 5-15,7-2-10 16,-3 3 5-16,-1-4 0 16,-3 4-2-16,2-4 5 15,-2 3-1-15,0 2-2 16,-5-3 5-16,0 4-7 15,0 0 2-15,-2 0 0 16,-1 0-4-16,-2 0 7 16,-8 0-3-16,-2 0 0 15,-3 0 1-15,-6 0-2 16,-1 0 1-16,2 0 0 15,-5 0-1-15,1 0 2 16,0 0-1-16,-2 0 0 0,-5 0-1 16,1 0 1-1,0 0 0-15,-3 0-4 0,0 0-5 16,0 0-24-16,0 0-12 15,0 0-4-15,-30 0-96 16</inkml:trace>
  <inkml:trace contextRef="#ctx0" brushRef="#br0" timeOffset="32444.8557">2815 13704 102 0,'0'-1'77'0,"0"1"-67"16,0 0-8-16,0 0-1 16,0-3 12-16,0 3-11 15,0-3-2-15,0 3-13 16,0 0 13-16,21 0 14 15,7-3-13-15,10 3 5 16,9 0 6-16,10 0-6 16,11 0 8-16,10 0-4 15,2 0-7-15,12 0 6 16,6 0-9-16,5 0 0 0,5-5 5 15,2-1-4-15,-10-1 1 16,1 1-2-16,1-2-3 16,-4-1 3-16,-3 4 1 15,-3 1 1-15,-9-2-2 16,-9 1 1-16,1-1-1 15,-5 3 0-15,2 0 0 16,-3-1 2-16,-5-1-1 16,3-2-1-16,-5 5 0 15,0-3 2-15,0 0-2 16,-6-1 0-16,1 4 0 15,-12-7-2-15,-4 4 2 16,-7 0 0-16,-6 0-1 0,-4 1 4 16,3 2-3-1,-9 2 0-15,0-3 2 0,0 3-3 16,-7-2 1-16,4 2 0 15,-2-3 0-15,-2 1 1 16,-2-2-1-16,0 2 0 16,-9 0 0-16,0 2 4 15,0 0-3-15,0 0 4 16,0 0 2-16,0 0-1 15,0 0-4-15,-21 0-2 16,-9 0-83-16,-12 15-59 16</inkml:trace>
  <inkml:trace contextRef="#ctx0" brushRef="#br0" timeOffset="40822.3349">3062 16341 157 0,'-12'0'29'0,"1"0"-20"15,-2 0-5-15,8 0 30 16,5 0 4-16,0 0-11 15,0 0 6-15,0 0-22 16,0 0 2-16,0 0 5 16,0 0-11-16,0 0 6 15,0 0-10-15,0 0 1 16,0 0-2-16,0 0-1 15,0 0-1-15,0 0 1 16,-3 0 3-16,3 0-4 16,0 0 0-16,0 0 0 15,0 0-1-15,0 0 1 0,0 0 0 16,0 0 0-16,0 0 1 15,0 0-10-15,0 0-1 16,8 0 1-16,25-3 9 16,14 3 4-16,19-2-3 15,12-3 6-15,11 2-7 16,17-5 0-16,10-1-1 15,12-3 6-15,3 1-7 16,3 0 4-16,-1 1-2 16,-9 3 1-16,-8 5 3 15,-17 2-3-15,-16 0-1 16,-9 0 2-16,-6 0-5 0,-2 0 3 15,-1 0 0 1,-3 0 0-16,1 0 3 0,-6 0-3 16,-3 0 0-16,-8 0 1 15,-4 0-2-15,-6 0 1 16,-10 0 0-16,-8-3-2 15,-6 3 1-15,-4-2-4 16,-3 2 1-16,-3 0 4 16,-2 0 10-16,0 0-9 15,0 0-1-15,0 0 0 16,-7 0-22-16,-22 0 8 15,-19 0-68-15,-14 0-70 16</inkml:trace>
  <inkml:trace contextRef="#ctx0" brushRef="#br0" timeOffset="41548.3764">2836 16303 42 0,'-8'-7'220'15,"8"4"-206"-15,-3 3-7 16,3 0-2-16,0 0 6 15,0 0-2-15,0 0 0 16,0 0-9-16,0 0-4 16,3 0 2-16,17 0 4 15,16-3 4-15,11 3-2 0,7 0-3 16,5 0 5-1,10-2-4-15,5-1 0 0,15 0-2 16,15-2 4-16,9 0-3 16,9 0-1-16,3-2 0 15,-4 2 0-15,3 0 0 16,5 0 0-16,4 0 0 15,1-1 3-15,0-2 1 16,-3 2-4-16,-6-2 0 16,-9 3-4-16,-7 3 6 15,-14-1-2-15,-9 3 0 16,-11 0 4-16,-13-2-6 15,-11-2 2-15,-7 2 0 16,-14 0 1-16,-9-1-1 0,-16 0 0 16,-2 3 2-16,-3 0-1 15,0 0 28-15,0 0-11 16,0 0-2-16,-3-3-3 15,-20 2-13-15,-10 1-7 16,-8 0-13-16,-10 0-47 16,-14 4-44-16</inkml:trace>
  <inkml:trace contextRef="#ctx0" brushRef="#br0" timeOffset="42178.4124">3026 16234 73 0,'-11'-3'63'16,"2"1"-52"-16,0-1 7 0,-3 3 7 16,4 0-6-16,4 0 12 15,1 0-16-15,3 0 2 16,0 0-17-16,0 0 0 15,0 0-12-15,7 0-8 16,34 0 20-16,21 0 18 16,25 5-6-16,19 4-2 15,19-4-2-15,9 0-6 16,2-2 0-16,4-1-2 15,8 1 0-15,10-3 2 16,8 0 1-16,4 0-3 16,-10 0 0-16,-14 0 4 15,-15 0-7-15,-22-8 3 0,-14 8-1 16,-11-5-6-16,-17 2 8 15,-10 1-1-15,-16-1 0 16,-13 0 0-16,-16 3 0 16,-6 0 0-16,-6 0 0 15,0 0-1-15,0 0 2 16,-6 0 6-16,-19 0 17 15,-11 0-24-15,-8 0-4 16,-7 0-30-16,-5 3-19 16,1 8-3-16,-2 1-58 15</inkml:trace>
  <inkml:trace contextRef="#ctx0" brushRef="#br0" timeOffset="42854.4511">3015 16306 33 0,'-15'0'18'16,"5"0"-6"-16,8 0 10 16,-1 0 32-16,3 0-7 15,0 0-29-15,0 0-18 16,0 0-10-16,18 0 10 15,20 0 27-15,22 0-15 16,11 5-12-16,18-1 18 16,15-4-15-16,7 0 4 15,4 0-7-15,7 0 0 16,0 0 3-16,2-4 0 0,7-4-2 15,0 1-1 1,-4 1 3-16,-7 1-3 0,-14-1 0 16,-4 4 0-16,-11-3 1 15,-4 1-1-15,-5 0 0 16,-10 0 0-16,-3 4 4 15,-13-2-4-15,-9 2 0 16,-11 0 0-16,-18 0 0 16,-10 0 1-16,-4 0-1 15,-4 0 0-15,0 0 0 16,0 0 12-16,0 0 0 15,0 0-2-15,0 0 7 16,0 0-14-16,0 0-3 16,0 0-1-16,0 0-10 15,0 0 11-15,-7 0-3 16,-8 0-9-16,-8 0-24 0,-1 0-44 15,-9 2-42-15</inkml:trace>
  <inkml:trace contextRef="#ctx0" brushRef="#br0" timeOffset="57039.2624">7152 15759 162 0,'0'0'29'15,"0"0"-4"-15,0 0-10 16,0 0 21-16,0 0 0 15,0 0-16-15,-5 0 3 16,2 0-14-16,-5 0-7 16,-2 0 6-16,-2 0-8 15,-2 0 0-15,4 0 3 16,5 0-2-16,-1 0-1 15,6 0 0-15,0 0 0 16,0 0-4-16,0 0 4 16,0 0-1-16,24 0-6 15,29 0 7-15,25 0 14 16,19 0-4-16,9 0-8 15,5-7 6-15,-11 7-7 0,-7-1 1 16,-4-2 0-16,-2-3 2 16,-1-2-4-16,3 3 0 15,-6 0-8-15,-9-1 1 16,-15 5 5-16,-20-3 0 15,-16 4-1-15,-16 0 0 16,-7 0-3-16,0 0 5 16,0 0-2-16,0 0 2 15,-20 0-14-15,-19 0-24 16,-4 4-18-16,2 5-39 0,-3 5-61 15</inkml:trace>
  <inkml:trace contextRef="#ctx0" brushRef="#br0" timeOffset="57560.2922">7265 15524 146 0,'0'-14'32'0,"0"8"-20"15,0 1-8-15,0 5 25 0,0 0 12 16,0 0-4-16,0 0-3 16,0 0-20-16,0 0 7 15,0 0 5-15,-8 0-21 16,-7 0 6-16,-14 16-11 15,-17 10 1-15,-7 8 5 16,0-4-6-16,0-2 0 16,8-1 2-16,10-9 2 15,7-4-7-15,10-5 3 16,13-2 0-16,2-5-6 15,3-2 3-15,0 3-5 0,0 5 6 16,3 5-5 0,23 5 4-16,7 9 2 0,11 3 1 15,10 4 4-15,5 2-4 16,4-2 0-16,-1 2 3 15,-5-7 0-15,-3 0-3 16,-8-5 0-16,-1-3-5 16,-3-4-11-16,2-7-56 15,10-2-17-15,0-8-82 16</inkml:trace>
  <inkml:trace contextRef="#ctx0" brushRef="#br0" timeOffset="58430.342">9120 15037 297 0,'-15'-35'66'16,"0"6"-53"-16,12 11-12 15,3 17 32-15,0 1-14 16,0 0-1-16,0 0-7 15,0 14-11-15,0 28 0 16,0 19 20-16,0 17-2 16,0 7 6-16,8 4-23 15,-1-4 6-15,1-2 5 16,5-8-12-16,-2-6 2 15,4-12-2-15,0-15 4 16,0-10-7-16,-4-13 3 16,7-5-5-16,3-11-17 15,12-3-32-15,8 0-15 0,10-17-59 16,6-9-49-16</inkml:trace>
  <inkml:trace contextRef="#ctx0" brushRef="#br0" timeOffset="59088.3796">9658 15376 140 0,'0'-27'115'15,"-3"6"-71"-15,-12 10 6 16,-3 6 10-16,-6 5-19 16,-3 0-32-16,-5 16 1 15,-7 24-9-15,-6 12-1 16,9 5 6-16,10 0-3 0,14-6-3 15,12-9 0-15,0-7-5 16,18-14 4-16,15-10-12 16,2-8-21-16,7-3 13 15,2-11 10-15,-3-24 11 16,-1-2 0-16,-11-2 2 15,-11 1 11-15,-6 5 16 16,-9 9-20-16,-3 6 9 16,0 12-3-16,0 6 2 15,0 0-17-15,0 0-5 16,3 0 3-16,0 3-5 15,6 10 7-15,5 6 1 16,1 0 0-16,0-9 2 16,1-3-2-16,-5-6 3 15,4-1-8-15,-3 0 4 0,2 0 0 16,1 0 2-1,0 0 4-15,0-21-6 0,-4 0 4 16,-1-9 4-16,-4-2 1 16,-6 3-9-16,0-1 0 15,0 0 4-15,0 9-2 16,0 10-2-16,0 8 0 15,0 3-4-15,0 0 2 16,0 0-20-16,0 12-6 16,18 18 28-16,15 10 0 15,2 2 0-15,-3 1 0 16,-4-6-2-16,-10 3 0 0,-10-9 0 15,-5-6 2-15,-3-2 0 16,0-8 14-16,0 4 0 16,-14-4-3-16,-16 2-10 15,-4-6-2-15,-1-7-2 16,6-4-25-16,5 0-10 15,12 0-44-15,12-12-105 16</inkml:trace>
  <inkml:trace contextRef="#ctx0" brushRef="#br0" timeOffset="59381.3964">10269 14975 203 0,'0'-16'77'0,"0"11"-54"0,0 2 21 15,0 3-4-15,0 0-18 16,0 0-4-16,0 22-18 16,0 22 0-16,0 21 18 15,6 11-13-15,-1 2 15 16,2 3-9-16,2-1-4 15,-7 0 9-15,5-5-13 16,-1-4 2-16,-1-11-4 16,5-9 4-16,-5-16-7 15,8-9 2-15,2-9-16 16,6-15-39-16,17-2-43 15,4-7-84-15</inkml:trace>
  <inkml:trace contextRef="#ctx0" brushRef="#br0" timeOffset="59537.4053">10489 15266 256 0,'0'-16'46'0,"0"-3"-46"16,24 4-4-16,11-5 3 16,16 2 1-16,5-1 0 15,1 4 0-15,-3-2-3 16,-16 1-6-16,-5 6-60 15,-9 2-81-15</inkml:trace>
  <inkml:trace contextRef="#ctx0" brushRef="#br0" timeOffset="62541.5771">2352 10515 182 0,'18'-8'33'0,"-7"-2"-31"16,-11-7 16-16,0 6 11 15,0-2 5-15,0 8-14 16,0-4-4-16,0 2 11 16,0-4-16-16,-18 3-5 15,-5 0-6-15,-13 7 8 16,-5 1-10-16,-3 0 2 15,-2 0 0-15,5 14 2 16,5 13-2-16,7 8 0 16,6 15-1-16,5 14-4 15,5 9 3-15,11 8 2 0,2-1-2 16,2-4 1-16,29 6 1 15,7-2 0-15,-2-1 3 16,-1 7 0-16,-5-8-3 16,-9 0 0-16,-12-2 3 15,-9-5-1-15,0 0 0 16,-15-1-1-16,-26-3 1 15,-13 5 3-15,-12-2-5 16,1-3 0-16,-7-11 0 16,8-11-3-16,4-13 6 15,7-8-3-15,7-7 1 16,12-15 3-16,1-2-3 15,2 0-1-15,-5-10 1 16,5-23-3-16,-5-7 2 0,-3-8-4 16,9-7 3-16,4-2-7 15,5 1 7-15,9 8 0 16,3 2 1-16,7 8-2 15,2 12 2-15,0 5 0 16,0 7-1-16,2 9-3 16,16 5 4-16,11 0-4 15,13 8 4-15,9 27-7 16,5 10 7-16,-2 11 0 15,2 12 2-15,-6 6 0 16,-4 6 5-16,-5 7 0 16,-8-5-6-16,-7 5 8 15,-8 2-9-15,-6-1 0 16,-3 1 1-16,-7-1-1 15,-2 3 0-15,0-1 3 0,0-3 0 16,-5-5 2-16,-10-7-3 16,4-5-2-16,1-6 1 15,2 2 4-15,8-1-5 16,0-2 0-16,0-1 1 15,5-6-6-15,19-5 5 16,3-6 0-16,8-7 0 16,3-4 4-16,8 1-4 15,3-10 0-15,5-4 2 16,3-5-4-16,-1-7 3 0,-2-8-1 15,-3-1 5 1,-10 0-5-16,-2-10-6 0,-6-18-19 16,-4-11-62-16,-8-12-181 15</inkml:trace>
  <inkml:trace contextRef="#ctx0" brushRef="#br0" timeOffset="93192.3303">2545 13170 77 0,'9'0'40'16,"-3"0"-31"-16,-3 0 14 0,0 0 13 16,0 0-16-16,-1 0-5 15,-2 0-4-15,5 0-5 16,-5 0 7-16,0 0 7 15,0 0-3-15,0 0 18 16,0 0-23-16,0 0 4 16,0 0 2-16,0 0-14 15,0 0-1-15,0 0-3 16,0 0-7-16,-10 0 3 15,-26 0 8-15,-18 11 8 16,-13 4-7-16,-8 5-2 16,1-5 0-16,5-3 0 15,4-2 0-15,6-2-4 0,0-3 1 16,2-2 0-16,9 0-2 15,7 0 2-15,12-3 2 16,1 0-2-16,8 0 5 16,2 0-4-16,3 0-1 15,4 0 0-15,-2 0-1 16,-5 0 3-16,-5 0-2 15,-3 0 0-15,-2 0 1 16,2 0-2-16,-2 0 1 16,5 0 0-16,2 0-1 0,9 0 4 15,4 0-3 1,2 0 0-16,6 0 2 0,0 0-8 15,0 0 6-15,0 2-9 16,0-2 3-16,0 2-2 16,0 9 6-16,0 6-3 15,0 10 5-15,0 7-2 16,0 6 3-16,0 6-1 15,0 4 10-15,0 8-10 16,6 10 5-16,-1 5 7 16,2 7-8-16,1 5 8 15,-2 11-12-15,3 6 5 16,-3 8 2-16,-3-1-6 15,-1 1 5-15,2-5-1 16,-4-5-1-16,0-6 1 16,3 0-5-16,3-8 0 15,-1-5 2-15,5-2 0 0,-2-6-2 16,2-8 0-16,-5-1 3 15,1 0 0-15,1-7-3 16,-4 5 0-16,-1-6 6 16,1 1-5-16,0-4 2 15,0-8 0-15,-3-3 3 16,4-1-4-16,-2-9-2 15,1 2 0-15,0-4 4 16,0-3-2-16,-1 2-2 16,3-5 0-16,-3 3 3 15,1-1-1-15,-3-1-1 16,0 0-1-16,0-2 7 0,0 2-6 15,0-4 2-15,0-3-3 16,3-4 2-16,0-7-3 16,-1-4 1-16,1 0 0 15,1-3-3-15,-1 3 4 16,0-3-1-16,5 0 0 15,2 2 3-15,10-2 2 16,4 0-5-16,12 0 1 16,5 0 5-16,7 0-5 15,6 0 0-15,2-8-1 16,4-2 4-16,4-4-7 15,1 4 3-15,-1-1 0 16,-2 0 0-16,-9 4 0 16,-3 1 0-16,-7-1-1 0,-7 7 5 15,-8 0-7-15,-1 0 3 16,-5 0 0-16,-4 0-1 15,2 0 2-15,-6 0-1 16,-4 0 0-16,-2 0 3 16,-5 0-6-16,1 0 3 15,-4 0 0-15,0 0-3 16,0 0 5-16,0 0-2 15,0 0 0-15,0 0 2 16,0 0-2-16,0 0 0 16,0 0 0-16,0 0 2 0,0 0-2 15,0 0-21 1,0 0-42-16,-33 0-133 0</inkml:trace>
  <inkml:trace contextRef="#ctx0" brushRef="#br0" timeOffset="96260.5058">1654 19142 16 0,'0'12'294'16,"0"-10"-285"-16,0-2-1 16,0 0-8-16,0 0 0 15,0 0 15-15,0 0 13 16,0 0-25-16,2 0 23 15,8 0 1-15,14-26-24 16,24-15 5-16,25-11-8 0,26-10-1 16,7-3-4-16,13-1 4 15,-6 7 1-15,-6 8 0 16,-17 13 6-16,-26 12-8 15,-25 13 2-15,-21 7 0 16,-13 3-3-16,-5 3 6 16,0 0-8-16,0 0-5 15,0 0-9-15,0 0 15 16,0 0-7-16,0-1-1 15,0-8-8-15,-13 4-71 16,-9-4-33-16</inkml:trace>
  <inkml:trace contextRef="#ctx0" brushRef="#br0" timeOffset="96533.5214">2381 18478 109 0,'0'-3'83'16,"10"3"-77"-16,23 0-6 15,8-3 3-15,9 3 0 16,4 0 3-16,2 0 18 16,-2 0-11-16,-3 3 4 15,-12 14-6-15,-10 8-2 16,-12 5 37-16,-7 5-19 15,-10 10-14-15,0 10 6 16,-12 10-4-16,-30 8 0 0,-9 4-9 16,-5 1-6-16,2-3-6 15,13-6-50-15,12-5-80 16</inkml:trace>
  <inkml:trace contextRef="#ctx0" brushRef="#br0" timeOffset="101331.7958">9568 10313 26 0,'-6'0'24'0,"0"-7"-17"16,0 7 31-16,3 0 3 15,1 0-11-15,2-2 3 16,0 2-14-16,0 0-4 15,0 0 10-15,0 0-15 16,0 0 9-16,0 0 5 16,0 0-16-16,0 0 10 15,0 0-14-15,0 0 1 0,0 0 1 16,0 0-3-16,0 0 2 15,0 0 4-15,0 0-8 16,0 0 12-16,0-4-13 16,0 4 0-16,0 0 6 15,0 0-6-15,0-1 4 16,0 1-1-16,0-3-3 15,0-3 7-15,0 1-7 16,0-3 1-16,-10-3-4 16,2-4 7-16,-2-1-4 15,2-1 0-15,-1-1 2 16,-3-4-2-16,0 1 0 0,1 2 0 15,1 4 10-15,4 3-10 16,6 10 27-16,0-1-12 16,0 3-12-16,0 0 9 15,0 0-12-15,0 0-6 16,0 0 1-16,0 0-15 15,9 24 11-15,21 17 9 16,14 6 3-16,10 5 7 16,2 1-7-16,6 3-1 15,7-5 10-15,-1-1-8 16,4-4 11-16,-1-9 1 15,-6-2-13-15,-9-9 7 16,-10-4-8-16,-12-6-1 0,-9-3 12 16,-7-6-12-1,-4-2 6-15,-4-3-4 0,-2 1 2 16,-1-3 2-16,-2 0-7 15,-5 0 0-15,0 0 7 16,0 0-6-16,0 0 1 16,0 0-2-16,0 0 6 15,0 0-12-15,0 0-1 16,0 0-31-16,-3-19-12 15,-9-8-27-15,1 1-57 16,1 3-15-16</inkml:trace>
  <inkml:trace contextRef="#ctx0" brushRef="#br0" timeOffset="101687.8162">10056 10072 66 0,'-10'-9'80'15,"2"4"-45"-15,5 5-5 16,-1 0 13-16,-4 0-20 16,-5 0-3-16,-7 27-2 15,-6 16-3-15,-8 16 23 16,-7 10-22-16,-7 17-1 15,-4 2 18-15,-12 5-13 16,2 1-3-16,-3-6 11 0,6-8-25 16,8-10 10-1,10-14-13-15,10-13 2 0,16-8 6 16,4-10-8-16,8-11 1 15,-1-3 4-15,2-8 0 16,2-3-5-16,0 0 0 16,-3 0-8-16,3 0 0 15,-3 0-60-15,3 0-90 16</inkml:trace>
  <inkml:trace contextRef="#ctx0" brushRef="#br0" timeOffset="127225.2768">10706 10285 43 0,'0'-10'5'15,"0"-12"16"-15,0 6 23 16,0-3 6-16,0 11-18 16,0 3 2-16,0 0 7 15,0 2-16-15,0 0 6 0,0 3-2 16,0 0-16-1,3 0 2-15,0 0-13 0,0 0-1 16,3 0 0-16,5 0 4 16,10 0-4-16,12 3 10 15,9 15-7-15,11 9 18 16,12 8-7-16,4 8-13 15,8 3 13-15,6 4-14 16,6 1 10-16,1-3 4 16,-2 0-15-16,-4 0 8 15,-7-2-6-15,-9-9-2 16,-9-1 6-16,-8-11-4 15,-18-2-2-15,-12-11 3 16,-13-3 1-16,-1-7-5 0,-4 1 1 16,-3-3 0-16,0 0 5 15,0 0-3-15,0 0 1 16,0 0 3-16,0 0-4 15,0-8-4-15,0-10-23 16,-10-7-43-16,-1-7 21 16,-1 0-38-16,1 0-10 15,1 3-56-15</inkml:trace>
  <inkml:trace contextRef="#ctx0" brushRef="#br0" timeOffset="127526.2941">11727 10318 92 0,'-2'-25'73'0,"-1"4"-42"0,-3 5 8 16,4 5 6-1,-2 3-9-15,1 6 3 0,0 2 2 16,-2 0-26-16,-8 0-7 16,-13 18-4-16,-15 29-1 15,-16 21 17-15,-9 10-10 16,-2 4 4-16,0-1 3 15,8-7-14-15,9-6 19 16,15-11-19-16,8-6-1 16,7-7 3-16,6-15-5 15,5-11 0-15,7-6-1 16,3-12-4-16,0 0 5 0,0 0 0 15,0 0-1-15,0 0-5 16,0-3-59-16,0-16-27 16,28-14-139-16</inkml:trace>
  <inkml:trace contextRef="#ctx0" brushRef="#br0" timeOffset="129809.4246">12259 12865 99 0,'0'-7'57'0,"0"-7"-31"0,0 6-7 16,0 1-2-16,0 4 8 16,0 3 0-16,0-4 9 15,0 4-12-15,0 0-8 16,0 0 8-16,0 0-10 15,0 0 2-15,0 0-3 16,0 0-8-16,0 0 6 16,0 0-9-16,0 0-1 15,6 7 1-15,24 24 0 16,14 16 24-16,7 8 6 15,6 6-24-15,-3 1 9 16,-1 5-12-16,4-6 0 16,-1 1 15-16,4-7-18 15,-1-4 5-15,-3-8-5 0,-6-5 0 16,-2-7 5-16,-9-4-5 15,-10-8 1-15,-7-6 5 16,-14-4-5-16,-5-8-1 16,-3-1 3-16,3 4 2 15,-3-4-4-15,0 0-1 16,0 0 0-16,0 0 4 15,0 0-4-15,0 0 2 16,0 0-2-16,0 0-1 16,0 0 0-16,0 0-38 15,-21-16-30-15,-5 0-53 16,-2 0-42-16</inkml:trace>
  <inkml:trace contextRef="#ctx0" brushRef="#br0" timeOffset="130114.4421">12990 12983 292 0,'0'-8'32'0,"0"2"-22"16,0 6 0-16,-3 0 11 15,-15 0 10-15,-11 6-23 16,-22 34-4-16,-16 14 6 16,-8 15-2-16,1 6 12 15,8 2-9-15,13 1-2 0,2-3 4 16,3-5-12-16,7-8 0 15,5-10 2-15,10-7-1 16,11-4-4-16,15-7-35 16,0-6-73-16,23-20-108 15</inkml:trace>
  <inkml:trace contextRef="#ctx0" brushRef="#br0" timeOffset="139479.9778">15326 10552 95 0,'-6'0'67'15,"6"0"-48"-15,0 0-6 16,0 0 16-16,0 0-3 15,-4 0 12-15,1-5-17 16,0-5-18-16,1-4 14 16,2 1 7-16,0-3-4 15,0 0-8-15,0-3-4 0,0-2 20 16,26-1-28-16,10-4 0 15,9 4 0-15,5 6 1 16,6 7-1-16,1 9 0 16,-3 0-1-16,-8 12-3 15,3 31 4-15,-11 15-3 16,-9 14 1-16,-11 11 4 15,-14 6 2-15,-4 12 0 16,0 12-2-16,-33 22-2 16,-21 13 7-16,-2 7-3 15,-6 2 3-15,5-6-5 16,19-4-1-16,14-10-1 15,24-15 1-15,0-17-5 0,29-14 4 16,25-17 0 0,15-10 3-16,4-9-2 0,11-16 1 15,4-10-2-15,7-10 5 16,-2-14-7-16,-1-5 2 15,-5 0 0-15,-13 0 3 16,-9-16-1-16,-18-8-2 16,-14-5 3-16,-10-10-1 15,-13 0 4-15,-7-7-6 16,-3 2 1-16,0 0-3 15,-31 7-1-15,-7 2 0 16,-12 12-1-16,-9 9-3 16,-7 11 5-16,-9 3 4 15,1 10-2-15,7 31 0 0,7 16-3 16,12 17 2-1,9 6 0-15,13 8 1 0,8 3-2 16,16 1 0-16,2 0 2 16,15 11-1-16,29 6 2 15,10 10 0-15,5 5-1 16,3 2 6-16,-6-6-8 15,-5-7 2-15,-12-9 0 16,-10-11 1-16,-8-7 0 16,-12-13-1-16,-9-9 1 15,0-14 1-15,-15-4 12 16,-26-11 4-16,-21-7 1 15,-20-3 3-15,-13-10-10 0,-14-1-2 16,-6-9-8 0,-5-2-2-16,1-3 6 0,16 0-6 15,16 0-4-15,22 0-5 16,14-18-51-16,18-6-34 15,22-11-163-15</inkml:trace>
  <inkml:trace contextRef="#ctx0" brushRef="#br0" timeOffset="141316.0828">14172 16629 99 0,'15'-5'207'0,"-12"3"-185"0,-3 2-20 16,7 2-2 0,-2 22 12-16,1 9 19 0,6 2-15 15,1-3-12-15,5 0 19 16,-4-6-21-16,3-5 5 15,4 1 3-15,0-6-6 16,-1-6 5-16,5 1-8 16,-1-5 0-16,9-3 12 15,8-3-10-15,13 0 11 16,20-16-1-16,14-22-9 15,17-14 0-15,16-16-2 16,16-15-1-16,9-11 6 16,8-7-5-16,-8 5-1 15,-19 16-1-15,-22 20 1 0,-25 21-1 16,-29 12 0-16,-19 13 0 15,-15 5 1-15,-14 8-1 16,-3 1 0-16,0 0 0 16,0 0 5-16,0 0-5 15,0 0 0-15,0 0 0 16,0 0 0-16,0 0 2 15,0 0-2-15,0 0 0 16,0 0-7-16,0 0 2 16,-11 0-17-16,-10 0-17 15,-14 8-18-15,-1 8-92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cm"/>
          <inkml:channelProperty channel="T" name="resolution" value="1" units="1/dev"/>
        </inkml:channelProperties>
      </inkml:inkSource>
      <inkml:timestamp xml:id="ts0" timeString="2015-11-25T16:10:58.2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40262 8218 5 0,'0'0'23'0,"0"0"-3"16,0 0 9-16,0 0 2 16,0 0 0-16,0 0 0 15,0 0-7-15,0 0-11 16,0 0 1-16,0 0-4 15,0 0 3-15,0 0-10 16,0 0 3-16,0-1-3 16,0-2-2-16,23-3 2 15,16 6 7-15,15-3-8 0,8 3 0 16,4 0 0-16,1 0-2 15,0 0 0-15,4 0 0 16,2 0 4-16,9 0-6 16,0 5 4-16,1 2-2 15,-9 0 1-15,1 1-1 16,-13 2 0-16,-2 0-1 15,-4-1 4-15,-3 0-4 16,1-2 1-16,0 1 0 16,5-3 0-16,-8 4 1 15,1-4-1-15,-6 0 0 16,-13 0 1-16,-1 1-2 15,-2-1 1-15,-7 1 0 0,4-1-1 16,-3 1 1 0,0 2 0-16,-4-6 0 0,1 5 1 15,-3-3-1-15,-6-1 0 16,0-1-2-16,-10-2 2 15,2 3 0-15,-4 2-3 16,3-2 1-16,0 8-2 16,2 6 4-16,-2 1 2 15,7 3-1-15,-5 3 1 16,5 0-2-16,-4 3 3 15,-1 2 0-15,-5 4-2 16,3 1 4-16,-3 3 1 16,0 1-2-16,0 0 5 15,0-2-6-15,0 5 2 0,0-1 2 16,0 3-7-16,0 7 5 15,0 1 0-15,0 2-1 16,0 3 1-16,0 1-2 16,0 2-1-16,0-3-2 15,0 0 3-15,0 0-3 16,0 3 5-16,-8 5-1 15,-8-2 2-15,-2-1-2 16,3-2-1-16,1-6 0 16,-1-2-1-16,0-5-2 15,-3-3 3-15,3 0-3 16,1-3 3-16,-4 2-2 15,0-2 0-15,1 3 6 0,-7 0-5 16,2 0 3 0,1 3-3-16,-2-2-2 0,2 3 1 15,1-3 0-15,-1-1 0 16,0-1-1-16,3 1 1 15,3 0 1-15,3 0-2 16,1 0 0-16,-2-3 0 16,2-2 0-16,2 1 0 15,-4 3 0-15,5 2 3 16,3 2-3-16,-8-2 0 15,1 4 1-15,-2-2 0 16,2 2-1-16,-4 0 0 16,8-1 0-16,-7-1 1 15,3-2-1-15,1 2 3 0,4-2-3 16,4-1 0-16,-3-2 0 15,1-1 0-15,-5 1-3 16,5-2 6-16,2 2-3 16,-4-2 0-16,4 8 0 15,-2-5 0-15,-3 6 1 16,1 4-1-16,1-4 0 15,1 4 0-15,-2-1 0 16,-2 0 0-16,3 2 1 16,-3-5-2-16,4 6 2 15,-5-3-1-15,2 6 0 16,-5-1 1-16,5-1-2 15,1 2 1-15,2 3 0 0,5 5 0 16,0 2 0 0,0 4 0-16,0-5 0 0,15-4 1 15,-4-6-1-15,1-6 1 16,-2 1-1-16,-2-1 0 15,-5-2 0-15,0 9 0 16,-3-2 0-16,0 10 1 16,0-1-1-16,0 0 0 15,3 0 0-15,6 1 0 16,-1-6 1-16,8 2-1 15,-1 1 0-15,0 1 0 16,3 7 0-16,-4-2 0 16,1-2 1-16,-3 1-2 15,-4-6 1-15,-1 0 0 0,-4-2 0 16,0-4 1-16,0-3-1 15,-1 0 0-15,8-2 0 16,-2 1 2-16,2-1-2 16,-5-1 0-16,1 2 0 15,-3 0 1-15,-3 5-1 16,0 8 0-16,0 5 0 15,-17 8 0-15,-5 6 0 16,4 3 0-16,2-3 5 16,6-3-5-16,5 1 3 15,5-4-3-15,0 1 1 16,0-1-1-16,0-5 0 15,0-5 0-15,0-3 0 0,0 0 2 16,-3 0-2 0,-7 4 0-16,2 4 0 0,-7 5 0 15,-6 6 0-15,-2 0 0 16,-5-5 1-16,2-6 1 15,-2-3-2-15,2-5 0 16,-4-2 0-16,4-1 1 16,-1-2 1-16,7-3 0 15,-2 0 2-15,1-1-3 16,3-2 3-16,0 0-3 15,-2-2 1-15,-1 0-1 16,0-1-1-16,6-4 0 16,4 2 0-16,-1-2 1 15,3-1-1-15,0 0 0 0,3-4 1 16,1 1-1-16,-2-1 0 15,1 7 0-15,1-3-1 16,-2 0 2-16,1 3-1 16,1-2 0-16,-2 2 0 15,1 0 0-15,4 0 0 16,-1 0 0-16,3 3-1 15,0 2 4-15,0-1-3 16,0-1 0-16,-3-3 1 16,0 0-1-16,-3 0 0 15,-3 3 0-15,-3 2-1 16,-3 0 2-16,-3 4-1 15,4-1 0-15,-4 0 0 0,3-5 0 16,3-3 0 0,1-5 0-16,-2-3 0 0,1-3-4 15,1-5 4-15,-7 2 0 16,0-3-1-16,-3-5 0 15,-2-2 1-15,-2 3 0 16,2-3 0-16,-1-3 1 16,6 2-1-16,-2 0 0 15,-8-3 0-15,2 1 0 16,-10-6-3-16,-5-1 3 15,-8-9-3-15,-13 1 1 16,-9-6 0-16,-9 0 2 16,-13 0 1-16,-4 0 0 15,-7 0-1-15,-6-14 0 0,0-3-2 16,-6 1-2-16,-5 2 3 15,-10-1 1-15,-3 4 0 16,-2-2 0-16,2 5 0 16,0-2 0-16,-2-1-2 15,-5 1 4-15,-3-4-4 16,-2 3 2-16,-1-2-5 15,3-4-2-15,0 1-3 16,3 1 7-16,1-2 3 16,7-1 0-16,2-2 0 15,-6 2 1-15,0 2 2 0,-5-2 2 16,-5-1-1-1,3 0-4-15,-2 3 0 0,0 2 1 16,1 1 0 0,-1 5 0-16,12-1 1 0,3 5-2 15,10 4 0-15,8 0 1 16,8 0 3-16,12 0-2 15,0 0 2-15,9 13-2 16,-4 4-1-16,-4-2-2 16,-1 2 1-16,-5 1-3 15,-2 0 2-15,5 1 2 16,5 3-2-16,10-7 1 15,17 2-4-15,11-6 2 16,1-1 1-16,-3 2 1 0,-5-2-1 16,-13 3 0-1,-8 4 1-15,-10-4 0 0,-7 0-4 16,-1-2-15-16,-6-1 19 15,2 1 1-15,-1 0-1 16,0-4-2-16,1 2 2 16,4-1 3-16,-3 1-3 15,1-2 7-15,-5 1-6 16,-3-3 0-16,5 1-1 15,-4-1-14-15,3 0 8 16,4 3 5-16,2 3 0 16,-1 0-2-16,1 1 3 15,5 6 0-15,-5 0-1 0,3 1 1 16,0 5-3-1,0 0 3-15,-3 0-4 0,-2 0 1 16,5 3 2 0,0-6-7-16,2 0 8 0,8-3 0 15,1-4 8-15,-2-1-8 16,0-2-1-16,0 1 1 15,-6-5 1-15,-3-2 2 16,-3 6 1-16,3 0-3 16,2 3 7-16,-2 1-8 15,-5 6 0-15,-5 1 2 16,-1 5-2-16,1-1 1 15,13 1-1-15,6 5-2 16,12 0 2-16,12 2 0 16,3 1-2-16,5-5 2 15,-3 2-8-15,-2-3 16 0,-4-1-9 16,-5-1 5-16,-1-4-4 15,2-3 0-15,1-2-1 16,1 1 0-16,-1-7 2 16,6 5 1-16,-2-4-1 15,6-6-1-15,2 7 6 16,-5 0-5-16,0 2-1 15,-3 4 6-15,-10-2-6 16,-2 3 0-16,-6 0 0 16,-4 3 1-16,4-2-1 15,5-2 7-15,5 0-7 16,7-2 0-16,6-1 0 15,7 1 0-15,0-2-1 0,-1 1 1 16,-2 1 2 0,-6 0-2-16,-2 5 0 0,-1-3 4 15,-3 2-4-15,-1-1 0 16,2 1-2-16,-3-1-1 15,5-3 3-15,3-1 0 16,0-3 0-16,2 1-3 16,1 1 2-16,-1 3 1 15,-2 3 3-15,0 3-3 16,-3 0 4-16,-4 2-4 15,1 3 2-15,-4-4 3 16,1 1-5-16,5-6 0 16,4 1 0-16,12-6-1 0,6 0 1 15,5-6 0-15,3-2 2 16,-3 1-2-1,-3-5 0-15,-2 5 0 0,-7-1-1 16,-9 0 1-16,1 2 0 16,-4-2 0-16,8 4-1 15,1-5 1-15,3 1 0 16,7 1 0-16,5-2 0 15,4 2-1-15,-1-1 1 16,0-1 0-16,1 4-3 16,-4 0 3-16,-2-1 5 15,2 1-5-15,6 0 2 16,3-3 0-16,-3 0-1 15,4 1-1-15,3-2 2 0,-5 1 1 16,5 0-3-16,-1 0 2 16,-1-4 5-16,9 0-7 15,-6 1 3-15,1 2-3 16,0-3 1-16,-5 4-1 15,-1 0 0-15,-5 3 0 16,2 2 0-16,-3-2 3 16,4 0-3-16,-4 2 0 15,-1 0 2-15,3 3-2 16,0-5 0-16,5-4 0 15,11 0 0-15,7-5 3 16,4-2-1-16,4 4-2 16,0-3 0-16,0-1-2 0,-3 0-1 15,3 3 3-15,0-3-2 16,0 3 5-16,0-3-2 15,0 0-1-15,0 0-3 16,0 0 0-16,0 0-8 16,0 0-8-16,-3 0-10 15,0 0-54-15,3-11-4 16,0-13-144-16</inkml:trace>
  <inkml:trace contextRef="#ctx0" brushRef="#br0" timeOffset="537.0307">24384 20943 204 0,'0'-3'43'0,"0"3"-34"15,0 0 23-15,0 0 7 16,0 0-13-16,-7 0-3 16,-11 0-3-16,-3 0 1 15,-5 18-12-15,-4 2-4 16,-2 4 1-16,2 2-4 15,-3-2-2-15,1 3 2 16,2-1 0-16,-6 2-2 16,4 2 0-16,-1-4 0 15,3-2 0-15,1-3 1 0,11-1 0 16,0-10 0-16,6-3-1 15,9-1 0-15,-3-4-1 16,4 1 3-16,2 4-2 16,-5 2 0-16,3 5 0 15,2 1-2-15,0-2 2 16,0 7-4-16,2-7 2 15,23 2-5-15,7 5 7 16,13-2 0-16,5 7 2 16,7-2-1-16,6 5 1 15,-1-4-2-15,3 0 1 16,-2 3 2-16,-1-1-3 15,-5 1 3-15,-8 2-2 0,5-7-2 16,0-1 2 0,-3-3-1-16,-2-7 0 0,0-5-18 15,-8-6-15-15,-3 0-33 16,-4 0-51-16</inkml:trace>
  <inkml:trace contextRef="#ctx0" brushRef="#br0" timeOffset="6284.3594">13192 13406 51 0,'-20'-28'9'15,"2"2"-8"-15,5 4 6 16,5 4 19-16,-2 5 20 16,2 1-7-16,0 7 6 0,4 2-2 15,1 3-16-15,3 0-8 16,0 0 1-16,-3 0-8 15,3 0 3-15,0 0 1 16,0 0-8-16,0 0 0 16,0 0-8-16,0 0 1 15,0 0 5-15,0 0-6 16,0 0 2-16,0 0-2 15,15 0-5-15,30 0 5 16,29-2 0-16,31-9 1 16,21-2 2-16,26-2-1 15,15 1-1-15,11 0-1 0,3 9 4 16,-3 5-6-16,-8 0 2 15,-19 19 0-15,-11 18 3 16,-12 11-3-16,-4 11 0 16,-2 9 0-16,-9 6 0 15,0 14 0-15,-7 6 0 16,2 7 1-16,2 7 1 15,-1-5-2-15,4 4 1 16,-3 1-1-16,-2-2 4 16,-8 4-4-16,-4-1 0 15,-7-2-3-15,-3-3 3 16,-9-2 3-16,-3-4-2 15,-5 5-1-15,-7-2 3 16,-3 4-1-16,-8 4-2 16,-9 6 4-16,-7 6-1 0,-6 4-3 15,-8-4 1-15,1-7 0 16,-8-9 3-16,-2-10-4 15,-3 0 0-15,-5-1 0 16,-2-2 2-16,-2 6-1 16,0-3 4-16,0-4-5 15,-2-2 2-15,-13-6 0 16,2-3-2-16,-2-2 1 15,1-4 0-15,-4 1-1 16,-2 3 4-16,-5 2-3 16,-4 0-1-16,-10-3 2 15,-2 1 2-15,-5-9-2 0,0 4 1 16,0-4-1-16,-3 0 1 15,0-1-3-15,0-2 5 16,-2-2-5-16,-6-2 0 16,1-3 0-16,-6-4-1 15,-4 0 4-15,-5-5-3 16,0 4 1-16,-4-1 0 15,1 1 1-15,2 2-2 16,2-4 0-16,-2 5 0 16,3-6 0-16,10-4 2 15,5-5-2-15,2-2 2 16,1-1-4-16,-3 2 2 15,0-4 0-15,5-2 1 16,-2-7 1-16,0 3-1 16,4-7-1-16,-7-3 0 0,-2 3 0 15,-9 0 0-15,-7 7-2 16,-2 3 2-16,-6 8 0 15,6 1 1-15,2 3-1 16,4-7 0-16,12-4-1 16,5-6 1-16,10-7 0 15,5-3-2-15,0-4 3 16,-3 2-1-16,1 1 0 15,-4-1-4-15,1-1 4 16,0-5 0-16,5-4-2 16,-3 1 1-16,6 1 1 15,-5-4 0-15,-4 3-3 16,-6-3 4-16,1 1-2 0,2 1-3 15,1 0 4-15,5 3 0 16,6-5 3-16,7 3-3 16,5-3 0-16,3 2 2 15,3 0-4-15,9-1 2 16,0-5 0-16,6-1-4 15,0 0 4-15,0 0-1 16,0 0 1-16,0 0-6 16,0 0-9-16,0 0-6 15,0 0-22-15,0 0-28 16,0 0-33-16,0 0-85 15</inkml:trace>
  <inkml:trace contextRef="#ctx0" brushRef="#br0" timeOffset="6770.3872">13912 19199 220 0,'0'-10'77'0,"-13"2"-76"15,-10 5 4-15,-5 3 33 16,2 0-6-16,-3 0-13 16,-4 3-9-16,-3 19-3 15,-5 1 1-15,-5 6-7 0,-10 5 2 16,-3 4-3-1,-6 3 4-15,-9 1-4 0,2-1 2 16,7-10-2-16,11-6 0 16,13-10 0-16,13-8 4 15,15-2-3-15,6-5 11 16,4 0 4-16,3 0-7 15,0 0 5-15,0 0-13 16,0 2 0-16,0 3-2 16,0 6-5-16,21 8 5 15,17 5-1-15,19 1 4 16,9 1 2-16,14 0 2 15,9-2-3-15,2 3 2 16,4-3-2-16,-2 3 0 16,-13-1-2-16,-6 1 1 15,-10 1-2-15,-12-2 0 0,-9-2 0 16,-5-10-13-16,-3-3-40 15,5-11-50-15,-11 0-157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cm"/>
          <inkml:channelProperty channel="T" name="resolution" value="1" units="1/dev"/>
        </inkml:channelProperties>
      </inkml:inkSource>
      <inkml:timestamp xml:id="ts0" timeString="2015-11-25T16:11:10.4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22253 3539 39 0,'-30'0'73'0,"4"0"-60"15,-10-5-4-15,3-8 36 16,-2 3-20-16,17 4 11 15,3 3 1-15,6-1 3 16,6 4-8-16,3 0-6 16,0 0-17-16,0 0-5 15,0 0-4-15,0 0 1 16,10 4 4-16,36 15 3 15,38 3 2-15,53-2-1 16,43-3-1-16,31-4-3 16,28-1-4-16,7-2 0 15,1-3-1-15,2-1 1 0,-6 2-1 16,-20-4 0-1,-15 0 2-15,-26 1-1 0,-25-5-1 16,-23 0 0-16,-28 0 3 16,-22 0-2-16,-34 0-1 15,-20 0 0-15,-17 0 1 16,-11 0 1-16,-2 0-1 15,0 0 0-15,0 0-1 16,0 0 1-16,0 0-2 16,0 0 2-16,0 0 1 15,0 0-2-15,0 0-2 16,0 0-1-16,0 0-23 15,-18 5-50-15,-15 1-65 16</inkml:trace>
  <inkml:trace contextRef="#ctx0" brushRef="#br0" timeOffset="12746.7291">12776 15502 221 0,'0'16'67'15,"0"-14"-67"-15,0-2-1 0,0 0-2 16,0 0 1-16,3 0 1 15,12-7 1-15,9-18 22 16,14-7-20-16,13-5 10 16,8-6-7-16,10-3 17 15,11-7-17-15,7-3 0 16,1-7-2-16,10-5-6 15,7-2 2-15,8-2-2 16,11 1 5-16,7 1-2 16,5 5 5-16,10 3-5 15,6 4-3-15,8 2-2 16,12 7 3-16,3 4-1 15,12 5-11-15,6 3 14 16,10 3 2-16,2 1-2 16,-6 6 3-16,-6 2 2 0,-3 2-5 15,-6 4-2-15,-11 4 1 16,-19 1 1-16,-11 6 3 15,-16 0-3-15,-17-3-1 16,-12 2 1-16,-8-1 0 16,-10-1-2-16,-6 1 2 15,-9 2 0-15,-14-2 2 16,-7 1-7-16,-11 1 6 15,-9 3-1-15,-9 0 9 16,-7 5-9-16,-4-2 6 16,-4 2 3-16,0-4-4 15,3 3 4-15,-3-2-4 16,3-3-4-16,-1 2 1 15,-2 1 1-15,0 2-6 0,0 1-8 16,0 0-22-16,0-3-28 16,0 3-6-16,0-5-142 15</inkml:trace>
  <inkml:trace contextRef="#ctx0" brushRef="#br0" timeOffset="13070.7476">17402 13694 274 0,'-6'-13'8'16,"3"10"-2"-16,3 3-6 16,0 0-4-16,7 0-16 0,34 3 20 15,24 16-9 1,33-1 19-16,24 1-10 0,9-1 11 15,6-1 0-15,-13 4 11 16,-17 0-9-16,-27 1-3 16,-29 4-9-16,-25 6 4 15,-23 5-1-15,-3 15 9 16,-36 4 11-16,-23 5-3 15,-11 3-11-15,-5 3-7 16,6 3 2-16,7-3-4 16,11-3-1-16,13-2-32 15,20-9-73-15,18-7-91 0</inkml:trace>
  <inkml:trace contextRef="#ctx0" brushRef="#br0" timeOffset="17125.9795">40444 13681 54 0,'3'2'55'16,"-3"-2"-44"-16,0 0 14 15,0 0-1-15,0 0-7 16,0 0-2-16,0-5-12 15,0-3 0-15,0 3 0 16,0-4-2-16,-10 5 0 16,4 0 1-16,1 2-1 15,5 2 0-15,0 0 0 16,0-2 0-16,0 2-2 15,3-3-2-15,26 0 3 16,19 0-5-16,17 1 5 16,15-1 0-16,9 3 0 0,6 0 18 15,3-3-18-15,-3 3-6 16,-2-5 6-16,-4 4 1 15,-9-6-1-15,-6-4 0 16,-6 3 2-16,-2-2-2 16,-4 1 0-16,0 2-2 15,-3 0-4-15,-5 6 6 16,-6-3-5-16,-6 4-1 15,-19 0 6-15,-5 0 4 16,-8 0-4-16,-8 0 0 16,4 0-6-16,0 5-1 15,0 8-6-15,0 2 11 0,-1 7-10 16,2 4 12-1,-7 12 3-15,0 4 2 0,0 9-4 16,0 8 3-16,0 6-3 16,-12 6 6-16,-3 4-2 15,0 3 16-15,-6 2-8 16,-3 0-1-16,1-3-5 15,-4-1 0-15,3-2-1 16,3 3-3-16,-2 4 3 16,-5 5-1-16,2 2 8 15,0 6-2-15,-2-4-2 16,2 5 2-16,3 0 1 15,-5 4-5-15,5-2-5 16,-1-4 4-16,0-5 0 16,3-3-5-16,3 2 3 0,4 0 4 15,2 4-8-15,-1 3 10 16,11-4-4-16,-4 1-2 15,3-2 2-15,-3-9-5 16,0-3 3-16,1-4-3 16,-1-4-1-16,2-1 5 15,1-8-5-15,0 5 0 16,3-3 0-16,0 0 1 15,0 1 0-15,0-2-1 16,0-3 3-16,0 6-3 16,0-3 2-16,0-1 0 15,3 5 0-15,0 5 1 0,4-1-3 16,-2 1 0-1,8-4-3-15,-5-9 2 0,4-4 1 16,-3-2 0-16,-2-3 5 16,-2 3-4-16,-2-1 0 15,2 5-1-15,2-3 2 16,-1 2-2-16,2-3 0 15,2 2 0-15,1 1-4 16,4-1-2-16,3 0 4 16,-6-2 2-16,-1 1 7 15,2-2-5-15,-8 1-1 16,2-3-1-16,1 3 2 15,-5-3-2-15,4 6 1 16,-4-1 0-16,2 4 1 16,1 3 9-16,1-1-3 0,-2 3-3 15,-5-1 4-15,6 4-3 16,-4-6 4-16,2-1-4 15,2 1-5-15,-3 0 1 16,-1-1-1-16,5 7 0 16,-4-4 0-16,-3 1 0 15,0-1 1-15,0-2-2 16,0 3 1-16,-15-3-1 15,-8-1 0-15,-8-2 1 16,-2-2-1-16,-1-6-2 16,-5-1 2-16,-6 5-1 15,-2-5 1-15,-12 4-1 0,-10-4-1 16,-14 1 2-1,-22-4-1-15,-16 7 0 0,-10-4 1 16,-3 0 0-16,3-7-2 16,3-2 2-16,-5-9-8 15,-7-2 4-15,-11-3 0 16,-6 0 6-16,-13-3-2 15,-8 4 0-15,-6 1 2 16,3-4-4-16,2 2 1 16,10-1 1-16,-1-1 0 15,2-1 0-15,-4 1 0 16,-2-8-1-16,6-3-8 15,-2-11 8-15,1 0-9 16,-1 0 10-16,-2 0 0 16,-6 0 1-16,-9 0-1 0,0-4 0 15,-1 4-12-15,8-5 4 16,7 5 7-16,4-2-2 15,8 2 2-15,4 0 2 16,2 0-1-16,1 0 0 16,-1 0 0-16,4 2 0 15,-6 3 0-15,-4 0 0 16,-2 2 1-16,-1-2-1 15,10-3-4-15,5-2-2 16,10 3 5-16,-1 5 0 16,0-3 0-16,3 3 1 15,4 2 0-15,2 2 2 16,0-1-2-16,-3 2 0 15,1-3-1-15,2-1 1 0,4-2 0 16,-1 4 1-16,9-3-4 16,-3 0-5-16,3 4 8 15,3-3 0-15,10 2 0 16,7 5 0-16,11 3 0 15,11 0-1-15,-1-1 1 16,7 1-4-16,-1 0-4 16,7 0 7-16,2-1 2 15,4 3-2-15,2 1 2 16,5 2-1-16,-5 0 1 15,1 0 1-15,-1-2-2 16,1-1 1-16,2-2 1 16,0 0-2-16,1-1 0 0,6 1 2 15,-4 3-4 1,1-4 4-16,-6 3-2 0,-4 3 0 15,-3 0 0-15,-5 0 1 16,-1 0-1-16,1 1 0 16,0 4 0-16,2-2 2 15,7-1-4-15,9 4 4 16,-1-3-2-16,7 2 3 15,-7 2-3-15,4 0 1 16,2-2 0-16,1 0 2 16,8-5-3-16,3 0 0 15,6-5 2-15,7-3-3 0,2-3 1 16,3-1 0-1,-3 4 0-15,0-3 3 0,-6 4-3 16,1 1 2-16,0-5-2 16,-2-3 4-16,1 4-4 15,4-6 0-15,-4 3 0 16,6-6-1-16,6 0 1 15,4 2 2-15,8-7 0 16,0 0-3-16,0 0 1 16,0 0-12-16,-7 0-16 15,7-25-134-15,0-12-6 16</inkml:trace>
  <inkml:trace contextRef="#ctx0" brushRef="#br0" timeOffset="17750.0152">29826 21678 222 0,'0'-2'56'0,"0"2"-29"15,0 0-14-15,-18 0-5 16,-23 0-7-16,-16 16 7 16,-5 12 17-16,-1 10-12 15,-2 1 6-15,6 11-18 0,-1-2 9 16,1 0-8-1,3-1 4-15,-1 0 3 0,1-3-9 16,-1-2 9-16,3-1-1 16,3-6-6-16,4-6 2 15,6 1-1-15,5-5-3 16,0-2 3-16,-2 4-3 15,2-4 5-15,-3 2 3 16,1-2-1-16,2 5 0 16,3-5-6-16,10 2 0 15,2-7 2-15,3-1-3 16,10-6 3-16,-2-4-3 15,10-4-4-15,0-3 4 16,0 0-2-16,0 0-8 16,0 3 5-16,10 2 5 0,24 4 3 15,17-2 1-15,15-2-4 16,11-2 5-16,6-3-4 15,3 0 0-15,0 0-1 16,1 0 0-16,-7 3 0 16,-10 0 1-16,-9 2 1 15,-9-3-2-15,-6 4 0 16,-7-1-1-16,-11 0 1 15,-3 0-5-15,-4-1-2 16,-3-1 2-16,3-3-17 16,5 0-10-16,10 0-43 15,5-7-30-15,0-16-107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cm"/>
          <inkml:channelProperty channel="T" name="resolution" value="1" units="1/dev"/>
        </inkml:channelProperties>
      </inkml:inkSource>
      <inkml:timestamp xml:id="ts0" timeString="2015-11-25T16:11:35.5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21819 3665 156 0,'-36'14'87'0,"23"-6"-87"16,8-8 0-16,5 0-1 15,0 0-8-15,0 0 9 16,16 0 16-16,32 0-14 15,26 1 53-15,32 2-34 16,31-3-21-16,32 4 11 16,31-4-11-16,26 0 9 15,19 0 1-15,14-8-10 16,9-5 0-16,-1-1 0 15,-5 1-2-15,-15 2 2 16,-21 0 10-16,-15 6-7 16,-19-3-2-16,-17 2 1 0,-20 1-1 15,-22 2 3 1,-29 1 1-16,-20-1-5 0,-22 3 0 15,-23-2 4 1,-19 2 2-16,-10 0-1 0,-10 0 7 16,0 0 0-16,0 0-3 15,0 0 0-15,0 0-9 16,0 0 0-16,0 0 3 15,0 0 1-15,0 0-2 16,0 0-2-16,0 0-2 16,0 0-14-16,0 0-60 15,-10 10-20-15,-23-6-123 16</inkml:trace>
  <inkml:trace contextRef="#ctx0" brushRef="#br0" timeOffset="3698.2115">17339 8478 216 0,'-17'7'6'0,"2"-7"1"16,6 0-3-16,9 0 16 15,0 0 17-15,0 0-4 16,0 0-9-16,0 0-12 16,0 0-4-16,0 0-2 15,0 0-3-15,0 0 1 16,0 0-4-16,0 0 0 0,0 0 4 15,0 0-4 1,0 0 0-16,0 0-5 0,0 0-5 16,0 0 6-16,2-2-2 15,14-1 6-15,11-2 18 16,12-3-12-16,10-3 0 15,23-3 1-15,18 2-6 16,23-4 4-16,23-7-3 16,21 3-1-16,25-8 2 15,19 3-3-15,13-3 0 16,6 8 1-16,-12 2 0 15,-20 8 1-15,-31 8-2 0,-36-1 0 16,-31 3 0 0,-36 0 1-16,-26 0-1 0,-18 0 0 15,-7 0-11-15,-3 0 11 16,0 0 2-16,0 0-2 15,0 0 8-15,0 0-1 16,0 0 0-16,0 0 4 16,0 0-7-16,0 0 2 15,0 0-6-15,0 0 1 16,0 0-3-16,0 0-17 15,-3 0-44-15,-18 0-30 16,-12 0-51-16</inkml:trace>
  <inkml:trace contextRef="#ctx0" brushRef="#br0" timeOffset="4021.23">19428 7868 203 0,'-3'-5'15'15,"3"5"-15"-15,0 0-1 16,0 0-5-16,16 19 6 16,22 10 5-16,19 9 13 15,7 4 13-15,8-1-9 16,-4-1 8-16,-5-1-9 15,-16-4-12-15,-11 0 5 0,-13 1-5 16,-10-2-3-16,-11 0 11 16,-2 9 1-16,-12 5-16 15,-35 6 15-15,-22 5-6 16,-5 2-4-16,-9 3-7 15,3 4-2-15,8 3-26 16,8 4-44-16,18-1-52 16</inkml:trace>
  <inkml:trace contextRef="#ctx0" brushRef="#br0" timeOffset="4733.2707">16653 9076 309 0,'0'-34'36'16,"0"31"-36"-16,30 3-12 15,29 0 12-15,18 13 2 16,16 20 18-16,14 7 11 15,-1 8-17-15,5 6 6 16,4-1-8-16,-2-5-5 16,3-2-1-16,5-5-5 15,-3 0 5-15,-15 0-6 16,-13-4 2-16,-16-5-2 15,-15-2-4-15,-9-9-26 0,-5-5-17 16,-9-8-32-16,-10-8-17 16,-8 0-76-16</inkml:trace>
  <inkml:trace contextRef="#ctx0" brushRef="#br0" timeOffset="4930.282">18020 8921 128 0,'-51'-37'139'0,"-2"32"-124"16,-6 5-14-16,-22 59 3 15,-14 29 3-15,-14 24 25 16,-4 16 5-16,5 12-24 16,11 11-8-16,7 8-1 15,25 1-4-15,27-11 0 16,35-12-91-16,14-27-90 0</inkml:trace>
  <inkml:trace contextRef="#ctx0" brushRef="#br0" timeOffset="5536.3166">16593 13145 265 0,'-8'17'75'0,"5"-11"-75"16,3-6-1-16,9 2-18 15,39 4 19-15,32-6 18 16,41 0 17-16,33 0-8 16,28 0-11-16,11-6-14 15,6 4 18-15,-15 2-6 16,-20 0-10-16,-30 0-4 15,-42 0 0-15,-30 0 0 0,-30 0-1 16,-19 0 0-16,-13 0-33 16,0 0-11-16,0 0-11 15,0-6-23-15,-9-12-84 16</inkml:trace>
  <inkml:trace contextRef="#ctx0" brushRef="#br0" timeOffset="5799.3317">18097 12731 220 0,'-23'-18'55'0,"7"10"-19"15,8 8-5-15,8 0-13 16,0 0-18-16,8 16-15 16,43 24 15-16,29 6 1 15,33 5 1-15,26-3 13 16,16-3-1-16,-6 6 1 0,-24 6-5 15,-34 1-9-15,-37 1 7 16,-34 8-8-16,-20 2 0 16,-52 4 15-16,-47 1-5 15,-25-5-7-15,-13-10-3 16,6-5 0-16,21-9-20 15,28-10-30-15,31-9-76 16</inkml:trace>
  <inkml:trace contextRef="#ctx0" brushRef="#br0" timeOffset="6207.355">16490 14034 318 0,'0'-13'36'0,"0"9"-15"15,0 4-15-15,6 0-6 16,39 24 0-16,28 18 3 0,29 9 20 15,22 9 1-15,10 1-8 16,-6 4-3-16,-10-3 2 16,-16-9-13-16,-19-5 2 15,-21-5-2-15,-18-8-1 16,-13-6-2-16,-19-5-24 15,-9-5-22-15,-3-7-48 16,0-12-18-16,-15 0-71 16</inkml:trace>
  <inkml:trace contextRef="#ctx0" brushRef="#br0" timeOffset="6371.3644">17300 13868 303 0,'-46'0'77'0,"-16"16"-56"0,-13 64-19 15,-14 33-1-15,-7 20-1 16,7 6 7-16,19-5-5 15,16-11 2-15,21-8-4 16,18-14-12-16,15-15-82 16,4-26-151-16</inkml:trace>
  <inkml:trace contextRef="#ctx0" brushRef="#br0" timeOffset="9072.5189">13529 18734 44 0,'5'-2'187'16,"-5"-7"-170"-16,0 2-16 15,0 1 3-15,0 3 1 16,0 3 14-16,0-2 6 15,0-1-4-15,0 3 3 0,0-3 1 16,0 3-10-16,0 0-6 16,0-4-9-16,0-9-5 15,13-1 5-15,10-7 11 16,13-10-6-16,11 0-5 15,9 2 0-15,6-4 0 16,10 2 1-16,8 8 1 16,4-1-2-16,14 6-1 15,5-3 1-15,7 1 0 16,3 2 2-16,0-1-2 15,3 6 1-15,0 0-1 16,2 6 0-16,-5 7-2 16,6 0 2-16,1 0-1 15,-5 9 2-15,1 7-2 16,-6-3 2-16,-1-2-1 0,7-8 0 15,9 1 1-15,9-4-1 16,3 0 0-16,2 1 0 16,1-1-1-16,-3 0 1 15,-4 0 0-15,-4 0-1 16,-14 0 3-16,-9 0-3 15,-16-14 1-15,-18 2 0 16,-16 1 0-16,-20 0 2 16,-13 2-2-16,-11 5 1 15,-8 0 2-15,-4 4 2 16,0-2-5-16,5-5 5 15,3-2-2-15,5-4-3 0,5 4 0 16,-3 1 0-16,3 1 0 16,-7 4 0-16,-4 1 0 15,-5 2-3-15,-2 0-16 16,0 0-21-16,0 0-40 15,0 0-25-15</inkml:trace>
  <inkml:trace contextRef="#ctx0" brushRef="#br0" timeOffset="9443.5401">17238 17934 323 0,'-11'-4'24'0,"11"4"-17"0,0 0-7 16,3 0-24-16,33 7 24 16,20 12 1-16,24 0 0 15,24-4 0-15,18 2-1 16,5-7 1-16,4 4 4 15,-10 0-5-15,-10 4 6 16,-16 1 1-16,-21 8 1 16,-23 3-8-16,-22 0 0 15,-17 11 10-15,-12 2 1 16,-5 7 17-16,-38 6-1 15,-12 4-10-15,-8-1-4 0,-5-3-3 16,-3-3-7 0,-1-6-3-16,10-4 0 0,11-7-13 15,19-7-28-15,17-7-49 16,15-10-76-16</inkml:trace>
  <inkml:trace contextRef="#ctx0" brushRef="#br0" timeOffset="10670.6103">27176 18282 70 0,'5'-10'120'16,"-5"-2"-120"-16,0 12-172 15</inkml:trace>
  <inkml:trace contextRef="#ctx0" brushRef="#br0" timeOffset="11593.6631">21166 19122 289 0,'3'-7'78'0,"-3"0"-72"15,0 7-6-15,0 33-2 16,0 25 2-16,0 22 10 15,0 19 9-15,0 14-7 16,5 16 7-16,8 9-6 16,2 12-3-16,0 7 11 15,-1 5-7-15,-5 0-6 16,0-5-4-16,0-8-3 15,0-24 2-15,3-18 1 16,0-27-3-16,2-25-1 16,-4-19-1-16,-2-17 1 15,-5-14 0-15,1-5-1 16,-4 0 0-16,0 0 1 0,0 0-2 15,0 0-26-15,0-17-19 16,-10-1-4-16,-8 0-84 16,0 6-17-16</inkml:trace>
  <inkml:trace contextRef="#ctx0" brushRef="#br0" timeOffset="11987.6856">20735 20980 199 0,'-14'-24'177'16,"7"11"-164"-16,7 7-11 0,-3 3-4 15,3 3 1-15,0 0-2 16,0 0 3-16,30 27 0 15,20 19 8-15,13 12 17 16,8 12-3-16,6 8-3 16,-5 7-3-16,-1 1-7 15,-6-6-1-15,-8-10-5 16,-1-12-1-16,-2-10-2 15,-3-12 0-15,-2-16-1 16,-3-10 1-16,1-10 0 16,1-4 9-16,-1-34 3 15,-2-15 2-15,-13-11-3 16,-11-14-9-16,-19-7-2 0,-2-1-4 15,0 6-16-15,-26 13-9 16,-7 14-31-16,1 20-4 16,2 15-98-16</inkml:trace>
  <inkml:trace contextRef="#ctx0" brushRef="#br0" timeOffset="13687.7829">12801 20004 231 0,'-43'-14'27'15,"12"7"-21"-15,10 4-2 16,8 3 4-16,1 0 7 16,1 0 17-16,8 0-8 15,-1 0-8-15,1 0 1 16,3 0-11-16,0 0 0 15,0 0-2-15,0 0-1 16,0 0-3-16,0 0 0 16,0 0-2-16,0 0 2 15,0 0 2-15,0 0-2 16,0 0 3-16,0 3-3 0,0 8 3 15,7-1-1-15,2-2-1 16,-1 6 0-16,4-3-1 16,6-1-1-16,8 4 1 15,13-1 0-15,4 1 3 16,9 1-1-16,9 1 2 15,3 5-2-15,5 5 0 16,4 7-2-16,2 3 0 16,2 8 1-16,4 4-1 15,2 11 0-15,12 3 0 16,8 2-1-16,10 6 1 15,0-4 0-15,0 4 1 0,-2 2-1 16,-8 0 0 0,-1 6 1-16,-7-5 1 0,-9-1-2 15,0-1 0-15,-8-4 0 16,-4-1-3-16,-9 2 6 15,-6-12-3-15,-5 0 0 16,-7-5 2-16,-2-1 0 16,-1 1-2-16,4 6 0 15,5 10 0-15,16 7 1 16,11 10 42-16,12 0-13 15,18 0-23-15,3-4-4 16,11 0-2-16,10-2-1 16,9-6 0-16,2 2 2 0,4-6-2 15,0-6 0 1,-8-7 1-16,-3-7-3 0,-8-6 1 15,-8-3 1-15,-6-7 1 16,-12-3-1-16,-7-5 0 16,-13-2 0-16,-6-3 1 15,-11-9-2-15,-6 1 0 16,-12-3 1-16,-3-3 0 15,-14-1-4-15,-14-3 3 16,-6-1-3-16,-9 3-9 16,-3-3 8-16,0 0-8 15,0 0-3-15,0 0 3 16,0 0-5-16,0 0 7 15,0 0-6-15,0 0-23 0,5 0-32 16,-5-17-52 0</inkml:trace>
  <inkml:trace contextRef="#ctx0" brushRef="#br0" timeOffset="14048.8035">17462 22411 413 0,'-18'-3'44'0,"15"-1"-44"15,3 4-36-15,0 0 3 16,21 4 20-16,26 17 13 0,19 4 1 15,16 1 10-15,19-3-9 16,-2 5 6-16,-1 1-1 16,-13 3-1-16,-16 9 7 15,-15 7-11-15,-22 7 8 16,-14 10 5-16,-18 6-2 15,0 7 7-15,-36 3-13 16,-23-3 4-16,-16-6-3 16,-7-10-8-16,-1-3-22 15,-1-17-22-15,19-6-26 16,14-8-75-16,18-12-69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cm"/>
          <inkml:channelProperty channel="T" name="resolution" value="1" units="1/dev"/>
        </inkml:channelProperties>
      </inkml:inkSource>
      <inkml:timestamp xml:id="ts0" timeString="2015-11-25T16:12:06.4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7072 4591 37 0,'-53'-5'24'15,"0"-4"-3"-15,8 1-4 16,9 2 12-16,10 4 5 16,13-1-12-16,0 1-10 15,3 2-1-15,4 0 9 16,6 0 4-16,0 0-13 15,0 0-8-15,0 0 0 16,0 0-3-16,0 0 1 16,0 0 4-16,0-3-5 15,0 3-5-15,24 0-8 16,20 0 5-16,34 3 8 15,46 8 29-15,43-9-28 16,41-2 2-16,29 0 6 0,31-24-7 16,20-6 11-16,15-5-7 15,18 1-5-15,3-1 3 16,0 1-4-16,-13 2 0 15,-10 5 4-15,-13 3-6 16,-11 0 4-16,-7 1 0 16,-18 3-2-16,-26-2 1 15,-28 6-1-15,-31-3 0 16,-33 4 1-16,-27-1 2 15,-27 3-3-15,-26 1 0 0,-22 3 8 16,-20 8 5 0,-9 1 2-16,-3 0 3 0,0 0-16 15,0 0-2 1,0 0-6-16,0 0 1 0,0 0 4 15,-3 5-17-15,-7 22-57 16,-1 6-13-16,-16-8-84 16</inkml:trace>
  <inkml:trace contextRef="#ctx0" brushRef="#br0" timeOffset="3297.1886">35717 7039 220 0,'11'-16'5'0,"2"-3"15"16,-1 1 6-16,-9 18-15 16,-3 0-11-16,0 14-8 0,0 20 8 15,0 14 7-15,2 8 13 16,7 4-9-16,3-2-1 15,12 1 2-15,6-8-5 16,8-9 2-16,7-9-6 16,6-9 11-16,11-14 2 15,17-10 8-15,23 0-6 16,17-37-7-16,9-17 2 15,2-11 2-15,1-3-1 16,-3-10 3-16,-10-8-3 16,-2-5-9-16,-14 0-2 15,-17 14-3-15,-16 9 3 16,-22 26-3-16,-19 16 1 0,-17 12-1 15,-8 14-6 1,-3 0-31-16,0 25-49 0,-29 32-30 16,-22 27 28-1,-17 17-84-15</inkml:trace>
  <inkml:trace contextRef="#ctx0" brushRef="#br0" timeOffset="3706.212">36362 9480 240 0,'3'9'50'0,"0"6"-50"16,2 9-12-16,5 14 11 16,-2 13 1-16,7 5 17 15,0 8 8-15,3-3-9 16,6-1 4-16,2-7-10 15,1-13 0-15,5-14 6 16,7-16-8-16,17-10 20 16,31-20 11-16,23-31-15 15,17-17-12-15,7-14-3 16,-3-11-4-16,9-11 0 15,5-4-3-15,9 5-4 16,-10 20 1-16,-20 24-4 0,-32 24-7 16,-38 24-17-16,-31 11-18 15,-23 24-49-15,-36 33-20 16,-49 20-20-16</inkml:trace>
  <inkml:trace contextRef="#ctx0" brushRef="#br0" timeOffset="4171.2386">35280 11807 241 0,'0'-5'119'0,"0"5"-110"16,0 12-9-16,9 36-5 15,3 17 5-15,11 5 11 16,10-1-5-16,14-2-4 15,14-14-2-15,16-13-10 16,18-18 10-16,26-22 11 0,21 0-1 16,20-34 12-16,0-18-4 15,-16-6 11-15,-24-3 7 16,-30-8-19-16,-18-2-9 15,-12-4-8-15,-8 2 1 16,-13 12-3-16,-2 13-7 16,4 14-31-16,-2 15-24 15,16 13-96-15,10 6-34 16</inkml:trace>
  <inkml:trace contextRef="#ctx0" brushRef="#br0" timeOffset="4720.27">36085 14333 465 0,'-12'3'0'15,"12"27"-10"-15,0 13-18 16,27 23 27-16,27-28 0 15,20-14-28-15,24-17 29 16,26-7 15-16,28-6-13 16,12-28 23-16,-7-10-6 0,-23-2-7 15,-27-6-3-15,-30 4-6 16,-17-4 2-16,-11-5-2 15,-1 0-3-15,-1 4 0 16,-8 13-30-16,-14 12-2 16,-12 22 2-16,-3 6-73 15,-7 15-18-15,2 35-2 16</inkml:trace>
  <inkml:trace contextRef="#ctx0" brushRef="#br0" timeOffset="5191.2969">35586 17261 392 0,'6'14'0'0,"9"3"-8"16,15 3-26-16,23 2 29 15,21-15-12-15,33-7 12 16,33-6 5-16,21-33 3 16,19-16 3-16,2-5 17 15,-14-6 14-15,-27 6-9 16,-46 14-3-16,-38 12-11 15,-34 4 17-15,-15 7-1 16,-1 4-27-16,-4 2-2 16,0 10-1-16,6-2-28 15,15-1-31-15,7 5-24 16,15 2-38-16,1 3-111 0</inkml:trace>
  <inkml:trace contextRef="#ctx0" brushRef="#br0" timeOffset="6423.3674">38637 19464 251 0,'-3'-13'47'0,"-9"10"-35"16,4 3-12-16,-5 3-9 16,-5 24 9-16,1 7 0 0,8 4 3 15,9 4-1-15,0 4 2 16,3-3-4-16,23-4 3 15,10-3 10-15,3-13-4 16,5-9-5-16,10-11 28 16,12-3-11-16,14-8-10 15,15-33-2-15,15-12 6 16,6-11-6-16,2-8-2 15,3-8 10-15,-5-2-12 16,0-2 3-16,-3 3-8 16,-8 15 3-16,-10 7 1 15,-18 10-3-15,-9 15 2 16,-8 2-3-16,-7 7-3 0,0 7-4 15,-2 0-27 1,-4 3 15-16,-8 5 0 0,-6 2-18 16,-7 6-16-16,-1-1-41 15,-5-8-93-15</inkml:trace>
  <inkml:trace contextRef="#ctx0" brushRef="#br0" timeOffset="16309.9329">23127 5844 4 0,'-3'-9'9'0,"3"-3"-6"15,0 1 4-15,0 6 1 16,0 2-6-16,-4 0 1 15,4 3 2-15,0-1-3 16,0 1-1-16,0-4 3 16,0 4 6-16,0 0 3 0,0-2 5 15,0-1 6-15,0-2-4 16,0-1 10-16,0 1-8 15,0 0 0-15,0 1 4 16,0-1-9-16,0 3-2 16,0-1 9-16,0 3-1 15,-3-3-4-15,3 3-1 16,0-1-4-16,0 1 0 15,0 0-2-15,0 0-4 16,0 0 2-16,0 0-6 16,0 0-3-16,0 0 0 15,0 0 2-15,0 0-6 16,0 0 2-16,0 1-8 15,0 29 3-15,-5 12 6 16,-1 14 0-16,4 5 4 0,-5-1 0 16,4 1 3-16,0-5 0 15,0-5-4-15,3-4 0 16,0-11 1-16,0-4 1 15,0-9-2-15,0-11-2 16,0-4 4-16,0-5-2 16,0-3-1-16,0 0 3 15,0 0 0-15,-2 0-1 16,2 0 1-16,-5 0-3 15,3 0-2-15,-4-6-15 16,3-24-47-16,-6-4-85 16,9-10-79-16</inkml:trace>
  <inkml:trace contextRef="#ctx0" brushRef="#br0" timeOffset="16724.9566">23050 5398 175 0,'-21'-15'7'0,"-6"11"-6"16,-9 4 10-16,-8 11-7 16,-13 34 6-16,-5 22 10 15,0 16 5-15,1 13-7 16,15 6-4-16,7 0-11 15,18-3 1-15,16-6-4 16,5-8 3-16,11-12 0 0,30-9 23 16,13-11-16-16,8-12 13 15,10-12-12-15,2-7-9 16,9-15 7-16,1-7-5 15,-4 0 4-15,-3-7 2 16,-12-21 6-16,-9-1-4 16,-8-12-1-16,-6-6 6 15,-6-15 3-15,-8-9-12 16,-3-13-7-16,-14-7-1 15,-11 1-2-15,0-4-4 16,-8 5 1-16,-25 10-9 16,-8 14-2-16,-6 17-24 0,-7 20-3 15,-5 28-57-15,-13 0-87 16</inkml:trace>
  <inkml:trace contextRef="#ctx0" brushRef="#br0" timeOffset="20842.1921">38553 6070 165 0,'-29'1'26'0,"9"5"-26"16,14-6-18-16,6 0-2 15,0 0 20-15,0 0 5 16,3 0 12-16,33 0 18 16,23 0 2-16,26 0-13 15,34 3-13-15,30-1-6 16,30 7 0-16,28-2-2 15,21 0-1-15,19 6-2 16,7-5 0-16,0 1 1 16,-7-3-1-16,-18 2 0 0,-28 0 0 15,-24 1 1 1,-30 1-2-16,-13 1 2 0,-9 5-1 15,-6-1 0-15,-12 4-1 16,-17 0 1-16,-23 0 0 16,-16 0-1-16,-15 2-1 15,-13 0-2-15,-7 6-9 16,-8 7 2-16,-3 6 6 15,2 8 5-15,-1 12 3 16,3 6-3-16,2 10 4 16,2 6-4-16,2 12 0 15,-4 5 2-15,-1 5-1 16,-2 7 1-16,-8 8 1 0,0 7-3 15,0 4 6 1,0 7-5-16,0-3 3 0,0-1 0 16,-15-2-1-16,1 4-3 15,-11-5 8-15,-1 1-6 16,-4 0-2-16,1 8 4 15,1 9-1-15,5 3 8 16,2 8-8-16,6-4 4 16,4 5 4-16,4 1-10 15,1 0 2-15,4-5-1 16,2-1 1-16,0-5 5 15,0 0-6-15,0-3 2 0,0 2-1 16,5 7-3 0,5-1 1-16,1 6 0 0,1-2 5 15,-1-3-6-15,5-1 1 16,1-3 1-16,1 1 1 15,6-7-1-15,1-4-1 16,-2-5-1-16,3-3 0 16,2-1 0-16,-2 2 2 15,-3-5-2-15,-2 8 0 16,4 4 2-16,-4 4-2 15,-4-3 0-15,1-2 0 16,-4-3-2-16,1 0 2 16,6 4 2-16,0 0 0 15,3-3-1-15,3 1 4 16,-1-2 0-16,-1 1-4 0,-5 1 4 15,1-5-5-15,-3 5 3 16,-3 4 0-16,-1 3-3 16,-2-5 2-16,1-3-2 15,-5-5 0-15,4 0 1 16,-6-1 1-16,2-3-2 15,-1-3 0-15,1-1 0 16,-1-7 2-16,-1 2-2 16,-4 0 0-16,-2-7 0 15,0-1 0-15,0 4 0 16,0 4-1-16,0 4 2 15,-5 3-1-15,-8-2 0 0,5-8 0 16,-1-7 0 0,0 2 2-16,0 0-2 0,6-2 0 15,0 2 1-15,0-9-2 16,1 0 2-16,-3-2-2 15,3-3 1-15,-1-5 0 16,-3 0 0-16,4-4 0 16,-5-1 0-16,4-2 0 15,3 6 0-15,-3-7 1 16,3 8-1-16,0 5 1 15,-2-4-1-15,2 0 0 16,0-9-1-16,0-4 1 16,0-1 0-16,0-6 1 15,-3 1-2-15,0 3 2 16,-4-2-1-16,-1-2 0 0,1 0 0 15,-4-2 2 1,-1-7-2-16,3-3 0 0,-6-6 0 16,3-2 0-16,-2-8 0 15,-8-4 0-15,1-4-2 16,-5-3 1-16,-7-1 0 15,-11-3 1-15,-13-3 6 16,-12 0 11-16,-10 0-3 16,-10 1-7-16,-10 0-2 15,-7-5-1-15,-13 6-4 16,-9-11 0-16,0 2 2 15,-3-4-1-15,4-3-1 16,-6 0 0-16,-11 1 0 16,-4 2 3-16,-7-4-3 0,-5 0 0 15,9 2-4 1,2-2 7-16,13-1-6 0,14-2 3 15,15 2 0-15,17-2 3 16,20 2-3-16,4-3 1 16,1 2 1-16,-4 1-1 15,-5-5-2-15,-1 2-1 16,-2 2 2-16,3-2 0 15,6 0 0-15,12-1 0 16,17-4 2-16,21-3-2 16,9-2 0-16,9 0 1 15,0 0 1-15,0 0 0 16,0 0-2-16,0 0 1 0,0 0-1 15,0 0-4-15,0 0-8 16,0 0-33-16,0 0-13 16,0-16-40-16,-3-13-133 15</inkml:trace>
  <inkml:trace contextRef="#ctx0" brushRef="#br0" timeOffset="21344.2208">38575 20905 278 0,'-18'-29'72'0,"9"10"-37"16,6 9-24 0,3 4 1-16,0 6-7 0,0 0 0 15,0 0-1-15,0 0 4 16,0 0-6-16,0 0 0 15,-3 0 1-15,-2 0 0 16,1 0 9-16,-10 0-4 16,-22 10-3-16,-15 18 5 15,-14 3-1-15,-4 4-3 16,10 5-4-16,0 3-1 15,2 3 2-15,3 4-3 16,1 4 0-16,6-1 2 16,1 1-2-16,8-2 0 15,6-1-1-15,5-8 3 16,9-5-1-16,12-5-1 0,6-6-4 15,0-4 1-15,0 2 2 16,24-2-5-16,18 1 3 16,11 6 3-16,18-1 4 15,16-2 14-15,16 0-11 16,13-10-2-16,10 3 1 15,3-4-1-15,9-2-4 16,-2 1 0-16,4 2-1 16,-7-1 0-16,-10 0-2 15,-17-3-33-15,-14 1-18 16,-14 1-37-16,-7-4-69 15</inkml:trace>
  <inkml:trace contextRef="#ctx0" brushRef="#br0" timeOffset="23378.3372">22741 6980 96 0,'-18'-27'47'0,"6"4"-24"0,3 2 10 15,3 7 1 1,0 6 4-16,6 3 2 0,0 5-4 16,0-3-4-16,0 3-17 15,0 0 2-15,0 0-1 16,0 0-16-16,0 0-6 15,6 22 1-15,24 9 5 16,11 17 10-16,13-2-6 16,8 2 3-16,-3-2-1 15,3-9-3-15,-5-1 1 16,-3-13-4-16,-6 2 0 15,-4-10 4-15,-8-1-3 16,-7-4 1-16,-5-2-1 16,-6-6 0-16,-4-2-2 0,-4 0-23 15,-2 0-17 1,2 0-22-16,-8-5-20 0,-2-19-6 15,0-5-33-15</inkml:trace>
  <inkml:trace contextRef="#ctx0" brushRef="#br0" timeOffset="23563.3477">23240 6849 52 0,'-18'-13'113'0,"8"8"-62"16,-1 5-16-16,-9 11-29 16,-11 31-3-16,-13 17 45 15,-7 11-6-15,0-3-19 16,-1-1-2-16,-2 1-11 0,3-3-5 15,4 1-5 1,12-1-10-16,17-5-109 0,18-20-149 16</inkml:trace>
  <inkml:trace contextRef="#ctx0" brushRef="#br0" timeOffset="24924.4256">23237 8518 85 0,'0'-14'53'16,"-4"2"-22"-16,-1 3-2 0,5 9-7 15,0 0-2-15,0 0 4 16,-3 0-1-16,3 0-5 15,0 0-10-15,-3 0-2 16,0 0-6-16,-4 0 6 16,-4 0 1-16,2 0-1 15,-2 0 2-15,-2 0-5 16,5-3 2-16,-2-4 4 15,8-10-7-15,2 2-2 16,0-10-4-16,5 0-22 16,25 5 26-16,9 5-3 15,2 11 9-15,-5 4-6 16,-3 11 0-16,-9 29-1 0,-9 13-5 15,-15 9 6 1,0 4 8-16,-18 4-5 0,-28-3 4 16,-16 0-6-16,-9-3 6 15,-6 0 3-15,2-11-7 16,13-8 0-16,21-17 1 15,20-12-4-15,18-13 2 16,3-3-2-16,0 0-3 16,14 0-20-16,19-9 23 15,9-1 10-15,3 2 0 16,-4 8-4-16,-2 0-1 15,-3 0-5-15,0 0 2 16,-2 3 0-16,-1 4-2 16,0-3 0-16,0-4-29 0,2 0-38 15,5 0-44-15,-11-6-31 16</inkml:trace>
  <inkml:trace contextRef="#ctx0" brushRef="#br0" timeOffset="25244.4439">23068 8149 86 0,'-93'-19'67'16,"-4"19"-39"-16,-8 5-6 16,1 43 6-16,15 21 1 15,17 22-5-15,20 21-17 16,16 17 1-16,18 17-8 0,18-3 0 15,0-8-1 1,54-26 0-16,20-32 1 0,24-23 14 16,5-26-8-16,8-19 5 15,-8-9-11-15,-1-24 12 16,-14-30-6-16,-11-15 1 15,-13-13 16-15,-20-15 2 16,-18-13-10-16,-23-4-9 16,-3-1-6-16,-32 8-5 15,-37 15-13-15,-13 27-17 16,-11 27-30-16,11 32-39 15,13 6-49-15</inkml:trace>
  <inkml:trace contextRef="#ctx0" brushRef="#br0" timeOffset="27374.5657">25580 9954 231 0,'-11'23'31'15,"11"-9"-28"-15,0-14-3 16,59 6 2-16,42-4-2 16,-17-2 0-16,4 0 0 15,4 0 0-15,-2 0 0 16,-16 0 13-16,-14 0-13 15,-22-6 0-15,-20-10 0 16,-18-2-29-16,0-10-24 16,-12-3-28-16,-24-7 34 15,0-4 31-15,7-1 16 16,11 1 3-16,15 6 23 15,3 13 21-15,0 6-18 16,18 16-18-16,18 1 17 0,8 1-18 16,3 37-1-16,-4 14-5 15,-9 6 28-15,-9 1-28 16,-17-6 14-16,-8-3-5 15,0-6 1-15,-41-5 1 16,-28-4-7-16,-16-2 5 16,-20-7-13-16,-11 1-7 15,7-6-112-15,-4-10-62 16</inkml:trace>
  <inkml:trace contextRef="#ctx0" brushRef="#br0" timeOffset="28798.6472">24166 9644 99 0,'-11'-11'146'15,"-7"3"-127"-15,-18 5-18 16,-26 3 2-16,-33 0-3 15,-28 0 0-15,-21 13 2 16,-8 3-2-16,-2-4 0 0,8 1 0 16,7 0 0-1,5 4 1-15,11-5 2 0,5-1-3 16,5-3 0-16,3-5 2 15,12-3-2-15,9 0 0 16,3 0 0-16,3 0-1 16,-7 2 1-16,4 5 0 15,13-2 1-15,16 0 1 16,18 0-2-16,15-3 0 15,10 4 0-15,4-1-2 16,5 1 2-16,2 8-2 16,-7 3-3-16,2 10 5 15,-2 5-1-15,5 6 2 16,-5 13-1-16,5 8 2 0,-4 16-2 15,3 7 6-15,0 17 1 16,-2 11-1-16,-2 10 9 16,-2 14-2-16,-2 10-3 15,-7 21 0-15,-4 13-6 16,2 6 6-16,-3 8-1 15,-2 3-5-15,2 7 1 16,5 3-2-16,1 3 3 16,5 1 3-16,-1 3-8 15,8 8 6-15,-7 6-6 16,3 1 1-16,-6 6 3 15,-3-6-4-15,-2 0 1 16,-1-2-1-16,1-8 2 0,-2-9-3 16,11 1 2-1,-1 2 2-15,5 0 4 0,2 3-4 16,-2 3 4-16,-1-9 0 15,-4 3-7-15,-3-5 0 16,-5-4 0-16,-5-3 0 16,-7-4 2-16,-4 6-3 15,-5 3 0-15,-3-4 4 16,-4 0-3-16,0-6-1 15,4 0 0-15,3-5 2 16,4 1-1-16,6-5 1 16,6-5-1-16,7-10-1 15,10-7 0-15,4-3 0 16,7-2 0-16,0-3 0 0,0-10 1 15,3-16-1 1,25-23 0-16,4-15 0 0,10-13-8 16,15-12 5-16,8-4-1 15,6-8 4-15,9 2 0 16,0-5 1-16,10-1 2 15,7-2-2-15,7-8-2 16,13-7-3-16,12-7 0 16,18-9 4-16,10-3 0 15,7-10-1-15,-2 6 0 16,-1-1 1-16,2 3 0 15,-4 2 0-15,-5 2 1 16,-2 1-1-16,2-2 2 0,6 5-2 16,9-8 0-1,6 2 3-15,7-6-3 0,6 3 4 16,-8-3-4-16,-2-1 1 15,-9 7 8-15,-14-3-3 16,-6 2 1-16,-13-3-3 16,-13 4-4-16,-15-5 4 15,-12-2-4-15,-7-1 0 16,-2-5 0-16,-17 3 1 15,-13-4 1-15,-21 0-2 16,-24 0-1-16,-12 0 1 16,0 0-17-16,0 0 11 15,-7 0-2-15,-19-4-15 16,-10-10-29-16,-2-2-36 15,4-1-20-15</inkml:trace>
  <inkml:trace contextRef="#ctx0" brushRef="#br0" timeOffset="29062.6623">25271 20747 189 0,'-8'-17'59'0,"1"7"-1"16,7 8-25-16,0 2-24 16,0 0-9-16,22 0-9 15,17 5 8-15,13 22 2 16,5 12 1-16,2 2 12 15,1 5-6-15,-3 7 6 16,-10 0 6-16,-9 6 1 0,-20 3 5 16,-18 5-14-1,0 5-6-15,-33 3 6 0,-32 5-5 16,-21-3 0-16,-15-1-7 15,0-7-19-15,6-5-28 16,11-5-52-16,25-16-106 16</inkml:trace>
  <inkml:trace contextRef="#ctx0" brushRef="#br0" timeOffset="31656.8107">21249 6235 240 0,'-32'-18'10'16,"-19"14"-10"-16,-23 4-5 15,-30 43 5-15,-24 51 0 16,41-14 0-16,14 12 0 15,13 20 0-15,13 5-1 16,16 11-10-16,11 8 11 16,9 3 8-16,11 14-8 15,0 13 6-15,0 7-6 16,23 12 2-16,3 12 11 0,-1 10-3 15,-17 17-6-15,-8 22 0 16,-12 16 1-16,-45 22 11 16,-23 4-8-16,-23-9-1 15,-15-7-5-15,-16-20 2 16,0-28-2-16,3-12 7 15,6-23 2-15,4-23 8 16,5-19-9-16,3-32 6 16,8-24-8-16,7-20 5 15,13-20-11-15,5-15 3 16,6-17-2-16,5-17-3 15,7-2 7-15,-2-17-7 16,12-26 2-16,11-12-2 16,13-12-6-16,28-5 0 15,0 8 0-15,21 11 4 0,27 18-2 16,8 14 4-16,9 12 8 15,4 9-8-15,8 17 4 16,3 36-9-16,3 21 5 16,-3 23-2-16,-6 15-4 15,-2 27 6-15,-10 22 7 16,-3 23 1-16,-13 27-4 15,-20 27-4-15,-23 21 0 16,-3 36 0-16,-50 12 4 16,-22 9 1-16,-15-1-1 15,2-16-4-15,5-5 1 16,11-15 0-16,10 0-1 15,12-4 1-15,8 0 4 0,17 0 3 16,17-10 0-16,5-9 1 16,12-7-3-16,35-16 2 15,19-9-6-15,14-1-1 16,6-10 3-16,9-4-3 15,-6-12 1-15,1-12 0 16,-10-8 1-16,-8-17-3 16,-8-13 0-16,-2-27 1 15,4-27-2-15,6-23-6 16,11-27-3-16,12-25 2 15,8-18-3-15,7 0 6 16,-2-31 5-16,-10-12 0 16,-21 6 6-16,-23 6 5 15,-23 13 2-15,-15 2-2 0,-7 6-7 16,-6-2 5-16,0 5-9 15,-1-4 2-15,-2 6 0 16,0 2-2-16,0 0 0 16,0 3-1-16,0 0-2 15,0 0 3-15,0 0 1 16,0 0-1-16,0 0 4 15,0-1-4-15,0-3 0 16,-8-5-1-16,-7 8-6 16,3-2 2-16,6 3 2 15,1 0-1-15,1 0 1 16,4 0 0-16,0 0-7 0,0 0 0 15,0 0-4-15,0 0 6 16,-3 0-8-16,-6 0-7 16,-3 0 1-16,1 8-12 15,1 1-7-15,8-5 3 16,2-1 4-16,0-3 9 15,0 0-7-15,0 0 19 16,0 0 13-16,-3 0 7 16,0 0-7-16,-4 0-40 15</inkml:trace>
  <inkml:trace contextRef="#ctx0" brushRef="#br0" timeOffset="33930.9407">20848 18424 9 0,'-42'-3'116'16,"24"3"-79"-16,7 0-18 15,7 0-6-15,4 0 5 16,0 0 13-16,0 0 29 16,28-15-31-16,54-12-12 15,52-11-6-15,48-7-8 16,26-1 1-16,14-2-1 15,4 0-3-15,3 5 0 16,-1 0 5-16,-4 2-5 16,-5 3 0-16,-11 0 2 15,-21 0-2-15,-27 9 0 16,-32 7-1-16,-44 11-3 0,-42 7-40 15,-34 4-7-15,-8 0-6 16,-26 0 38-16,-31 8 16 16,-20 10 3-16,-10 0-42 15,-5-1-31-15,1-6 19 16</inkml:trace>
  <inkml:trace contextRef="#ctx0" brushRef="#br0" timeOffset="34521.9745">22340 18033 12 0,'-43'7'37'0,"25"-7"7"16,18 0 0-16,33 0-32 15,57-14 10-15,47-19-21 16,35-6-1-16,23-7-3 16,14-2-6-16,8 2-17 15,8-2 26-15,-5 5 4 0,-9 1 15 16,-23 7-4-16,-28-1-1 15,-24 8-14-15,-29 1 0 16,-21 0-4-16,-23 9-5 16,-27 1-5-16,-25 6 11 15,-11 6-4-15,-36 5-53 16,-41 0 47-16,-29 5 11 15,-25 17 2-15,-12 6 1 16,1-10 1-16,8 4 7 16,21-2 7-16,24-6-5 15,29-6-5-15,27-3-2 16,28-5-4-16,5 0-6 0,36 0-10 15,38-5 2-15,27-14 13 16,21-4-21-16,17 1 16 16,3-3-11-16,7 2-4 15,-3-2 21-15,-4 4 27 16,-8 3 2-16,-11-1-6 15,-15 0-5-15,-3-3-12 16,-4-1 15-16,6-2 4 16,3-2-6-16,-1 3-12 15,-1-2 2-15,-16 4-4 16,-15 4 7-16,-12 2-11 15,-14 2 0-15,-12 3-2 16,-3 4 7-16,-5 0-6 16,5 4 0-16,-3-1 1 15,3 2-1-15,-3-2 0 0,-7 3 0 16,-5 1 0-16,-9-3-5 15,-12 3-8-15,0 0-66 16,-15 0 22-16,-29 0-14 16</inkml:trace>
  <inkml:trace contextRef="#ctx0" brushRef="#br0" timeOffset="34956.9994">25361 17206 6 0,'0'4'17'0,"18"2"-22"15,38-4 16-15,24-2 9 16,21 0-6-16,19 0-7 16,4-11-7-16,-3-7-3 15,-4-1-7-15,-14-2 10 16,-17 2 16-16,-17 6 30 15,-28-1-24-15,-20 4-13 16,-21 4-9-16,0-2-17 16,-39 5-11-16,-26 1 24 15,-21 2-1-15,-18 0 1 16,-6 0 4-16,4 0 2 15,1 0 5-15,13 0 18 16,9 0-10-16,14 2-3 16,22 7-5-16,24-4 1 15,16-1-8-15,7 8-18 0,41-3 13 16,43-5 5-16,29-4-6 15,21 0-12-15,8 0-27 16,-5-8 21-16,-12-9 0 16,-15 8 14-16,-22-2 10 15,-21 5 13-15,-29 6-9 16,-27 0-4-16</inkml:trace>
  <inkml:trace contextRef="#ctx0" brushRef="#br0" timeOffset="39166.2402">24407 6518 18 0,'-5'0'4'0,"1"0"3"16,-2 0 0-16,3 0-4 15,1 0 1-15,2 0 3 16,0 0 5-16,0 0-4 15,0 0 4-15,0 0-1 16,0 0-11-16,-3 0 0 16,3 0-4-16,0 0-8 0,0 0 1 15,0 0-3-15,0 0-5 16,0 0-3-16</inkml:trace>
  <inkml:trace contextRef="#ctx0" brushRef="#br0" timeOffset="39741.2731">24407 6518 69 0,'-154'107'67'15,"154"-107"-50"-15,0 0 8 16,0 0 1-16,0 0-9 0,0 0 5 16,0 0-4-16,0 0-18 15,0 0-7-15,26 0 7 16,22 0 4-16,12 0 25 15,14-3-17-15,9 1-5 16,-1-1-3-16,8-3 3 16,5-1 1-16,-3-1 9 15,1-1-9-15,-11-1-8 16,-10 2 2-16,-16 0 0 15,-20 3-2-15,-15 2 0 16,-13 0 9-16,-8 0-9 16,0 3-2-16,0 0-7 0,0 0-1 15,0 0 9 1,0 0-23-16,-11 0-21 0,-16 0 7 15,-9 0 7-15,-11 0-26 16,-1 0-25-16</inkml:trace>
  <inkml:trace contextRef="#ctx0" brushRef="#br0" timeOffset="40088.2929">24104 6566 212 0,'0'-3'33'15,"0"3"-33"-15,0 0-14 16,0 0 1-16,12 0 13 16,20 0 17-16,19 0-15 15,18 3 15-15,14 8-15 0,15-1 11 16,9-4-10-16,6-3 3 15,11-3 0-15,-5 0-6 16,0 0 1-16,-15 0 3 16,-17 0-4-16,-14 0 1 15,-22 0-1-15,-16 0 1 16,-17 0 2-16,-12 0-2 15,-6 0-1-15,0 0-14 16,0-3-18-16,0 3 5 16,-15 0 9-16,-20 0-29 0,-7 0-20 15,-5 0-6 1</inkml:trace>
  <inkml:trace contextRef="#ctx0" brushRef="#br0" timeOffset="40376.3094">24564 6689 119 0,'0'-5'38'0,"0"-1"-38"16,18 1-2-16,24 2 2 15,21 3 3-15,14 0 4 16,18 0-2-16,3 0-4 0,3 0 6 16,-6 7-4-16,-13-2-3 15,-13-5 1-15,-15 2-5 16,-18-2 8-16,-15 0-11 15,-21 3-3-15,0-1-62 16,-21 1 37-16,-30-3 5 16</inkml:trace>
  <inkml:trace contextRef="#ctx0" brushRef="#br0" timeOffset="40607.3226">24579 6630 20 0,'-38'-10'19'0,"8"1"-4"15,9 4 18 1,7 5-3-16,4-2-14 0,8 2-5 15,2 0-4 1,0 0-7-16,0 0-21 0,26 0 21 16,25 11 10-16,21-4-10 15,18-2-13-15,18 2 10 16,5-2-14-16,-3-5 6 15,-15 0 3-15,-18 0 7 16,-23 0-62-16</inkml:trace>
  <inkml:trace contextRef="#ctx0" brushRef="#br0" timeOffset="45597.608">24479 19426 215 0,'11'-18'25'0,"-4"-1"-17"15,-7 3-6-15,0 5 1 16,-10 3-1-16,2 7 11 16,-2-3 27-16,2 2-20 15,1 2-3-15,2 0-2 16,-4 0-8-16,0-3 9 15,-7 3-13-15,-1-4-3 16,-7 4 1-16,-2 0 3 16,2 0-4-16,9 0 0 15,3 0 1-15,6 0-4 16,6 0 2-16,0 0-4 0,0 0 2 15,0 0-7-15,36 0 4 16,32 0-5-16,39 0 11 16,32-4 8-16,23-12-8 15,10-1 0-15,0 2-2 16,3 4 4-16,-3 0-2 15,-5 6 0-15,-12-1 2 16,-16 6-2-16,-18 0 0 16,-13 0-3-16,-19 0 0 15,-19 0-5-15,-19 0 1 16,-18 0 6-16,-12 0-10 15,-15 0 5-15,-6 0 6 16,-3 0 10-16,-38 9-5 0,-21 1-5 16,-10 4 0-1,-11-4-5-15,-6 4-18 0,-1-1 18 16,-2 1 1-1,1 1 0-15,-8-1-13 0,1 1 4 16,-3 2 3-16,9-4 7 16,20-5 1-16,22-5 2 15,23-3 2-15,24 0-2 16,3 0 0-16,15 0-71 15,39-21 70-15,23-11 1 16,18-3-33-16,-2 0-69 16</inkml:trace>
  <inkml:trace contextRef="#ctx0" brushRef="#br0" timeOffset="46360.6517">25066 9504 18 0,'-44'-39'10'15,"0"9"-5"-15,2 10-5 16,7 5 9-16,1-2-7 16,6-6-2-16,-3 1 1 15,11 2 1-15,2 6 2 16,0 0 15-16,3 4-15 15,-3-1-4-15,-3 6-22 16</inkml:trace>
  <inkml:trace contextRef="#ctx0" brushRef="#br0" timeOffset="47192.6993">24517 9177 57 0,'-20'-12'20'15,"2"4"-2"-15,0 0 12 16,6 6 4-16,-1-3-4 15,5 1-5-15,2 1 6 16,4 3-9-16,-3 0-2 16,5 0-9-16,0 0-7 15,0 0 2-15,0 0-6 16,0 0-4-16,0 0 2 15,18 0-16-15,36 0 18 16,26 0 5-16,25 0 15 0,19 0-16 16,7-10-2-1,5-6 1-15,-5-3 7 0,3-2-8 16,-1-4-2-16,8 2-4 15,1-5 2-15,4 1 4 16,-7-1-1-16,-8 4-1 16,-15 2 6-16,-16 6-6 15,-13 3 0-15,-22 5 0 16,-17 2 2-16,-27 4-2 15,-16 2 0-15,-5 0-20 16,0 0 20-16,-2 0 1 16,-31 0 1-16,-18 5-2 15,-17 11-20-15,-12-5-17 16,-9 0-1-16,-4 0 20 0,-2-6-22 15,0-4-24-15,0 3 38 16,3-4 8-16,3 0 12 16,3 3 5-16,6-1 0 15,3 1-3-15,-1-1 2 16,1 2 4-16,-10-2 1 15,-1 1 3-15,-7 2 0 16,-3 3 3-16,9-2 10 16,12 2-13-16,20-6-1 15,21 2 7-15,21-4 4 16,10 0-11-16,2 0-5 15,3 0 2-15,0 0 19 16,0 0-21-16,31 0-19 0,33 0 19 16,31 0 9-1,26-4 11-15,18-6-20 0,10-1 1 16,3-2-1-16,5 2 2 15,-5 4-1-15,-4 2 7 16,-11 4-7-16,-12 1-1 16,-15 0 1-16,-19 0-1 15,-19 0 0-15,-24 6-4 16,-24 3 1-16,-16-4 3 15,-8-1-27-15,0 1 27 16,0-3 0-16,-23 4 0 16,-27 1-6-16,-22-2-41 15,-15-2 6-15,-10 1 6 16</inkml:trace>
  <inkml:trace contextRef="#ctx0" brushRef="#br0" timeOffset="47591.7221">24570 8834 30 0,'-77'-10'31'16,"24"6"1"-16,20 1 21 16,21 1-20-16,12 2-11 15,0 0-15-15,0 0-7 16,0 0-5-16,0 0 3 15,9 10-1-15,33 14-5 16,23-5 8-16,39-3-5 0,41 2 11 16,34-6 2-1,22 1-5-15,17-2 0 0,-2 0-3 16,-5-1-1-1,-15 0-2-15,-17 1 6 0,-22 2-6 16,-13-5 0-16,-15-1 3 16,-24-5 0-16,-25 2 0 15,-32-3-2-15,-27 2-19 16,-21-3 11-16,-5 0 0 15,-39 0 10-15,-23 0 3 16,-20 0-3-16,-16 0-18 16,-13 0 11-16,-9 0-3 15,-6 0-13-15,0 0-17 16,4 0 17-16,7 0-14 0</inkml:trace>
  <inkml:trace contextRef="#ctx0" brushRef="#br0" timeOffset="47672.7267">25503 9008 7 0,'0'-7'0'0,"48"6"-3"15,32-6 3-15,27 0 0 16,17 1-4-16</inkml:trace>
  <inkml:trace contextRef="#ctx0" brushRef="#br0" timeOffset="49475.8298">24574 19488 149 0,'-54'-30'22'0,"-5"2"-21"0,2 6 11 15,6 10 18-15,5 3 25 16,10 9-18-16,5 0 6 16,5 0-29-16,8 0 17 15,9 0-23-15,6 0-2 16,3 0 4-16,0 0-10 15,0 0 0-15,0 0-1 16,0 0-12-16,18 0-4 16,33-5 10-16,29-4 7 15,30-10 8-15,29-3-3 16,18-4 2-16,16-1-5 15,-1-2-1-15,-3 2 0 16,-5 1-1-16,-7 4-4 0,-17 6 4 16,-27 4 0-1,-24 11 2-15,-27 1-2 0,-23 0 0 16,-19 0-2-16,-10 0-2 15,-10 0 4-15,0 0 0 16,0 0 0-16,0 0 3 16,-3 0 6-16,-21 0-8 15,-15 5 2-15,-5 3-3 16,-7 3 1-16,-4-3-3 15,-6 3-6-15,-1-3-7 16,-10 2 0-16,-1 1-24 16,-5 2-5-16,1 1 19 15,4-1-6-15,1-2 14 16,3-1-21-16,10-1 25 0,-3-1-21 15,5-3 7-15,1 3 26 16,-1-3-1-16,13-2 2 16,6 0 4-16,13-3 2 15,14 0 10-15,11 5-5 16,0-3-11-16,8 3-5 15,43-1 3-15,17-4-2 16,18 0 8-16,18 0-8 16,16 0 4-16,9 0-2 15,12 0 2-15,1-4 2 16,4 4 2-16,-7 0 1 15,1 0-1-15,2 0 15 16,-8 0-6-16,-15 0-5 16,-22 0-8-16,-28 7 4 15,-33 1-4-15,-21-2-2 0,-15-2-3 16,0 1 5-1,-24 1 12-15,-26 4-10 0,-16 1-2 16,-17-3 4-16,-15 0-4 16,-9-3-6-16,-12-2-6 15,-2-3-8-15,-7 0-15 16,2 0 0-16,11 0-17 15,4 0 25-15</inkml:trace>
  <inkml:trace contextRef="#ctx0" brushRef="#br0" timeOffset="49654.8401">24891 19413 9 0,'0'0'14'16,"0"-5"-7"-16,27 0-6 16,35-6-1-16,21 2 4 15,12-1-3-15,15 8 4 16,3 2-4-16,0 0 0 15,-2 0 0-15,-11 0-1 16,-5 0-3-16,-17 2-26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cm"/>
          <inkml:channelProperty channel="T" name="resolution" value="1" units="1/dev"/>
        </inkml:channelProperties>
      </inkml:inkSource>
      <inkml:timestamp xml:id="ts0" timeString="2015-11-25T15:32:04.6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21983 11574 188 0,'-5'0'55'15,"0"0"-27"-15,0 0 12 16,-1-3-7-16,-6 3-2 16,-14 0-6-16,-4 0-22 15,-9 0 6-15,3 0-9 16,4 0 1-16,2 3 4 15,9 2-4-15,-2 1-1 16,5-1 2-16,3-2 6 16,3-1-8-16,6 1 0 15,1-1 0-15,2-2 5 16,3 0-4-16,0 0 1 15,0 0-1-15,0 0 5 0,0 0-6 16,5 0 0-16,24 0 1 16,22 4-8-16,21-3 15 15,16 2-8-15,14-3 9 16,8 4-1-16,9-4-5 15,12 0-3-15,13 2 4 16,11-2-1-16,12 0-3 16,5 0 0-16,0 0-3 15,-2 0 3-15,-1 0 3 16,-15 0-3-16,-8 0 2 15,-9 0-3-15,-3 0 1 16,-1 0 0-16,-6 0 2 16,-2 0 1-16,-6-6-6 15,-6-2 1-15,-15 1 2 16,-11-1 5-16,-25 5-5 0,-18 0 0 15,-19 3 4-15,-20 0-4 16,-5 0-4-16,0 0 4 16,0 0 2-16,0 0 16 15,0 0-12-15,0 0 4 16,0 0 0-16,0 0-6 15,0 0-3-15,-3 0-1 16,-6 0-7-16,-9 0 5 16,-14 0-41-16,-9 0-38 15,-13 0-159-15</inkml:trace>
  <inkml:trace contextRef="#ctx0" brushRef="#br0" timeOffset="4932.2821">23138 13015 125 0,'0'0'77'15,"-8"0"-77"-15,-13-12 7 16,-2 6-5-16,5 0 8 15,5 4-6-15,5-1 9 0,-2 0-9 16,5 0 2 0,-5 1 2-16,2 2-3 0,-2-3 21 15,-1 3-19-15,2-3-2 16,3 3 8-16,1 0-9 15,5 0 5-15,0 0-3 16,0 0-3-16,0 0 0 16,0 0-3-16,0 0 0 15,0 0-7-15,5 0 14 16,28 0-12-16,9 3 10 15,14 5-3-15,9-2 5 16,6-4-7-16,9-2-4 16,4 0 3-16,7 0 1 15,4 0 12-15,10 0-11 16,-4 2 4-16,-1 3 3 0,-4 0-8 15,-7 2 0-15,-6-2-7 16,-5-3 11-16,-7 4-4 16,-8-6 0-16,-1 3 6 15,0-3-4-15,0 2-2 16,7-2 0-16,3 3-2 15,5-3 2-15,3 3 0 16,-6-3-1-16,-2 3 7 16,-10-1-11-16,-3-2 5 15,0 0 0-15,-2 0-1 16,-1 0 2-16,1 0-1 15,-1 0 0-15,6 0 6 0,0 0-10 16,4 0 4 0,-1 0 0-16,-5 0-3 0,-4 0 5 15,-5 0-2-15,-7 0 0 16,-1 0 5-16,-11 0-12 15,-5 0 5-15,-6 0 2 16,-7 0 4-16,-2 0-2 16,-9 0-2-16,-3 0 4 15,0 0-4-15,0 0 17 16,0 0-8-16,0 0-9 15,0 0 16-15,0 0-15 16,0 0 2-16,0 0 0 16,0 0 1-16,0 0-8 15,0 0-10-15,0 0-71 16,-15 0-118-16</inkml:trace>
  <inkml:trace contextRef="#ctx0" brushRef="#br0" timeOffset="6011.3438">26148 11916 117 0,'-36'8'187'0,"0"-5"-180"16,15-3-6-16,13 0-1 16,5 3 0-16,3-3 15 15,0 0 19-15,0 0-3 16,0 0-7-16,18 0-21 15,21-14 27-15,20-15-12 16,27-17-17-16,21-2 14 16,14-5-13-16,20-6 3 15,6 0 0-15,15 3 2 16,0 4-7-16,8 18 5 15,-9 8-4-15,-10 8 1 0,-11 4-2 16,-12 6-2-16,-10 0-1 16,-12 2 3-16,-13 1 0 15,-16-4-2-15,-18 7 7 16,-16-3-3-16,-22 2-2 15,-16 0 0-15,-5-3-5 16,0 1-27-16,-18 1 0 16,-38 1 16-16,-24 3-81 15,-25 0-50-15</inkml:trace>
  <inkml:trace contextRef="#ctx0" brushRef="#br0" timeOffset="6593.3771">26237 11655 218 0,'6'-9'67'0,"-1"4"-54"16,-1 5 9-16,-4 0 21 15,0 0-20-15,0 0-1 16,0 0 2-16,-12 19-16 15,-24 13 12-15,-11 11-10 16,-4 1-5-16,-2 5 9 16,6-1-13-16,5 0 1 0,7-3 5 15,10-4-3 1,14-6-2-16,8-7-2 0,3-6-2 15,11-3 2-15,46-3 4 16,27-11 4-16,22-2 11 16,16-3-18-16,-3 0 4 15,-13 0-5-15,-19 0-4 16,-20-3-23-16,-18-2-46 15,-19-4-83-15</inkml:trace>
  <inkml:trace contextRef="#ctx0" brushRef="#br0" timeOffset="7395.423">28705 11062 313 0,'-15'0'79'0,"15"0"-75"15,0-6 1 1,36-13-5-16,41-7 17 0,-2 12-6 15,14-3 10-15,6 1-14 16,0 2-4-16,-15 4 15 16,-18 0-12-16,-16 1-1 15,-20 4-2-15,-16 3 5 16,-10-1-9-16,0 3 1 15,0 0-36-15,-43 0 2 16,-16 0-73-16,-12 13-29 16</inkml:trace>
  <inkml:trace contextRef="#ctx0" brushRef="#br0" timeOffset="7602.4348">28967 11001 245 0,'0'0'103'0,"0"0"-68"16,0 10-29-16,0 37-4 15,0 23 36-15,0 18-9 16,-5 5 5-16,-8-2-10 15,1-8-14-15,6-9 8 16,1-10-12-16,2-12-3 16,3-7 2-16,0-9-4 15,0-11-1-15,0-7 0 16,0-8-29-16,0-5-64 15,11-5-91-15</inkml:trace>
  <inkml:trace contextRef="#ctx0" brushRef="#br0" timeOffset="8005.4579">29377 11324 326 0,'0'0'78'0,"9"0"-73"15,6 0-3-15,6 18-2 16,12 13 24-16,6 7-6 16,2 2-12-16,-2 0 12 15,-10-3-18-15,-12-8 1 16,-10 1 9-16,-7-9-9 15,0-1 17-15,-4-2-1 0,-22-9-13 16,3-4 12-16,2-5-15 16,11 0 4-16,8 0 11 15,2-22-13-15,0-16-3 16,5-10-1-16,28-7 1 15,8-6 15-15,8-2-15 16,0 4 0-16,-3 6 6 16,-5 13-3-16,-12 14-5 15,-11 12 2-15,-8 6-15 16,-5 8 1-16,-2 0-36 15,4 3-29-15,1 16-31 16,4 2-119-16</inkml:trace>
  <inkml:trace contextRef="#ctx0" brushRef="#br0" timeOffset="8426.482">30063 11120 315 0,'0'-11'71'0,"0"11"-27"16,0 0-17-16,0 0-11 15,0 21-9-15,-14 25-3 16,-4 16 4-16,3 1-2 15,3-6-5-15,12-7 10 16,0-13-11-16,0-7 0 16,9-8-1-16,9-12-3 15,3-8 1-15,2-2-3 16,1 0 6-16,0-16 6 15,3-15-5-15,-1-12 1 0,4-9 5 16,-4-6-4-16,2-5 0 16,-5 8-3-16,-5 16 2 15,-10 17 17-15,-8 20-8 16,0 2-7-16,0 0-3 15,0 16 3-15,-2 23-4 16,-7 7 8-16,3 0-8 16,3-4 8-16,3-10-6 15,0-2-2-15,0-12 0 16,3-1-2-16,14-7 2 15,-1-6 0-15,2-4-7 16,5 0-9-16,5 0-51 16,-2-13-50-16,1-2-138 0</inkml:trace>
  <inkml:trace contextRef="#ctx0" brushRef="#br0" timeOffset="8730.4993">30486 11251 22 0,'3'-24'291'0,"17"10"-239"15,-2 1-50-15,8-4 20 16,7 2-12-16,3-5-1 15,3 0 9-15,-3-2-13 16,-7 1 1-16,-6-6 4 16,-10 0-5-16,-11 1 13 15,-2 4-12-15,0 8 3 16,-2 7 13-16,-25 7-22 15,-6 0 1-15,0 2-2 16,7 31-1-16,5 7-2 0,6 8 3 16,10 2 1-16,5 1-4 15,0-6 4-15,0-7 0 16,23-11 0-16,3-6-8 15,7-8 4-15,11-6 3 16,5-7-9-16,7 0-17 16,3 0-75-16,-2-9-129 15</inkml:trace>
  <inkml:trace contextRef="#ctx0" brushRef="#br0" timeOffset="9478.5421">31682 10781 403 0,'0'0'61'15,"0"0"-29"-15,0 0-32 16,-3 23 6-16,-20 17 2 15,-5 16 11-15,12 6-8 16,6-1-10-16,10 1 3 16,0-14-4-16,24-11 0 15,6-10-1-15,-1-13-6 16,1-9 14-16,-12-5-7 15,-6 0 10-15,-3-30-8 16,-7-12 7-16,1-12-9 16,0-8 1-16,-3-2 7 15,7 0-7-15,1 6-1 16,13 12 0-16,9 11-5 0,6 16 5 15,8 8 0-15,4 11 0 16,-4 0-6-16,1 0 6 16,-10 22 0-16,-7 8-2 15,-12 1 1-15,-3 7-1 16,-4 0 1-16,-6-7 1 15,0-3-1-15,-3-8 1 16,0-9 0-16,0-5 0 16,0-6 4-16,0 0-4 15,0 0 3-15,0-11 2 16,-10-14 12-16,8-4-17 15,2-2 1-15,0-10-4 0,9-1 5 16,17-1-2-16,7 2 0 16,6 1-14-16,-3 9 13 15,0 1-15-15,-5 6-19 16,5 7-17-16,0 12-28 15,5 5-73-15</inkml:trace>
  <inkml:trace contextRef="#ctx0" brushRef="#br0" timeOffset="9941.5686">32975 10323 319 0,'0'0'90'15,"-9"0"-81"-15,-8 37-9 16,-4 19 0-16,-4 13 23 0,7 4 0 15,10 0 2-15,5-4-2 16,3-8-22-16,0-8 6 16,0-8-7-16,0-12 2 15,0-9-1-15,0-13-1 16,0-11 0-16,0 0 8 15,0 0-5-15,0-35 5 16,0-15-8-16,0-14 2 16,0-14 9-16,0-8-7 15,8-10 1-15,8-3 4 16,4-2-5-16,4 12-5 15,0 14 1-15,3 17 0 0,-7 18-1 16,-2 13 1-16,0 15-14 16,-3 5 8-16,9-1-9 15,12 3 15-15,10 1 8 16,18 1-3-16,13 0 1 15,0-3-6-15,-2 2 2 16,-8 0-6-16,-23 0 11 16,-11 2-7-16,-15 0 0 15,-15-1-15-15,-3 3-10 16,-8 0-37-16,-58 12-58 15,-35 31-10-15</inkml:trace>
  <inkml:trace contextRef="#ctx0" brushRef="#br0" timeOffset="10946.6261">32975 10323 5 0,'-72'162'230'0,"113"-157"-209"16,10-1 35-16,3-4 3 16,0 0-28-16,2 0 6 15,4 0-16-15,-1-4-11 16,0-3-7-16,-2-3-3 15,-16 2-14-15,-5 2-18 16,-13 3-15-16,-5-5 15 16,0 2 19-16,-6 2 13 15,-6-4 6-15,-3 5 1 16,-3 3 41-16,0 0-6 15,0 0-2-15,0 0-20 0,-21 0-19 16,-18 21 3-16,1 9 4 16,2 7-7-16,15 3 3 15,16-5-4-15,5-3 0 16,0-8-4-16,15-5-5 15,19-9-6-15,9-10-21 16,1 0 4-16,7 0 25 16,-4-26 6-16,-5-9 1 15,-12-5 7-15,-12-8-7 16,-10 2 3-16,-5 12 13 15,-3 12-7-15,0 14 20 16,0 8-20-16,0 0-9 16,0 5 0-16,0 20-5 0,0 4 5 15,0 0 0 1,0-5 6-16,0-5-6 0,0-8 0 15,18-8-20-15,6-3 2 16,8 0-4-16,11-11 22 16,1-18 3-16,0-12 2 15,2-7-1-15,-8-5-4 16,-6-8 2-16,1-9-2 15,-3-7 8-15,-6-7-7 16,-1-1 2-16,-2 8-3 16,-6 18 6-16,-10 21-5 15,-5 22 0-15,0 13 15 16,0 3-16-16,0 9-12 15,-23 31 11-15,-13 21 1 16,0 13 6-16,1 5-2 0,8 1-2 16,9-5 10-16,3-9-11 15,7-2 4-15,5-9 9 16,3-8-14-16,0-7 11 15,0-6-11-15,0-6 6 16,0-9-5-16,0-9-1 16,11-3-2-16,2-7-3 15,5 0 0-15,5 0 5 16,13-21 9-16,2-8-5 15,4-5 10-15,6-10-13 16,-7 2 0-16,-2-3 1 16,-10 5-1-16,-14 11-2 15,-5 9-5-15,-10 12 6 16,0 6 20-16,0 2-19 0,0 0-1 15,0 0 0 1,0 26-1-16,0 22 1 0,2 11 0 16,9 8 0-16,2 0-2 15,-5-8 2-15,-1-9 0 16,-7-7 0-16,0-10 5 15,0-9-7-15,0-10 2 16,-21-9-3-16,-6-5 3 16,-12 0 1-16,3 0-1 15,2-4-2-15,12-19-46 16,14 2-14-16,8-7-107 15</inkml:trace>
  <inkml:trace contextRef="#ctx0" brushRef="#br0" timeOffset="11231.6424">34612 10547 144 0,'33'-7'48'16,"1"-7"-2"-16,9-2 4 16,-8-4-8-16,-2-1-8 15,-3-6 21-15,-9-3-44 16,-3-6 5-16,-13 3 5 15,-5 4-3-15,0 11 5 16,-15 7-23-16,-17 11 4 16,-6 0-11-16,-1 15 7 0,6 28 0 15,5 9-4 1,17 8 8-16,9-5-4 0,2-2 0 15,0-10 3-15,18-4-10 16,8-11 4-16,0-9-40 16,-8-6-18-16,-6-5-85 15</inkml:trace>
  <inkml:trace contextRef="#ctx0" brushRef="#br0" timeOffset="11635.6655">33684 10424 107 0,'0'-3'170'0,"0"3"-123"15,0 0 6-15,0 0-23 16,0 0-17-16,0 0-6 16,-11 0-4-16,-13 6-6 15,-15 15-23-15,-8-2-146 16</inkml:trace>
  <inkml:trace contextRef="#ctx0" brushRef="#br0" timeOffset="13615.7788">29630 9801 277 0,'0'0'39'16,"0"0"-36"-16,0 0 12 15,0-3 10-15,0-11-5 16,0-6 12-16,0-4-27 16,0-3-4-16,8-8-1 15,13 3 14-15,7-2-14 16,7-2 7-16,10 5 1 15,8 2-2-15,9-1-6 0,3 5 0 16,4 4-4-16,0 5 4 16,-4 6 0-16,-6 2-2 15,-8 8 6-15,-4 0-6 16,1 0 2-16,-1 5 0 15,4 15-5-15,-2 0 5 16,8 4 0-16,6 0-2 16,2 0 9-16,7-8-9 15,-1-5 2-15,7-9-1 16,-1-2-7-16,-10 0 8 15,-7-5-2-15,-12-16-1 16,-12-3 6-16,-10-3 1 16,-6-10-4-16,-2-6 2 0,3-8 0 15,4-11 0 1,1-2-2-16,7-2 0 0,2 4 3 15,-2 9-3 1,-6 13 0-16,-6 12 0 0,-10 12-1 16,-4 8 3-16,-7 3 2 15,0 5-4-15,0 0 2 16,0 0-2-16,0 0 0 15,0 0 1-15,0 0-3 16,0 0 2-16,0 0 0 16,0 0 0-16,0 0 0 15,0 0-2-15,0 5-2 16,3 13 1-16,2 5-1 15,5 6 8-15,-2 5-3 0,7 4 0 16,0 5 2-16,6 0 2 16,2 0-5-16,4-3 0 15,0-2-1-15,5-7 2 16,6-4-1-16,16-8 0 15,10-6 3-15,13-10-5 16,14-3 4-16,1 0-1 16,6 0 4-16,-3-20-5 15,-3-3-9-15,1-3 9 16,2-10-1-16,3-5-3 15,6-10 0-15,5-4-6 16,7 2-5-16,4 5 4 16,4 15 10-16,-2 15-12 15,-6 13 5-15,-12 5 6 16,-12 0 2-16,-15 11 0 0,-12 8 5 15,-5 1-5-15,-4 1 0 16,0 4 2-16,-2-7 5 16,-3 1-6-16,-4-5-1 15,-9-4 2-15,-7-3-1 16,-13-7-1-16,-13 0 0 15,-5 0-15-15,-21 0-99 16</inkml:trace>
  <inkml:trace contextRef="#ctx0" brushRef="#br0" timeOffset="14522.8306">31974 7601 231 0,'0'-3'72'0,"0"3"-49"16,0 0-23-16,0 12 4 15,0 24 1-15,0 20 37 16,0 12-3-16,0 6-10 15,0 1-16-15,0-4 13 16,0-9-15-16,0-8-5 16,0-11 7-16,0-11-12 15,0-10 4-15,0-8-4 16,0-7 4-16,0-7-1 15,0 0-1-15,0 0-3 0,0 0 10 16,0 0-4-16,0-19 13 16,0-19-18-16,0-11 7 15,0-13-9-15,0-10 1 16,0-1 0-16,0-3-4 15,0 11 3-15,17 6-2 16,5 7-3-16,-4 15 5 16,-2 8-2-16,2 5-6 15,3 7 2-15,6 7 6 16,6 0 1-16,9 4 3 15,5 3-3-15,4 3 0 16,-10 0 5-16,-5 5-5 16,-13 17-7-16,-10 10 7 15,-11 6-5-15,-2 7 5 16,0 3 0-16,-33 3 4 0,-5-3-2 15,-1-8-2-15,10-5 2 16,11-6-2-16,16-2 0 16,2-3-2-16,0 0-6 15,26 5-16-15,15 1 23 16,0 2-5-16,-2 4 6 15,-6-2-4-15,-12-5 3 16,-6 0 1-16,-7-4-1 16,-8-4-4-16,0-5 1 15,0 0 3-15,-14-3 1 16,-28-2 13-16,-8 0-3 15,-9-3-1-15,-5-5-4 0,12-1 1 16,7-2-12-16,9 0 5 16,12 0-24-16,6-18-8 15,7-10-70-15,11-4-142 16</inkml:trace>
  <inkml:trace contextRef="#ctx0" brushRef="#br0" timeOffset="15193.869">32663 7911 287 0,'0'0'55'0,"0"0"-50"16,0 8 3-16,-9 22-3 15,-7 5 12-15,8 1-13 16,8-4 1-16,0-2-10 0,0-8 5 15,15-7-12 1,14-6 10-16,2-7 4 0,2-2 0 16,-4 0 8-16,-6-5 17 15,-5-16 12-15,-11-7 4 16,-4-6-15-16,-3-4-24 15,0-4 0-15,-3-1 8 16,-15 2-11-16,0 7 3 16,-3 10-7-16,1 8 3 15,2 5-16-15,-3 9-16 16,6 2-19-16,3 0 17 15,6 0-2-15,3 0-1 0,3 0 20 16,0 0-9-16,0 0-7 16,26 9 17-16,8-8 16 15,10 5 20-15,7-1 2 16,2-3-8-16,0 2 6 15,0 1-13-15,-4-3 1 16,-11 4 5-16,-12-2-12 16,-10 3 4-16,-11-1-5 15,-5 4-17-15,0 3 17 16,0 6-4-16,0 10 4 15,-3 3 19-15,-2 7-12 16,-2-4 11-16,7-2-14 16,0-1 2-16,10-8-4 15,16-5 0-15,7-3-2 16,5-8 19-16,1-8-18 0,-3 0 8 15,-3 0 0-15,-12-16 4 16,-8-7 24-16,-6-13-17 16,-7-4 4-16,0-5-14 15,-20-9-8-15,-16 3 5 16,-8 3-7-16,1 5-3 15,4 8-8-15,10 11-51 16,14 14-22-16,10 7-51 16</inkml:trace>
  <inkml:trace contextRef="#ctx0" brushRef="#br0" timeOffset="15482.8856">33471 7177 75 0,'5'-9'165'0,"-5"6"-137"16,0 3-18-16,0 5-10 16,0 30 7-16,0 16 25 15,0 11 3-15,0 12-12 16,0 4 5-16,4-6-6 15,2-3-9-15,5-7 22 16,1-11-15-16,4-3-10 16,-5-11 1-16,-2-4-9 15,4-7 2-15,-5-4-4 16,4-6-4-16,-1 3-13 0,4-1-86 15,6-7-95-15</inkml:trace>
  <inkml:trace contextRef="#ctx0" brushRef="#br0" timeOffset="15857.907">33803 7943 203 0,'18'-4'26'0,"4"-6"-7"15,1 0 24-15,1-3-21 0,-1-6 30 16,-2-5-31-16,-3-5-11 16,-6-4 19-16,-4-4-19 15,-3-6 4-15,-5 5-4 16,0 6-6-16,0 14 1 15,0 7-5-15,-5 9 1 16,0 2-8-16,-1 0-1 16,-6 15 8-16,-6 18-1 15,7 7 3-15,1 5-1 16,10-2 3-16,0-4-1 15,0-3 11-15,13-4-6 16,13-2-2-16,4-7-6 16,12-6 4-16,2-6-12 15,7-5-2-15,-2-6-59 16,5 0-40-16,-3 0-85 0</inkml:trace>
  <inkml:trace contextRef="#ctx0" brushRef="#br0" timeOffset="16262.9302">34564 7537 281 0,'-27'-11'38'0,"-6"11"0"16,2 0-22-16,-12 0-3 15,-1 30 8-15,3 12-12 16,-5 9 9-16,14 2-6 15,14-2-10-15,9-3 0 0,9-1-2 16,0-8 0-16,4-5 0 16,19-10 4-16,9-7-10 15,1-6 12-15,3-11 5 16,0 0-9-16,2 0-2 15,6-17-3-15,2-14 1 16,-2-7 4-16,-8-5-3 16,-7-1 1-16,-9 3 0 15,-4 11 5-15,-9 14-5 16,-5 11 0-16,-2 5 5 15,0 0-5-15,0 8-15 16,0 18 9-16,0 9 6 16,0 2 11-16,11-2-10 15,2-6-1-15,5-4 0 16,5-7-7-16,5-4-20 0,10-6-62 15,-3 0-135-15</inkml:trace>
  <inkml:trace contextRef="#ctx0" brushRef="#br0" timeOffset="16661.953">34936 7556 165 0,'-7'0'106'0,"1"8"-85"16,-2 26-16-16,-4 14 28 15,3 3 14-15,2 2-21 0,5-3 8 16,2-8-7-16,0-7-15 16,0-9 4-16,0-8-15 15,0-10 2-15,0-2 3 16,0-6-1-16,0 0-2 15,0 0 0-15,0 0-2 16,5-24-1-16,23-10 7 16,8-18-13-16,10-3 6 15,5 3-7-15,-4 12 3 16,-4 16-2-16,-14 16-16 15,-11 8 22-15,-3 0 0 16,-7 32-6-16,2 14 3 16,-5 10 6-16,-2 3 8 15,4-1-9-15,1-1 1 16,8-7 1-16,13-2-4 0,19-15-102 15,1-17-277 1</inkml:trace>
  <inkml:trace contextRef="#ctx0" brushRef="#br0" timeOffset="17744.0149">36088 7008 333 0,'36'10'21'15,"-6"44"-15"-15,-1 33 21 16,12 39-2-16,-13-37-5 15,-2-9 0-15,-3-8-4 16,2-13-15-16,-7-14 9 16,0-12-5-16,-7-15-4 15,-5-10 14-15,-2-5-12 16,-2-3 6-16,1 0 13 15,0 0-7-15,12-16 23 0,11-27-15 16,7-21-22-16,9-19 10 16,-1-11-9-16,-2-8 4 15,3-7-3-15,-3 0 1 16,-10 10-8-16,-6 18 4 15,-8 23 0-15,-9 28 1 16,-6 16-1-16,0 7 0 16,0 7-3-16,0-3-22 15,0 3-3-15,0 14-20 16,0 34-52-16,0 25-39 15,0 3-129-15</inkml:trace>
  <inkml:trace contextRef="#ctx0" brushRef="#br0" timeOffset="18430.0541">37203 7266 322 0,'0'-20'77'0,"0"1"-42"16,0 8 33-16,0 3-39 15,0 5-9-15,0 3 2 16,-10 0-21-16,-5 0-2 15,-9 22 1-15,-5 12 0 16,-4 6-2-16,10 6 2 16,11-1-1-16,12-2-4 15,0-5 10-15,0-9-7 16,5-8 2-16,16-7-9 15,6-6 4-15,0-7 4 0,-4-1 1 16,4 0 6-16,-3-7-3 16,-1-16 2-16,-2-7-5 15,-3 0 2-15,-3 9 4 16,-2 8-5-16,-8 8 2 15,-5 5 2-15,0 0-3 16,0 0-4-16,3 0-2 16,0 1 0-16,6 19-1 15,2 3 5-15,7 5 0 16,4-9 3-16,-1-4-3 15,-3-6-1-15,-2-9-7 16,-1 0-9-16,-2 0 17 16,5-14-7-16,-3-21 7 15,3-7-1-15,-2-9 4 16,0-4-3-16,-1-10 0 0,0-5 2 15,3-13-3-15,2-11 1 16,-2-10 0-16,-2 9-3 16,-8 13 4-16,-3 29-2 15,-5 23 1-15,0 17 0 16,0 11 11-16,0 2-11 15,0 0-2-15,0 0 0 16,0 15-8-16,0 38 7 16,-2 29 2-16,-9 14 2 15,1 0 3-15,4-5-4 16,6-14 3-16,0-4 9 15,0-12-10-15,0-5 1 0,9-5 0 16,9-8 2-16,2-6 0 16,8-10-5-16,3-8-18 15,8-3-29-15,7-11-66 16,-2-2-91-16</inkml:trace>
  <inkml:trace contextRef="#ctx0" brushRef="#br0" timeOffset="19261.1017">38013 7170 287 0,'0'0'85'16,"0"0"-46"-16,0 0-28 16,0 14-6-16,0 15-3 15,0 9 13-15,-6 7 15 16,6 3-28-16,0-5 0 15,0-5-1-15,16-9 1 16,7-8 3-16,0-7 1 0,1-12-2 16,3-2-8-16,-3 0 0 15,2-16 0-15,4-18 3 16,1-12 1-16,-2-5 0 15,-3 3 2-15,-4 5-2 16,-1 17 6-16,-10 10-6 16,-9 13 0-16,-2 3 5 15,0 0-5-15,4 16-16 16,5 13 12-16,0 12 4 15,8-3 12-15,5-8-11 0,1 0 0 16,4-11-1-16,-4-8 3 16,5-6 1-16,-2-5 0 15,-3 0-1-15,5-2 6 16,-2-26-8-16,-1-3 2 15,-9-7-5-15,-1-5 8 16,-5-5-6-16,-7-3 0 16,0 3 1-16,-3 11-1 15,0 13 0-15,0 13 0 16,0 8-6-16,0 3-2 15,0 0 1-15,-9 22 2 16,-13 15 5-16,2 6 0 16,6 5 0-16,7 0 0 15,7-2-5-15,0-4 6 16,0-4-1-16,18-3 0 0,12-11 4 15,2-9-5-15,8-3 1 16,-2-7 0-16,4-5 7 16,2 0-6-16,0-10 0 15,-1-23 2-15,1-5 2 16,-3-7-2-16,0-6-3 15,-2-2 1-15,-6-11 1 16,-3 0-2-16,-9 7 0 16,-10 12-2-16,-4 20 4 15,-7 16-6-15,0 5 4 16,0 4-6-16,0 0 1 15,0 33 0-15,8 23 5 0,7 18-5 16,12 7 7-16,3-1-4 16,-1-1 1-16,-2-13 1 15,-11-11 21-15,-5-3-16 16,-6-12 1-16,-5-8-6 15,0-6 2-15,-29-7-4 16,-42 2-45-16,-27-4-55 16,-21-7-213-16</inkml:trace>
  <inkml:trace contextRef="#ctx0" brushRef="#br0" timeOffset="19775.1311">37303 7242 56 0,'6'-1'208'0,"-6"1"-135"16,0 0-40-16,0 0-4 16,0 5-29-16,0 19 5 15,0 13 2-15,0 8-1 16,0 6-6-16,3 5-4 0,6-7-141 15</inkml:trace>
  <inkml:trace contextRef="#ctx0" brushRef="#br0" timeOffset="38600.2078">29582 11962 215 0,'7'0'33'15,"52"-6"-10"-15,36-26 1 16,35 0 29-16,34-5-23 15,11-1-4-15,-53 14 7 16,-9 3-22-16,-15 3 14 0,-21-1-11 16,-23 5-3-16,-25 6 13 15,-14 2-15-15,-9 5 4 16,-6-2 5-16,0 3-12 15,0 0 5-15,0 0-5 16,0 0-4-16,0 0 1 16,0 0-3-16,-9 0-4 15,-18 0-9-15,-12 0-60 16,-20 3-146-16</inkml:trace>
  <inkml:trace contextRef="#ctx0" brushRef="#br0" timeOffset="51114.9236">21911 9784 75 0,'6'0'36'16,"-2"0"-21"-16,-4 0 17 16,0 0 8-16,0 0-20 15,0 0-1-15,0 0-5 16,0 0-11-16,0 0 5 15,0 0-5-15,0 0-1 16,0 0 5-16,0 4-4 16,0 1-2-16,0 7-1 15,0 3 0-15,-7 9 7 16,-4 3-1-16,-1-1 5 0,-1 2-7 15,5 1-1 1,-2-2 0-16,2 2-3 0,5 0 0 16,1 0 8-1,-1 1-6-15,3 2-1 0,0-3 6 16,0 4-6-16,0-3 3 15,0-1-4-15,0 0 3 16,0 0-1-16,0-2 0 16,0 3-2-16,0-1 6 15,0 0-4-15,0-2 3 16,0 0-5-16,0-1 4 15,0-2 0-15,0 0-4 16,0 0 0-16,0 0 5 16,0 4-3-16,0-4-1 15,0 3-1-15,0-4 1 0,0 1 0 16,0 1-1-16,0-2 0 15,0 2 2-15,0-2 1 16,0 4-3-16,0 1 0 16,0 1 2-16,0 0-3 15,0 0 1-15,0 4 0 16,0-2 0-16,0 4 1 15,0-1-1-15,0 2 0 16,3-1 4-16,-1 2-5 16,1-3 1-16,0-1 0 15,0-1-2-15,-3-3 5 16,2-2-3-16,3 3 0 0,-5-6 2 15,2 2-4 1,1-3 2-16,-3 3 0 0,0-2-1 16,0 0 3-1,0 0-2-15,0 2 0 0,0 1 1 16,0 3-1-16,0-1 0 15,0 4 0-15,0 1-1 16,0 1 2-16,0 2-1 16,0 4 0-16,0 2 3 15,0-4-5-15,0 0 2 16,3 0 0-16,0-5-1 15,-1 1 2-15,3-3-1 16,-3 0 0-16,-2 0 4 16,3-3-7-16,-3 1 3 15,3-4 0-15,-3 1-2 0,0 3 2 16,0-2 0-16,0 3 0 15,0 0 5-15,0 2-8 16,0-1 3-16,0 3 0 16,0 0 0-16,0-4 0 15,0 4 0-15,0 0 0 16,0-2 4-16,0 4-5 15,-3-2 1-15,3 2 0 16,0 4-3-16,0-5 6 16,-3 2-3-16,3-1 0 15,-7 1 2-15,5 1-2 16,-7 6 0-16,0-3 0 15,3-1-4-15,-2 2 7 16,-2 0-3-16,2-2 0 0,1-1 2 16,-1-3-5-16,2 0 3 15,-1 4 0-15,2-1-2 16,-5-3 5-16,2 0-3 15,3 1 0-15,-5 4 2 16,4-1-3-16,1 1 1 16,-2 1 0-16,1 0-2 15,1 0 2-15,-2-5 0 16,7 1 0-16,-3 2 5 15,3-4-9-15,0 1 4 16,0 2 0-16,0 0-1 16,0 6 2-16,0-1-1 15,0 3 0-15,0-3 4 0,0-2-7 16,0 3 3-16,0-9 0 15,6 0-1-15,1-4 2 16,-2-4-1-16,1-2 0 16,-2 0 3-16,-1-3-5 15,-1 2 2-15,-2 1 0 16,0-3-1-16,0 3 2 15,0 0-1-15,0 0 0 16,0 0 2-16,0-2-2 16,0-1 0-16,0 1 0 15,0 0-2-15,0 1 4 16,0 1-2-16,0 4 0 0,0 1 3 15,0 3-6 1,0 0 3-16,0 3 0 0,0-4-2 16,0 1 4-16,0 0-2 15,0 3 0-15,0 1 3 16,0 4-6-16,0 3 3 15,0-4 0-15,0 1 0 16,0-3 0-16,0-2 0 16,0-6 0-16,0 0 4 15,0-3-7-15,0 1 3 16,0-4 0-16,-5 1-1 15,-2 0 1-15,1-3 0 16,1 0 0-16,-5 0 3 16,5-2-5-16,-1 2 2 15,2-3 0-15,1 1-1 0,1 4 2 16,-1-1-1-16,-3 1 0 15,-1 1 2-15,-1-2-5 16,-1 0 3-16,3 2 0 16,1-3 0-16,-5 7 0 15,4 0 0-15,-3 0 0 16,3 2 4-16,1 2-4 15,-5 0 0-15,5-1 0 16,-4 4-4-16,0-3 4 16,3-1 0-16,1-5 0 15,0 1 3-15,3-3-6 16,2-2 3-16,0-8 0 0,-3 0-2 15,3-7 4 1,0 1-2-16,0 0 0 0,0-4 3 16,0 2-6-16,0 1 3 15,-3-2 0-15,-2 0-4 16,1 1-1-16,-2-2-15 15,3-1-12-15,3-1-31 16,0-5-47-16</inkml:trace>
  <inkml:trace contextRef="#ctx0" brushRef="#br0" timeOffset="79523.5485">23516 14852 144 0,'-29'0'16'0,"8"0"-11"16,9 0 9-16,2 0 23 16,7-5-11-16,0-1 3 15,-2 1-8-15,2 0 11 16,0 1-8-16,-1 3-15 15,1-3 13-15,1 1-17 16,-1 3-1-16,3 0 4 16,-3-2-8-16,3 2 4 0,0 0-4 15,0 0 2 1,0 0-5-16,0 0 3 0,0 0-6 15,0 0 1-15,11-3-13 16,28-2 18-16,21-1 3 16,20 2 1-16,15-2 2 15,9 1-5-15,6 0 0 16,6-3 2-16,5-1-2 15,7-2-1-15,3-2 0 16,11 3 3-16,7-4-2 16,-6 1-1-16,-12 5 0 15,-15 4-1-15,-18 0 3 16,-10 4-2-16,-4-3 0 15,-4 1 2-15,0-2-5 0,-3 4 3 16,7-3 0-16,-4 2-2 16,3-5 4-16,-3 1-2 15,4-3 0-15,-4 2 0 16,5 1 0-16,-1 0 0 15,-4 2 0-15,0 3-2 16,-11 0 4-16,-7 0-2 16,-8 0 0-16,-7 0 3 15,4 0-3-15,0 0 0 16,8 0 0-16,8 0-2 15,10 0 4-15,13 0-2 16,8 0 0-16,7 0 3 16,4 0-6-16,4 0 3 0,2-2 0 15,5-1-2 1,-4-3 4-16,0 3-2 0,-10 1 0 15,-7 2 0-15,-5 0-2 16,-7 0 2-16,-5 0 0 16,5 0 0-16,-4 0 0 15,1 0 0-15,1 0 0 16,2 0 3-16,-1 0-4 15,0-3 1-15,-6 3 0 16,-3-2 0-16,-2-1 1 16,-3 0-1-16,-5-2 0 15,-1 2 4-15,-9 0-8 16,-5-2 4-16,-4 3 0 15,-6-5-1-15,-12 2 2 0,-16 3-1 16,-5-1 0-16,-9 1 4 16,0 2 5-16,0 0 8 15,0 0-4-15,0 0 9 16,0 0-11-16,0 0-1 15,0 0-8-15,0 0 3 16,0 0-3-16,0 0-2 16,0 0 0-16,0 0-4 15,0 0-4-15,0 0-35 16,0 0-68-16,-33 0-170 15</inkml:trace>
  <inkml:trace contextRef="#ctx0" brushRef="#br0" timeOffset="84391.8269">21698 13049 191 0,'8'-8'26'16,"-4"-5"-19"-16,-4-3-7 15,0 2 0-15,0 5 10 16,0-2 18-16,0 2 4 16,0-5-2-16,-18 4-16 15,-6 0 3-15,-5 2-9 16,-7 2-6-16,-6 6 9 15,-6 0-9-15,-8 0-2 16,-6 4 0-16,-7 11 3 16,-4 7-4-16,-6 2 1 0,2 5 0 15,-8 9-1 1,-5 6 2-16,-5 16-1 0,0 9 0 15,7 9 4-15,4 10-5 16,9 6 1-16,8 5 0 16,0 5-4-16,8 0 5 15,0 6-1-15,0 8 3 16,2 7-1-16,1 1-2 15,-1 2 0-15,1-5 1 16,6-8-4-16,5 0 4 16,6-3-1-16,3-2 0 15,7 0 3-15,6-9-4 16,5-5 1-16,8-7 0 15,10-4 3-15,0-2-1 0,10-3 1 16,19-2 4 0,9 0-4-16,-2-2 4 0,0 3-7 15,-7-2 5-15,7-5 13 16,5-7-18-16,16-4 0 15,12-6 5-15,8 2-3 16,10-8 4-16,-2-6-6 16,7-15 3-16,9-3-4 15,4-12 1-15,8-2 0 16,-7-6 4-16,-11 0-2 15,-15 0-2-15,-20 6 0 16,-15-3 0-16,-16 6 2 16,-5 0-2-16,-6-4 0 15,0 0-1-15,3 1 7 16,2 2-10-16,1-2 4 0,3 3 0 15,-3-4-1-15,2 1 3 16,-5-1-2-16,-1-4 0 16,-5-1 4-16,-5-5-7 15,-10 3 3-15,0-3-6 16,0 0 6-16,0 0-16 15,0 0-6-15,-18-8-55 16,0-3-35-16,3-5-70 16</inkml:trace>
  <inkml:trace contextRef="#ctx0" brushRef="#br0" timeOffset="84818.8514">21231 16325 198 0,'-14'-14'63'0,"-1"6"-43"16,9 4-20-16,6 1 17 16,0 3 4-16,0 0-14 15,0 0-2-15,0 0-5 16,0 3-3-16,21 18 3 15,18 3 2-15,2 3 3 16,6 2 5-16,1 1-8 16,-1 4 0-16,-2 1-1 15,-6 0 3-15,-3-1 18 16,-10-2-19-16,-5-5 4 0,-9 0 1 15,-7-4-8-15,-5 2 11 16,0-3 6-16,0 2-5 16,-12 4 14-16,-20 5-9 15,-13 10-1-15,-14 5 2 16,-6 0-16-16,-4 6 8 15,1-6-10-15,5-8 2 16,16-3-3-16,17-13 1 16,16-10-17-16,14-7-40 15,0-7-80-15,44 0-103 16</inkml:trace>
  <inkml:trace contextRef="#ctx0" brushRef="#br0" timeOffset="90852.1964">26721 16801 233 0,'-36'13'62'0,"-5"-8"-38"16,8-5-18-16,12 4 26 16,16-4 4-16,5 0 0 0,0 0-15 15,0 0-19-15,12 0 10 16,20 0-11-16,28-17 14 15,17-9-2-15,19-4-11 16,10 1 6-16,4 4-8 16,-12 6 2-16,-9 7 1 15,-18 4-3-15,-18 5 0 16,-4 3-1-16,-8 0-2 15,-5 0-20-15,-3 0-15 16,-4 0-44-16,-3 0-31 16,-8 0-90-16</inkml:trace>
  <inkml:trace contextRef="#ctx0" brushRef="#br0" timeOffset="91120.2118">27319 16475 376 0,'-7'-8'8'16,"7"3"-8"-16,0 5-7 15,36 0 7-15,18 0 2 16,11 2 0-16,9 21 2 16,0 13-4-16,-5 2 0 15,-16 4-1-15,-13 6 1 16,-20 0 0-16,-17 1 12 15,-3 2 5-15,-15-3 8 16,-29-3-14-16,-4-5-8 16,1-6 8-16,8-9-9 0,9-9-4 15,15-6-9-15,15-10-44 16,0 0-93-16</inkml:trace>
  <inkml:trace contextRef="#ctx0" brushRef="#br0" timeOffset="91685.2441">28399 16144 276 0,'0'-5'34'16,"0"0"-32"-16,16-2-2 0,4 1 5 16,-2 3 27-16,-5 3 0 15,-5 0-16-15,-5 0-1 16,-1 28 2-16,-2 18 13 15,0 17-4-15,0 15-9 16,0 8 7-16,0-1-17 16,0-4 0-16,0-7 3 15,5-12-7-15,-3-11-1 16,4-14-2-16,-6-13 0 15,0-8 1-15,3-13-1 16,-3-3 0-16,0 0 8 16,0-3-7-16,0-23 5 0,-9-21-6 15,-18-13 0-15,1-18-1 16,-1-16 1-16,5-18-3 15,9-10 2-15,10-2-3 16,3 12 1-16,0 17-1 16,16 24-2-16,9 23 6 15,-1 13 0-15,2 13 0 16,-1 12-3-16,6 7 6 15,8 3-3-15,6 0 0 16,5 0 1-16,4 5-3 16,-3 3 2-16,-7 1 0 15,-3-7 0-15,-5-2-7 16,-6 0-20-16,-12 0-32 0,-10 0-3 15,-8 0-25-15,0 6-57 16</inkml:trace>
  <inkml:trace contextRef="#ctx0" brushRef="#br0" timeOffset="93047.322">28430 16279 166 0,'0'20'22'0,"15"1"-12"15,19-5 23-15,17-8 1 16,9-8-8-16,6 0 6 15,4 0-25-15,-1-19-4 16,-7 0-6-16,-11 6-17 16,-15 2 8-16,-13 6-33 15,-8 5 9-15,-4 0-16 0,2 0-12 16,-5 0 26-16,2 0 26 15,-2-5 12-15,2-7 29 16,-5 2 36-16,-5 0 1 16,0 4 5-16,0 6 1 15,0 0-8-15,-18 0-32 16,-29 33-25-16,-16 20-2 15,-2 8-4-15,12-2-1 16,24-6 0-16,11-9-1 16,18-16-2-16,0-8-3 15,2-15-21-15,37-5-2 16,17-14-1-16,12-31 28 15,6-8 1-15,-10-6 2 0,-17-1 3 16,-14 4 10-16,-15 13-13 16,-13 14 16-16,-2 18-5 15,-3 11-2-15,0 0-4 16,0 14 0-16,0 27-6 15,0 8 1-15,-8-2 2 16,8-4-2-16,0-13-1 16,0-5 0-16,8-11 0 15,13-11-2-15,6-3-2 16,5-6-5-16,1-30-6 15,0-2 13-15,-10-10 2 0,-10-11 0 16,-10 0-1 0,-3-12 2-16,0-3-1 0,-3-11 0 15,-12-9 2 1,-3 1-4-16,5 4 2 0,8 20 0 15,-3 28-3-15,3 20 9 16,3 18-5-16,-4 3-1 16,3 27-15-16,1 40 15 15,-1 29 2-15,-1 17 2 16,4-3 10-16,0-5-8 15,0-11 3-15,0-7 2 16,0-18-8-16,7-13 13 16,1-13-16-16,2-17 1 15,-5-9 0-15,1-12 2 16,1-5-2-16,-2 0-1 15,3 0 5-15,17-28 7 16,10-15 8-16,13-12-16 0,3-9 2 16,-2-3-6-16,-10 1 0 15,-3 5 0-15,-13 9 6 16,-10 17-5-16,-8 14-1 15,-5 13-1-15,0 8-4 16,0 0 9-16,0 0-7 16,0 0 3-16,-3 26-2 15,-2 15-5-15,5 18 7 16,0 10-4-16,21 6 2 15,17 8 1-15,9-1 1 16,-8-6 0-16,-4-10 1 16,-14-11-2-16,-17-13 1 0,-4-10 0 15,-4-11 0-15,-30-8 6 16,-17-4 9-16,-6-9-12 15,1 0 1-15,9-16-8 16,19-25 0-16,25-15-38 16,3-13-25-16,45-3-26 15,14 6-28-15,1 22-23 16,-13 20 114-16,-8 19 23 15,-16 5 7-15,-5 0 3 16,-8 8 31-16,1 10-1 16,-1 4 4-16,1-4-11 15,1-7-5-15,0-2 28 16,6-9-13-16,6 0 12 15,9 0 11-15,11-14-31 16,12-20-8-16,6-9-12 0,-5-3-7 16,-9-2 13-16,-16 2-13 15,-17 3 14-15,-12 6 0 16,-3 5-15-16,0 11 4 15,-15 7 3-15,-6 5-7 16,0 9 11-16,1 0-11 16,-4 33 0-16,1 18-4 15,5 12 5-15,8 8-1 16,10 7 0-16,0-7 0 15,0-9 3-15,30-13-3 0,12-12 0 16,20-13-1 0,15-16-4-16,18-8-28 0,10-8-61 15,-10-27-139-15</inkml:trace>
  <inkml:trace contextRef="#ctx0" brushRef="#br0" timeOffset="94359.397">30753 18376 45 0,'-36'0'22'0,"24"0"-2"16,4 0 6-16,1 0 0 15,4 0 19-15,3 0-13 16,-3 0 1-16,3 0 6 0,-2 0-14 15,-1 0 19-15,3 0-21 16,0 0-4-16,0 0 4 16,0 0-14-16,0 0 3 15,0 0-2-15,0 0-10 16,0 0 10-16,0 0-9 15,0 0-1-15,0 0 6 16,0-8-6-16,26-11 0 16,18-7-3-16,19-9 6 15,12-8 1-15,5-3-2 16,5-12-1-16,5-12-1 15,8-11-7-15,9-6 7 0,12-3 0 16,12 6 6 0,17 6-4-16,7 14-2 0,2 14 0 15,-6 4 2-15,-14 9-2 16,-9 4 0-16,-22 2 0 15,-19 6 4-15,-28 8-10 16,-28 4 8-16,-20 12-2 16,-11-3 6-16,0 1-6 15,0-1 15-15,-9-2-6 16,-18 3-3-16,1 3-12 15,-5 0-1-15,11 0-7 16,2 0-13-16,7 0-28 16,1 0-81-16,2 0-85 15</inkml:trace>
  <inkml:trace contextRef="#ctx0" brushRef="#br0" timeOffset="94689.4159">32473 17009 316 0,'0'-13'68'16,"0"5"-23"-16,0 8-40 16,0 0 1-16,0 0-6 15,0 5 0-15,18 30 0 16,34 19 14-16,23 9-6 15,14 8 6-15,9-8-12 16,-3-1-2-16,-2-6 8 16,-11-8-8-16,-13-7 11 0,-15-10-11 15,-15-11 5-15,-19-7-4 16,-9-8-1-16,-7-5-1 15,-4 0 0-15,0 0-34 16,0 0 7-16,0-21-31 16,-4-11-56-16,-10-3 0 15,-3-6 16-15,4-3 49 16</inkml:trace>
  <inkml:trace contextRef="#ctx0" brushRef="#br0" timeOffset="94872.4264">33173 17141 44 0,'-16'-62'43'0,"-2"14"30"16,5 13-30-16,5 17 18 15,1 15 22-15,4 3-25 16,-9 5-38-16,-17 52-14 15,-19 30-6-15,-17 25 24 16,-7 12 6-16,5 2-11 0,3-6 0 16,5-3-17-16,10-7 3 15,6-16-5-15,17-17-5 16,11-18-41-16,12-11-78 15,3-20-168-15</inkml:trace>
  <inkml:trace contextRef="#ctx0" brushRef="#br0" timeOffset="98032.6071">22179 22301 179 0,'-24'-6'26'15,"4"-1"-19"-15,7 4 18 16,5 3 10-16,5 0 3 16,3 0-3-16,0 0-15 15,0 0 3-15,0 0-12 16,0 0-2-16,0 0 9 15,0 0-15-15,0 0 3 16,0 0-6-16,0 0 3 16,3 0-6-16,26 0 6 0,22 10-3 15,17-2 19-15,18 1-12 16,12-9-3-16,7 0-3 15,4 0 7-15,1-3-9 16,0-8 1-16,-6 3 0 16,-9 3 1-16,-6 3-1 15,-12 2 0-15,-2-4 0 16,-1 3 6-16,1-6-9 15,2 2 3-15,-3 0 0 16,1-3-5-16,-8-1 5 16,-1 2 0-16,2-2 0 15,1 0-2-15,1 3-1 16,5-2 3-16,-4-1-1 0,-2 7-2 15,-7-4 1 1,-5 5 2-16,-1-6-2 0,-2 5-1 16,5-5 2-16,3 0-1 15,13-3-8-15,4-1 10 16,11 0-3-16,-5-5 3 15,-3 6-2-15,-9-1 4 16,-7 1-7-16,-10 4 5 16,-11 1 0-16,-7 2-1 15,-2 0 1-15,-3 3 0 16,6 0 0-16,7-3 1 15,5 1-7-15,6 2 6 16,5-2-2-16,-3-2 1 16,7 4 1-16,-6 0 0 0,-4 0 0 15,-2 0 3-15,-7 6-5 16,1 5 2-16,-1 0-1 15,4-1-2-15,-2-2 3 16,8-2-1-16,6-6-3 16,5 0-1-16,4 0 0 15,2 0 3-15,3 0 1 16,-2 0-5-16,-5 0 6 15,1 0 0-15,1 0-2 16,-7 0 5-16,4 0-6 16,0 0 3-16,-2 0-3 15,5-9 2-15,-7 2-1 16,-6-5 1-16,-5 2-5 15,-9 0 3-15,-13-1-1 16,-9 6 4-16,-10 2 0 0,-8-1 4 16,-5 4-4-16,0 0 8 15,0 0 11-15,0-1-11 16,0 1 7-16,0 0-13 15,0 0 1-15,0 0-2 16,0 0-1-16,0-6-5 16,0 1-26-16,0-6-61 15,0-10-194-15</inkml:trace>
  <inkml:trace contextRef="#ctx0" brushRef="#br0" timeOffset="103193.9023">21939 20609 248 0,'-10'5'61'15,"2"-5"-61"-15,4 5 6 16,4-2-2-16,0-3-3 16,0 0 29-16,0 0-10 15,0 0-4-15,0 0-8 16,0 0 1-16,0 0 23 15,0 0-18-15,0 0 1 16,0-6-5-16,7-21-10 16,8-4 6-16,-1-4-3 0,-5 5 0 15,-6 12 3-15,-3 7-3 16,0 5-3-16,0 6 0 15,0 0 0-15,0 0 0 16,0 0-7-16,0 17-7 16,0 23 13-16,0 16 2 15,0 6 0-15,0-4 0 16,0-6 2-16,13-13-5 15,16-7 2-15,6-9 0 16,4-16-3-16,8-7 3 16,9 0-9-16,8-21 0 15,-2-20 3-15,-3-7 1 16,-11-8-1-16,-13-6 6 15,-5-5 5-15,-15-4-3 16,-7-5-2-16,-8 1 3 0,0-2 2 16,0 5-7-16,-11 10 2 15,-4 17 0-15,3 15-2 16,4 15 2-16,5 9 0 15,-1 6 0-15,4 0-1 16,0 0 1-16,0 27-9 16,0 29 9-16,0 21-4 15,0 22 5-15,0 17-1 16,22 12 6-16,1 6-5 15,-5-2 9-15,-7-8-7 16,-1-9-2-16,-7-13 5 16,-1-9-6-16,-2-18-14 0,0-11-9 15,0-18-87-15,0-19-83 16</inkml:trace>
  <inkml:trace contextRef="#ctx0" brushRef="#br0" timeOffset="103388.9135">22562 20587 313 0,'18'-34'90'0,"5"1"-90"16,16-2-3-16,-1 4 3 15,1 1 0-15,-3 3 1 16,-3 7 0-16,-7-3-1 0,-11 7-2 15,-5 0-37 1,-10 6-30-16,0 4-37 0</inkml:trace>
  <inkml:trace contextRef="#ctx0" brushRef="#br0" timeOffset="103653.9287">22055 20223 214 0,'-13'0'48'16,"8"0"-45"-16,2 0 12 15,3 0-5-15,0 0 8 16,0 0 14-16,0 0-17 16,6-2 2-16,2 2-8 0,2-5 6 15,-5 2 20-15,-5 3-16 16,0-3 5-16,0 3-1 15,0-5-21-15,0-4-2 16,-8 5-10-16,-5-1-43 16,13 5 18-16,0 0-88 15</inkml:trace>
  <inkml:trace contextRef="#ctx0" brushRef="#br0" timeOffset="104881.9989">21849 20175 198 0,'3'0'11'16,"3"3"-11"-16,1-3-2 15,1 0 2-15,4 0 0 16,-1 0 0-16,4-21 33 16,-2 0-15-16,-8-1-5 15,-5 1 14-15,0 2-15 0,0-3 1 16,-15 8 1-16,-8 4-12 15,-1 10 5-15,-3 0-7 16,3 3 0-16,-5 27 0 16,12 4-1-16,1 7 0 15,16-6-2-15,0 4 1 16,0-7-2-16,33-2 2 15,12-12 0-15,14-9-6 16,10-9-28-16,8 0-18 16,-3 0-116-16</inkml:trace>
  <inkml:trace contextRef="#ctx0" brushRef="#br0" timeOffset="105714.0465">21971 20098 20 0,'0'-3'182'0,"0"3"-162"16,0 0-20-16,0 0 0 15,0 0 0-15,20 16 9 16,8 5 5-16,1 4 12 16,-2 1-17-16,-6 1-8 15,-6 3 5-15,-9-1-6 16,-6 1-11-16,0 4-24 15,-3 4-95-15</inkml:trace>
  <inkml:trace contextRef="#ctx0" brushRef="#br0" timeOffset="107576.153">20433 12235 106 0,'-22'0'76'16,"1"-6"-54"-16,-2 1 7 15,2 5 27-15,18-3 12 16,3 3-24-16,0 0-14 15,0 0-23-15,0-2-7 16,21-3 8-16,30-7-7 16,26-1 10-16,26 0-6 15,13-4 2-15,-3 10-7 16,-5 7 0-16,-20 0-2 15,-16 0 2-15,-13 19 0 16,-8 7-9-16,-13 3 6 16,-2 0 3-16,-3 1 0 0,-7-2 4 15,1-3-2-15,0-2 0 16,-3-5-2-16,2-2 1 15,1-6-1-15,2-1-11 16,2-9-3-16,-2 0-8 16,4 0 0-16,-3 0-41 15,2-19 7-15,-5-8-9 16,-3 0-78-16</inkml:trace>
  <inkml:trace contextRef="#ctx0" brushRef="#br0" timeOffset="107823.1671">21490 11927 166 0,'-15'-11'54'16,"6"5"-31"-16,9 6 12 0,0 0-35 16,0 0-8-16,21 25 8 15,18 9 13-15,14 10 7 16,12 4-14-16,-3 0 0 15,-5 0 13-15,-12 0-16 16,-16-5 1-16,-14-6-4 16,-12-2 6-16,-3-3-1 15,-11 2-3-15,-37 1 5 16,-17 0 4-16,-12-1-11 15,2-1-52-15,6-5-65 16</inkml:trace>
  <inkml:trace contextRef="#ctx0" brushRef="#br0" timeOffset="108769.2212">17874 12066 288 0,'-21'0'29'0,"7"16"-16"15,5 30-13-15,9 26 9 16,0 21 15-16,0-34-3 16,0-3-9-16,0-4-3 15,5-5-9-15,2-7 5 16,-7-8-2-16,0-5-3 15,0-9-25-15,0-10-72 16,0-8-112-16</inkml:trace>
  <inkml:trace contextRef="#ctx0" brushRef="#br0" timeOffset="109067.2383">18100 11999 337 0,'2'0'11'0,"3"3"-10"15,0 24-1-15,-5 13 29 16,0 5 1-16,-3 3-12 15,-27 0-15-15,-6-5 8 16,-2-6-10-16,-1-7 1 16,3-6 1-16,13-7-1 15,5-10-2-15,12-2 0 16,6-5 2-16,0 0-7 15,0 3 4-15,0 5-16 16,18 5 17-16,6 9 7 16,6-2 0-16,2 5-3 0,1 0 0 15,3-7 1-15,-3-2-5 16,3-8-2-16,2-2-85 15,1-6-97-15</inkml:trace>
  <inkml:trace contextRef="#ctx0" brushRef="#br0" timeOffset="109773.2787">18300 12382 247 0,'23'-25'27'15,"3"1"-26"-15,2 1 18 16,-8 1 6-16,-2 0 5 15,-3 1 21-15,-12 2-26 16,0 0-6-16,-3-2 15 0,0 3-21 16,-15-4-1-16,-18 9-12 15,-2 8-5-15,-3 5 0 16,2 0 2-16,8 10-2 15,8 20 4-15,4 9-3 16,11 7 4-16,5 0 0 16,0-7 3-16,3-1-11 15,27-11 7-15,11-9-16 16,10-9 8-16,11-9 0 15,0 0 9-15,5-9-5 16,-8-15 3-16,-12-5 2 16,-9-3 3-16,-7 0 3 0,-11-2 5 15,-12-1-11-15,-1 2 0 16,-7 7 4-16,0 7-1 15,0 10 24-15,0 9-22 16,0 0 7-16,0 0-12 16,0 0-11-16,0 23 11 15,0 0-2-15,0 2 5 16,0-9 2-16,6-6-5 15,9-7-8-15,0-3 6 16,2 0-12-16,5-3 4 16,1-21 1-16,-2-3 8 15,2 1-6-15,-5-1 7 16,-3 10-2-16,-6 9 1 0,-2 8-4 15,-2 0 3 1,1 41-26-16,0 26 28 0,-6 19 8 16,0 18-5-16,0-3 12 15,-4-10 8-15,-14-8-2 16,-5-13-3-16,-6-8 1 15,-7-10-7-15,-5-9 9 16,-5-8-14-16,5-14-2 16,2-10 4-16,11-11-8 15,3 0 3-15,4-21-4 16,13-25-31-16,8-18-53 15,0-9-24-15,41-6-167 0</inkml:trace>
  <inkml:trace contextRef="#ctx0" brushRef="#br0" timeOffset="110420.3157">19068 12098 124 0,'3'2'133'0,"-3"31"-129"15,0 6 23-15,0 3 10 16,0-5-16-16,0-9 5 15,7-3-4-15,-1-11-12 16,-1-4 8-16,1-7-18 16,1-3-1-16,-5 0-1 15,1 0 0-15,3-8 2 16,6-19 17-16,3-7-11 0,0 1 4 15,-4 6-10 1,-1 17 0-16,-4 4 0 0,-6 6-1 16,5 0-8-16,5 3-1 15,1 13 10-15,4-2 1 16,0-7-1-16,-7-2 0 15,-4-5 5-15,-4 0-4 16,0 0 8-16,0-2-2 16,0-17-3-16,-4-2-3 15,-10 0-1-15,2-1 0 16,4-3 2-16,4 2 0 15,4-6-4-15,0 3-3 16,18-2-10-16,17 6 11 16,4 7-5-16,-3 6 9 0,-3 9 2 15,-12 0-2-15,-3 0-7 16,-1 24-6-16,-6 14 13 15,2 8 2-15,-5 1-1 16,2 1 6-16,-2-5-1 16,7-5-2-16,6-6-3 15,6-11-1-15,0-9 4 16,-1-7-11-16,1-5 10 15,-6 0-3-15,-3-19 15 16,-6-13-1-16,-9-3 6 16,-3-8-7-16,0-3-12 15,-33 4 21-15,-6-1-22 16,-5 5-3-16,-1 12-10 15,13 5-28-15,10 10-6 16,14 11-60-16,8 0-141 0</inkml:trace>
  <inkml:trace contextRef="#ctx0" brushRef="#br0" timeOffset="110710.3323">19701 11883 262 0,'18'0'77'15,"3"0"-74"-15,6 20 3 16,5 21 29-16,-5 6 3 15,-3 1-20-15,-9 0-5 0,-4-7 1 16,-7-10-10 0,-4-4 9-16,0-13-4 0,0-7-9 15,0-4 16-15,0-3-11 16,0 0 8-16,-7 0 7 15,2-24-18-15,2-14-2 16,3-6 0-16,0-15-22 16,0-7 13-16,18 3-30 15,11 9 0-15,-2 17 11 16,0 17-22-16,-9 12-35 15,-1 8 27-15,-4 0-53 16</inkml:trace>
  <inkml:trace contextRef="#ctx0" brushRef="#br0" timeOffset="111091.3541">20251 11755 165 0,'0'-1'95'0,"0"1"-45"16,0 0 11-16,0 0-36 16,-13 21-24-16,-13 16 4 15,0 13 2-15,5 7-4 16,15-9-3-16,6-5 0 15,0-10 0-15,27-13-7 16,2-10-1-16,7-10-5 16,-3 0-7-16,-4-10 5 15,-4-22-6-15,-7-11 21 16,-5-14 0-16,-6-3 0 15,-1-13 0-15,-6-7 9 16,0-10-4-16,0-7 14 16,-10-6-13-16,-1-1 3 0,-4 33 1 15,7 29 0 1,4 26 23-16,4 16-23 0,0 60-9 15,0 32-1-15,0 36 6 16,-3 5 1-16,3 1 16 16,0-8-20-16,0-6 1 15,18-8-4-15,9-10 0 16,2-5-30-16,10-12-103 15,9-14-94-15</inkml:trace>
  <inkml:trace contextRef="#ctx0" brushRef="#br0" timeOffset="111475.376">20207 11831 145 0,'-48'-6'0'16,"-12"6"-8"-16,16 20-80 15</inkml:trace>
  <inkml:trace contextRef="#ctx0" brushRef="#br0" timeOffset="114235.5339">21826 20865 156 0,'-15'0'21'16,"-6"0"-13"-16,9 6-8 0,6 2 0 15,4-2 4-15,2-5 11 16,0-1 5-16,0 0 1 16,0 0-6-16,0 0 7 15,11 0-15-15,9 0 7 16,5 0-5-16,1-18-2 15,-2-3-3-15,-4-6 25 16,1-4-24-16,-3-5 14 16,0 1-14-16,0-1 0 15,-3 6 2-15,-3 0-4 16,-6 5 1-16,-3 4-4 15,-1 6-3-15,-2 0-37 0,0 8-18 16,0-1-101-16</inkml:trace>
  <inkml:trace contextRef="#ctx0" brushRef="#br0" timeOffset="118879.7995">30708 20420 173 0,'0'-20'58'0,"0"6"-38"16,0 12 18-16,0-1 6 15,0 0-12-15,0 2 6 0,0 1-16 16,0-4-2-16,0 4 0 15,3 0-10-15,-3 0 10 16,4-2-14-16,-2-1-6 16,4-2 12-16,-1-4-8 15,2 2 3-15,2 1-2 16,-7 3-3-16,1 3 4 15,-3 0-6-15,0 0-3 16,0 0-1-16,0 6-2 16,0 28 5-16,4 15-2 15,7 12 6-15,2 12 4 16,-5 1-6-16,4 4-1 0,-3-6 12 15,3-8-12 1,0-3 2-16,2-13-1 0,7-4 3 16,-3-13-3-16,7-7-1 15,4-12-2-15,6-12-5 16,7 0 9-16,6-8-2 15,-1-27 0-15,-6-11-2 16,-5-5-2-16,-11-13 4 16,-5-7-2-16,-6-16-3 15,-7-9 0-15,-1 2-1 16,-4 1 1-16,-2 13 2 15,0 14 1-15,0 9 2 16,0 14 0-16,0 16-1 16,-11 15 1-16,4 9 0 15,5 3 8-15,-1 0-5 0,0 0-6 16,-4 15-3-16,-1 33 6 15,3 18-3-15,-2 20 4 16,7 11-1-16,0-1 2 16,0-2 1-16,0-7 3 15,12-14-6-15,3-14 2 16,6-11-1-16,0-16-1 15,2-8 0-15,-2-10 0 16,-6-9 1-16,0-5-2 16,3 0-4-16,5 0-25 15,3-17-6-15,5-6-24 16,-8 2-61-16,-2-3-50 15</inkml:trace>
  <inkml:trace contextRef="#ctx0" brushRef="#br0" timeOffset="119271.8219">31643 20568 171 0,'0'-3'159'0,"0"3"-119"16,0 0-34-16,-2 0-6 16,2 30 0-16,-6 13 1 15,6 7 44-15,0 1-22 16,0 0-19-16,0-8 15 15,0-5-18-15,0-12 10 16,0-8 1-16,0-10-9 16,0-4 2-16,0-4-5 15,0 0 0-15,0 0 12 16,6-5-7-16,9-31 8 0,8-17-5 15,5-7-4-15,1 3-6 16,1 11 2-16,-9 20 0 16,-6 9-2-16,-4 17 2 15,1 0-3-15,12 6 3 16,2 23-7-16,7 5 4 15,0 7 3-15,-7-5 0 16,-2-3 4-16,-6-6-3 16,0-9-1-16,-6-1 0 15,-4-9-16-15,5-3-33 16,-1-5-53-16,2 0-72 0</inkml:trace>
  <inkml:trace contextRef="#ctx0" brushRef="#br0" timeOffset="120272.8792">32315 20443 22 0,'-3'-22'286'16,"-5"12"-231"-16,-2 6-16 15,-8 4-16-15,-3 0-7 16,-10 0-9-16,-5 13 0 15,0 12-4-15,8 15-3 16,12 3 5-16,3 8 9 16,13 5-4-16,0-3 8 15,0-2-6-15,6-1-12 0,17-11 6 16,8-7-6-16,-1-6 1 15,-1-10-7-15,4-8 1 16,0-8 5-16,2 0-5 16,10 0 2-16,-4-21-7 15,1-11 10-15,-4-5-5 16,-5-6-1-16,-6-5-2 16,-3-3-3-16,0-3 11 15,-3 6-1-15,-6 8 1 16,-7 14 0-16,-5 9 0 15,-3 15 16-15,0 2 2 16,0 0-6-16,0 0-12 0,0 14-3 16,-3 21 3-1,-8 12 0-15,4 4 3 0,7-3 0 16,0-5-2-16,3-6-1 15,27-5 0-15,6-6 3 16,3-9-4-16,2-7 1 16,0-4-2-16,-2-6-2 15,-6 0-6-15,-4 0 3 16,-2-20 6-16,-6-8-4 15,-6-4 4-15,-7-8 1 16,-8-2 0-16,0-9-5 16,0-1 5-16,-26 0 0 15,-7 10-1-15,-5 11 1 16,-1 12-3-16,3 8 3 15,10 6 0-15,5 5-8 0,6 0 8 16,10 0 0-16,-2 8 0 16,7 2-4-16,0-5 1 15,3 2-21-15,21-7-12 16,12 0 13-16,3 0 11 15,5-4 12-15,-6-9 12 16,-4 8-7-16,-8 5 4 16,-6 0-9-16,1 14 6 15,0 20-2-15,-1 9-2 16,-2 0 14-16,-3-1-2 15,1-6-13-15,-8-10 4 16,2-5-5-16,-5-7 3 0,1-7-2 16,-2-2 0-1,-4-5-1-15,2 0 10 0,-2 0-10 16,3 0 3-16,3-23-3 15,3-12 0-15,9-8-1 16,0-5 0-16,6 0-2 16,2 8-3-16,-3 10 6 15,2 15-3-15,-2 15-3 16,1 0 5-16,3 2-3 15,0 33 1-15,3 13 3 16,-7 3 0-16,1 3 5 16,-6-6 0-16,-3-9-5 15,-4-6 0-15,-1-9 0 16,1-7 0-16,-2-8-37 15,0 0-52-15,6-7-122 0</inkml:trace>
  <inkml:trace contextRef="#ctx0" brushRef="#br0" timeOffset="121027.9224">33797 20493 264 0,'0'-24'51'15,"0"5"-40"-15,-5 3 26 16,-7 6-15-16,-4 2 0 15,0 3 10-15,-6 1-25 16,1 4-4-16,0 0-3 0,-2 4-1 16,5 19-1-1,3 10 2-15,1 6 0 0,7 8 1 16,7 4 0-16,0-1-1 15,0-5 0-15,0-5 4 16,24-10-7-16,3-5 3 16,2-16-9-16,4-3 6 15,3-6-5-15,0 0 8 16,-7-14 1-16,1-17 5 15,-9-10-6-15,-6-7 4 16,-4-13-4-16,-7-7 10 16,-4-9-10-16,0-8 0 15,0-9 4-15,0-2 0 16,-4-5-6-16,-4 2 2 15,-7 10 0-15,4 14 0 0,-5 19 1 16,4 19-1-16,4 19 9 16,1 5-8-16,4 12 7 15,0 1-8-15,-2 0-16 16,-5 18 15-16,2 38 1 15,-2 20 1-15,10 16 2 16,0 8 0-16,0-4-4 16,7-8 1-16,7-6 0 15,1-11 0-15,-3-10 0 16,4-8 0-16,2-12 0 15,-5-9 4-15,0-14-7 16,2-3 3-16,3-13-2 16,5-2-3-16,8 0-10 15,-2-17-1-15,4-14 2 0,-4-12-3 16,1 0 17-16,-7 1-3 15,-2 12 3-15,-9 14 1 16,-6 9 2-16,-6 7 2 16,0 0-5-16,0 0-3 15,5 23 1-15,2 17 2 16,4-2 14-16,-4 1 2 15,4-3-16-15,2-7 2 16,2-5-2-16,3-11 5 16,5-5-10-16,6-8-15 15,11 0-26-15,-6 0-11 16,-6-18-147-16</inkml:trace>
  <inkml:trace contextRef="#ctx0" brushRef="#br0" timeOffset="121269.9362">34134 20065 341 0,'-15'0'30'16,"-1"0"-23"-16,-2 10-7 16,7 13 0-16,5-5-1 15,6-4-4-15,0-5 0 16,9-2-10-16,17-2 15 15,-2-5 11-15,1 0 12 16,-7 0 0-16,-13 0-3 0,-2-19-11 16,-3-2-9-1,0-6-9-15,0 4-41 0,-13 7-30 16,8 9-123-16</inkml:trace>
  <inkml:trace contextRef="#ctx0" brushRef="#br0" timeOffset="121807.967">34469 19696 234 0,'4'-4'43'15,"-4"4"-29"-15,2 0-13 16,1 0 6-16,5 2-3 15,5 24 12-15,8 20 50 0,-4 15-39 16,1 15-10-16,-5 4 10 16,-5 0-13-16,-2 0 13 15,0-7-13-15,0-4-13 16,-3-5 9-16,2-11-9 15,-5-7-1-15,4-9 2 16,-1-7 3-16,-3-12-5 16,0-7 0-16,0-9-7 15,0-2-2-15,-7 0-5 16,-16 0 14-16,-10-20-3 15,-2-10 8-15,5-2-8 16,7-2 3-16,10-1-1 0,13 0-8 16,0 0 0-1,18 0-1-15,26 9 8 0,4-1-1 16,3 6 1-16,-4 12 2 15,-8 4 0-15,-1 5 0 16,-14 0 0-16,-6 0 0 16,-3 0-3-16,-3 5 3 15,-3 15-2-15,0 8 2 16,2 7 0-16,2 2 20 15,-5 4-15-15,2-3-2 16,-8-4 3-16,4-5-1 16,3-2-4-16,2-8-1 15,5-8-20-15,-1-11-38 16,0 0-124-16</inkml:trace>
  <inkml:trace contextRef="#ctx0" brushRef="#br0" timeOffset="122006.9784">34908 20007 20 0,'-18'-53'267'15,"10"15"-221"-15,2 8-38 16,0 12 30-16,3 7-15 16,0 6 2-16,3 5 4 15,0 0-20-15,0 0-9 16,0 0 0-16,0 0-11 15,0 3-16-15,18 20-51 16,5 9-16-16,10 0-28 0</inkml:trace>
  <inkml:trace contextRef="#ctx0" brushRef="#br0" timeOffset="122624.0137">35158 20081 100 0,'12'19'71'0,"-2"4"-21"16,-2 8 9-16,-5 2-34 16,-3-4 2-16,0-3 6 15,0-3-14-15,2 0-10 16,8-8 1-16,5-2-10 15,3-7-2-15,8-3 1 16,1-3-6-16,3 0 7 16,-4-9 9-16,-1-11 1 15,-11-7 7-15,-8-5-17 16,-6-6 5-16,0-2-5 15,-6 3 2-15,-21 4 5 0,1 7-5 16,1 13 2-16,2 1-4 16,8 11 3-16,7 1-3 15,5 0 0-15,-1-4-6 16,4 4 5-16,0 0-13 15,0-5 0-15,18 0-27 16,15-6 25-16,8 3 16 16,7 3 4-16,-6 3-4 15,-4 2 4-15,-5 0-4 16,-4 18 0-16,-1 19 13 15,-8 6-11-15,1 8 8 16,-6-5-1-16,-4-7-8 0,2-6 7 16,-5-9-6-1,-5-9-2-15,1-5 4 0,-4-3-2 16,0-7-1-16,0 0 2 15,0 0-1-15,5 0 11 16,4-19-13-16,6-17 2 16,12-8-5-16,2-12 9 15,7-6-6-15,0 4 0 16,-3 12-5-16,-1 16 3 15,-7 17 2-15,-2 13 2 16,6 0-2-16,-4 27-6 16,1 21 6-16,-3 5 0 15,-8 2 2-15,1-5 1 16,-8-8-3-16,4-4 0 15,1-8 0-15,3-9 0 0,2-3-43 16,4-2-87-16</inkml:trace>
  <inkml:trace contextRef="#ctx0" brushRef="#br0" timeOffset="124064.0961">36540 20063 186 0,'0'-32'79'15,"0"8"-29"-15,0 7 2 16,-18 10-8-16,-12 7-34 15,-12 0 3-15,1 14-13 16,0 26 0-16,10-2 3 16,13 6-3-16,13-9-1 15,5-2-1-15,0-10-3 0,5-6 1 16,20-9-14-16,4-6-10 15,1-2 12-15,-3 0-3 16,3-6-1-16,-7-15 20 16,1 3 7-16,-9 4 6 15,0 6 7-15,-9 4-5 16,-6 4-2-16,0 0-13 15,0 4-8-15,9 20 5 16,-1 0 6-16,-2 3 9 16,1-7-9-16,1 0 1 15,2-9-2-15,4-6-2 16,6-5-2-16,5 0-4 15,7 0-15-15,4-8 18 0,2-16-1 16,-8-5 4 0,-1-9 7-16,-8-13-6 0,-3-11 18 15,0-12-7-15,-3-17-10 16,0-10 18-16,0-7-16 15,-1 4-1-15,-1 8 0 16,-4 7-2-16,-3 17 3 16,-4 10 1-16,-2 24-1 15,0 13 28-15,0 9-21 16,0 14-5-16,0-2 0 15,0 4-6-15,-2 0 0 16,-13 22-9-16,-9 26 9 0,3 24 2 16,1 17-2-1,10 3 0-15,7 6 2 0,3-3-1 16,0-9-1-16,0-11 0 15,16-12 5-15,7-13-8 16,3-14 3-16,2-8 0 16,-2-15-4-16,4-12 2 15,3-1 1-15,6 0-4 16,-1-1 0-16,1-32-1 15,-4-6 6-15,0-17 0 16,-2-14-3-16,-2-13 2 16,-11-9 1-16,1 0 0 15,-3-8 4-15,-7 1-7 16,1 6 3-16,-9 10 0 15,-3 14 4-15,0 19-4 16,0 20 0-16,0 14 2 0,0 7-1 16,0 9 8-16,0 0-9 15,0 0-7-15,-5 5 5 16,-5 33-7-16,-4 18 9 15,-1 22 0-15,3 10 4 16,3 6-6-16,3-1 2 16,3-2 0-16,3-5-1 15,0-5 5-15,0-13-4 16,0-11 0-16,0-13 2 15,12-8-3-15,12-14 1 16,3-7-7-16,12-10 2 0,8-5-12 16,-3 0 4-1,4-8 5-15,-9-18 5 0,-6-11 0 16,-2-10 3-16,0-5 0 15,-8 5 0-15,-5 13 2 16,-8 15-2-16,-5 19 8 16,-5 0-3-16,0 0-10 15,3 30-2-15,0 10 7 16,9 0-1-16,3-2 4 15,6-9-2-15,5-11-1 16,4-9-17-16,5-9 15 16,8 0-26-16,1 0 0 15,-6-9 17-15,-2-9 11 16,-7-3 0-16,-7-1 0 15,-5-4 4-15,0-2-7 0,1 7 3 16,-2 3 0 0,-4 9-2-16,-1 9 1 0,-8 0-6 15,1 44 7-15,-4 17 0 16,0 13 2-16,-4 6-2 15,-10 1 0-15,-4-4 3 16,6 5 0-16,1-6 13 16,-2 4 11-16,4-2-18 15,-5-5 9-15,-7-11-11 16,-4-14-1-16,2-14 4 15,-3-13-8-15,5-10 8 16,-7-11 12-16,0 0-5 16,-11-3 7-16,-4-30-19 15,5-6-4-15,9-12 3 0,8-10-2 16,21-15-2-16,0-6 0 15,41-9-13-15,37-11-16 16,17-5-17-16,18 6-27 16,0 13-4-16,-18 22 8 15,-18 28-24-15,-33 21-7 16</inkml:trace>
  <inkml:trace contextRef="#ctx0" brushRef="#br0" timeOffset="124785.1373">32393 21640 231 0,'-4'0'85'0,"4"-2"-75"16,0-6 4-16,45-6-9 15,35-4 5-15,44-7 11 0,46 2-6 16,38-7-6 0,30-4 3-16,20-1-11 0,12-6 4 15,25-1 6-15,8-1-11 16,1-8 6-16,-3 3-6 15,-15 0 0-15,-25 0 0 16,-19 10 3-16,-29 7 0 16,-35 3 9-16,-35 8-8 15,-37 6 16-15,-31 3-9 16,-24 5-2-16,-22 2 12 15,-14 4-15-15,-15-3 0 16,0 3-2-16,0 0-1 16,0 0 2-16,0 0-5 15,0 0-1-15,-11-4-3 0,-14 4-38 16,-4 0-64-16,-12 0-210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cm"/>
          <inkml:channelProperty channel="T" name="resolution" value="1" units="1/dev"/>
        </inkml:channelProperties>
      </inkml:inkSource>
      <inkml:timestamp xml:id="ts0" timeString="2015-11-25T16:13:43.5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14282 10920 162 0,'0'0'60'16,"0"1"-57"-16,0-1-3 16,16 3 24-16,28-3 24 15,25 0 2-15,13 0-16 16,8 0-30-16,-1-4 4 15,-11-10-8-15,-14 0 6 0,-10 1-12 16,-15 2-27-16,-13 1-49 16,-8 1 2-16,-9-2-98 15</inkml:trace>
  <inkml:trace contextRef="#ctx0" brushRef="#br0" timeOffset="807.0462">14215 10424 104 0,'-4'0'87'0,"4"0"-67"16,0 0-17-16,0 0 28 16,0 0-18-16,4 0-10 15,17 0 6-15,14-8 26 16,9-21 0-16,7-6-8 15,-4-3-17-15,-3-4 12 0,-8 1-10 16,-5-1-1-16,-8 2 10 16,-5 0-18-16,-3 4-1 15,-9 2 8-15,-4 10-5 16,-2 8-1-16,0 8-4 15,0 8-2-15,0 0-1 16,0 0-7-16,0 0 2 16,0 16 7-16,0 15 2 15,0 11 0-15,0 2 0 16,0 8-1-16,0-4 3 15,0 5-3-15,0 3 0 16,0 1-1-16,0 1 6 16,0 4 1-16,0-1-6 15,0 0 0-15,0-4 8 16,0-6-8-16,0-8 6 0,-2-9-6 15,-1-7 3-15,3-8-2 16,0-3-1-16,0-11-31 16,0 1-24-16,3-6-71 15,17 0-134-15</inkml:trace>
  <inkml:trace contextRef="#ctx0" brushRef="#br0" timeOffset="1395.0798">14503 9790 130 0,'-95'-13'4'16,"-10"13"0"-16,-4 0 28 16,-1 32-13-16,2 17 6 15,2 14 8-15,11 9-20 16,8 17 24-16,16 7-30 0,18 11 0 15,20 12 13-15,18 0-20 16,15 4 6-16,0-3-3 16,39-4 9-16,26-9-4 15,21-9 0-15,18-17-7 16,21-20 8-16,21-18-4 15,11-25 15-15,6-14-14 16,-2-4-5-16,-9-25 6 16,-8-28 1-16,-6-15-3 15,-14-9-4-15,2-3 12 16,-20-8-12-16,-17-8 9 15,-20-9-6-15,-27-16 23 0,-31-9-25 16,-11-7 1-16,-18-1-1 16,-47 4 1-16,-27 13-6 15,-14 18 2-15,-7 20 1 16,2 26 3-16,22 25-3 15,12 24-3-15,5 8-8 16,7 21-70-16,11 27-31 16,16-5-128-16</inkml:trace>
  <inkml:trace contextRef="#ctx0" brushRef="#br0" timeOffset="2635.1508">31502 8197 262 0,'17'-5'71'16,"-11"0"-60"-16,-6 5 25 16,0 0-19-16,0 0-6 15,0 0 16-15,0 0-25 16,0 0-2-16,-18 0 10 15,-18 2 3-15,-11 6 16 16,-4-5-25-16,5-3-2 16,3 0 11-16,17 0-11 15,5 0 2-15,9-17-4 16,12 1 3-16,0-2-7 0,0-3-5 15,15-1 9-15,23 3 0 16,19 8 0-16,5 10 0 16,7 1-2-16,-5 0 8 15,-7 29-6-15,-9 8 0 16,-15 11-5-16,-16 8 2 15,-10 3-1-15,-7 3 4 16,0-1 0-16,-33 4 2 16,-21-1 1-16,-14 2-3 15,-16-1 0-15,-1-7 2 16,10-15 2-16,22-11-4 15,24-16 0-15,22-10 5 0,7-4-13 16,0-2 8-16,0 5-7 16,15 1 6-16,26-2 2 15,28 3 3-15,14-7-1 16,12 0 2-16,-3 0 1 15,-6 0-6-15,-9-8 0 16,-5-3 2-16,-9 0-2 16,-16 0-2-16,-17-3-8 15,-19-1-49-15,-8 0-10 16,-3-7-103-16</inkml:trace>
  <inkml:trace contextRef="#ctx0" brushRef="#br0" timeOffset="3081.1763">31077 7615 202 0,'-102'0'5'15,"2"20"3"-15,-1 46 2 16,6 13 18-16,8 23-17 15,13 10-4-15,9 12 20 0,19 10-26 16,23 5-2-16,23 10-9 16,15-6 4-16,54-6 6 15,34-17 0-15,28-21 15 16,18-21 0-16,16-19-8 15,15-19 4-15,0-15-6 16,5-20-3-16,-7-5 16 16,-3-14-14-16,-3-27 14 15,-8-20 2-15,-15-17 12 16,-18-21 4-16,-18-20-10 15,-22-12-3-15,-23-14 14 16,-26-2-33-16,-33-8-1 16,-9-3-3-16,-66 9-12 15,-34 14 11-15,-22 27 1 16,-21 35-14-16,-11 36-7 0,-13 34-68 15,-2 3-55-15</inkml:trace>
  <inkml:trace contextRef="#ctx0" brushRef="#br0" timeOffset="10769.616">5424 14134 6 0,'0'-4'6'15,"-3"4"12"-15,3-2-9 16,-2-1 0-16,2-1 3 15,-5 3 4-15,3-2 7 16,-1 3-9-16,0-3 5 16,-2 0 9-16,-2 1-16 15,4-1-2-15,-2 3 2 16,-1-3-11-16,-1 3 7 0,2 0 4 15,2-3-10-15,3 3 15 16,0 0-16-16,0 0 5 16,0 0-6-16,0 0-1 15,0-2-5-15,0 2-14 16,0 0 0-16,0 0 11 15,15 0 1-15,2 0 8 16,0 0 14-16,8 0-9 16,1 2-3-16,5 1 12 15,-2 0-12-15,-2 0 8 16,-6-1-9-16,-3 1-1 15,0 0 0-15,2-3 2 0,4 0-2 16,9 0 0-16,1 0 2 16,5 0 0-16,4 0-2 15,-12 0 0-15,0 0 2 16,-8 0-2-16,-8 0-2 15,-2 0-9-15,-8 4-31 16,1 10-2-16,-3-1-21 16,-1-2-4-16</inkml:trace>
  <inkml:trace contextRef="#ctx0" brushRef="#br0" timeOffset="11060.6327">5807 13873 137 0,'-12'-11'28'16,"9"9"-9"-16,0 2-15 16,3 0-2-16,0 0-4 15,0 0-7-15,18 13-11 16,21 15 18-16,12-2 0 15,11 3 2-15,5-2 3 16,-1-3-2-16,-3 3 21 16,-10 2-18-16,-11 1 3 15,-9 5-4-15,-13 5-3 16,-11 2-6-16,-9 10 6 15,0 4 0-15,-35 10 15 0,-25 3-14 16,-11 6-2-16,8-4-64 16</inkml:trace>
  <inkml:trace contextRef="#ctx0" brushRef="#br0" timeOffset="12109.6927">5439 16836 172 0,'-12'0'23'0,"12"-3"-3"0,0 3-20 16,0 0-4-16,0-6-5 15,15 2 9-15,24-5 9 16,17-4 33-16,16-5-30 15,10-1 21-15,4 0-21 16,3-1-5-16,-9 8 3 16,-5 1-5-16,-16 5 0 15,-5 4-5-15,-16 2-3 16,-5 0 2-16,-6 0 1 15,-9 0 0-15,-6 0-1 0,-6 0 1 16,-4 0 0-16,-2 0 0 16,0 0-34-16,0-1 0 15,0-15 3-15,0-4-50 16,-18-10-3-16,-8-2 47 15,-10 0 24-15,-2-3 13 16,-1-2 0-16,3-1 2 16,7 1 11-16,-1 7-5 15,9 10 55-15,9 3-12 16,9 12-23-16,3 2 4 15,0 3-16-15,0 0-16 16,6 0-20-16,27 8 20 16,15 14 17-16,14 9 0 0,-3 4-7 15,1 6-1 1,-9 1-8-16,-16 3 4 0,-8-1-5 15,-15-2 0 1,-9 6 4-16,-3 3-2 0,-13 11 4 16,-36 7 11-16,-20 6-15 15,-3 3-4-15,10-13-41 16,24-1-70-16</inkml:trace>
  <inkml:trace contextRef="#ctx0" brushRef="#br0" timeOffset="13305.7611">5285 19448 182 0,'-18'-10'30'16,"8"3"-22"-16,10 7-8 15,0 0-2-15,0 0-1 16,0 0 0-16,3 0 1 16,33 0 2-16,12 3 13 0,14-3-2 15,18 0 9 1,10 0-7-16,8 0-8 0,2-13 1 15,-8 2-3-15,-14 4 0 16,-12 1 1-16,-14 5-4 16,-13-6 0-16,-9 7-1 15,-12 0-2-15,-12-2-21 16,-6-3-16-16,0-1 9 15,-18-5-30-15,-21-5-57 16</inkml:trace>
  <inkml:trace contextRef="#ctx0" brushRef="#br0" timeOffset="13514.773">5789 19172 13 0,'-30'-25'56'0,"13"8"-13"15,8 9 15-15,9 1-36 16,0 4-22-16,0 3 9 0,36 0-12 16,15 0 6-16,13 10 29 15,1 15-16-15,-11 14-15 16,-13 12 16-16,-8 4-17 15,-18 10 13-15,-6 2 6 16,-9 5-17-16,0 0 12 16,-9 6-14-16,-24 5 0 15,-2 1 0-15,-1-8-34 16,4-11-76-16</inkml:trace>
  <inkml:trace contextRef="#ctx0" brushRef="#br0" timeOffset="72777.1627">5884 19170 134 0,'-30'0'52'16,"1"0"-46"-16,-7 0 0 0,3-7 0 15,4-5 12-15,11 2 14 16,9 2-1-16,3 2-6 16,3 1 3-16,-2 2 9 15,-2-1-18-15,-1 4 12 16,1-3-27-16,4 3 3 15,3 0 10-15,0 0-12 16,0 0 0-16,0 0-5 16,0 0-9-16,0 0 9 15,10 12-14-15,21 18 14 16,20 8-9-16,18-1 9 15,6-2 0-15,5-10 4 16,2 0-1-16,-4-7-1 0,-10-1-2 16,-3-1 0-16,-11-3 4 15,-10-4-1-15,-8 0-3 16,-8-5 0-16,-11-4 3 15,-11 3-7-15,-3-3 2 16,-3 0 2-16,0 0 3 16,0 0 2-16,0 2-9 15,0-2 4-15,0 3 0 16,0-1-9-16,0 9 4 15,0 11 5-15,-18 13 5 16,-3 16-4-16,-12 12 0 16,-3 12-1-16,-2 7 3 15,-6-1-2-15,2-1-1 16,4-10 0-16,5-12 1 0,4-8 0 15,8-15-1 1,6-7-8-16,8-8-51 0,7-11-83 16</inkml:trace>
  <inkml:trace contextRef="#ctx0" brushRef="#br0" timeOffset="107496.1485">31147 7545 80 0,'0'0'45'15,"0"0"-36"-15,0 0 2 16,0 0-6-16,0 0 11 16,0 0 1-16,0 0-5 15,0 0-6-15,13 0 5 16,7 1 14-16,4 12-5 15,9-3-3-15,6 1-6 16,2-4-7-16,10 2 6 0,5-4-10 16,1 1 4-16,-1-2-3 15,-6 2-1-15,-5-1 0 16,0-2 1-16,-4-3 4 15,-3 3-5-15,4-3 0 16,-4 0 0-16,1 0 1 16,4 0-1-16,-2 0-2 15,3 0-1-15,4 0 0 16,-1 0 2-16,1 0-4 15,-6 0 2-15,-13-3-1 16,-2-2 4-16,-12 0 0 16,-6 5-1-16,-4 0-3 15,-5 0 1-15,0 0-15 0,0 0-22 16,0 0-29-1</inkml:trace>
  <inkml:trace contextRef="#ctx0" brushRef="#br0" timeOffset="132266.5653">14375 9871 6 0,'-13'0'10'15,"8"0"-2"-15,5 0 13 16,0 0-3-16,0 0-8 0,0 0-1 16,0 0-4-16,0 0 7 15,-3 0-3-15,3 0-3 16,-3 0 8-16,3 0-5 15,-2 0 0-15,2 0 4 16,0 0-6-16,0 0 10 16,0 0 1-16,0 0-1 15,0-11-6-15,0-5-11 16,13 0 0-16,9-3 0 15,-1-2 2-15,3 2-2 16,4-1 0-16,3 0 0 16,-1 4 0-16,-1 5 0 15,1 3 0-15,-6 6 0 16,-1-1 0-16,-2 3 0 15,0 0 0-15,-6 0 0 0,3 0-6 16,0 10 3-16,-1 4-2 16,4-3 4-16,0 0-11 15,5-6-4-15,-4 0-36 16,-8-5-72-16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cm"/>
          <inkml:channelProperty channel="T" name="resolution" value="1" units="1/dev"/>
        </inkml:channelProperties>
      </inkml:inkSource>
      <inkml:timestamp xml:id="ts0" timeString="2015-11-25T16:16:59.3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13159 5435 140 0,'-18'-22'3'16,"-5"-4"4"-16,-6 2-5 15,-1 10-1-15,4 1 9 16,5 5 4-16,3-1 8 16,0 2-5-16,0-1-9 15,3 3 21-15,0 0-24 16,-6 2 9-16,6-3 4 15,-3 1-18-15,-3 3 8 16,-2-1-8-16,-3 3 1 16,1 0-1-16,7 0 3 15,10 0-2-15,5 0-1 16,3 0-4-16,0 0 4 0,0 0 6 15,18 3-6-15,29 10 18 16,30 3-18-16,28 3 7 16,21-6 3-16,15 1-5 15,11-7-6-15,7 2 1 16,23-8 0-16,17-1 0 15,12 0 2-15,9 0-2 16,-6 0 1-16,-19 0 5 16,-22-1-7-16,-24-8 1 15,-36 4 0-15,-28-1 3 16,-34 4-3-16,-25 2 0 15,-19 0 0-15,-7 0 8 16,0 0-8-16,0 0 0 0,0-3 0 16,0 3-2-1,0 0 4-15,0 0-2 0,0 0 0 16,0 0-4-16,-10 0-21 15,-28 3-45-15,-24 23-10 16,-18-4-95-16</inkml:trace>
  <inkml:trace contextRef="#ctx0" brushRef="#br0" timeOffset="488.0279">13030 5307 185 0,'-15'-11'37'16,"5"6"-35"-16,7 2-2 15,3 3 13-15,0-3-1 16,10 3 3-16,52-5-15 15,38-4 5-15,47-1-4 0,33-3-1 16,28-6 0-16,15 1 2 16,12 0 1-1,-7 4-1-15,-7 5-2 0,-25 4 1 16,-30 3 3-16,-42 2-4 15,-37 0 0-15,-43 0 2 16,-23 0 2-16,-18 0-7 16,-3 0 6-16,0 0 10 15,0 0 20-15,0 0-18 16,0 0 3-16,0 0-5 15,0 0-10-15,0 0-6 16,0 0-24-16,0 0-46 16,0 0 5-16,0 0-81 15</inkml:trace>
  <inkml:trace contextRef="#ctx0" brushRef="#br0" timeOffset="1545.0884">18896 5267 50 0,'-29'4'159'0,"7"-4"-146"16,11 0-13-16,8 0 1 15,3 0 17-15,0 0-14 16,0 0 13-16,0 0 5 15,0 0-16-15,24 0 1 16,35 0-7-16,36 4 4 16,39-1 3-16,38-1-5 15,27 3-1-15,21-2 1 16,21 5 4-16,14-3-6 0,18 1 0 15,25-3 3-15,10-1-7 16,16 0 4-16,-5 3 0 16,-11 4 0-16,-2-1 4 15,-12 3-4-15,3-5 0 16,-11 1 0-16,-16-2-5 15,-18-1 5-15,-20-4-1 16,-24 0-3-16,-21 0 4 16,-20 0 0-16,-28 0 0 15,-21-6 1-15,-18 1 1 16,-30 0 1-16,-29-1 2 15,-16 3 14-15,-17 1-2 0,-8-1 1 16,0 3-6 0,0 0-10-16,0 0 3 0,0 0-5 15,0 0-2-15,0 0 1 16,-38 0-25-16,-37 16-2 15,-31-1-88-15</inkml:trace>
  <inkml:trace contextRef="#ctx0" brushRef="#br0" timeOffset="2302.1317">19282 5122 132 0,'-5'-2'38'16,"2"2"-36"-16,3 0-1 16,0 0 8-16,3 0-9 15,38 0 4-15,28 9 2 0,31 8-4 16,26 0 16-16,25-1-14 15,27-2 1-15,28-4 11 16,15 0-12-16,33 0-1 16,16-6-3-16,15 1 4 15,21-5-7-15,-9 3 3 16,-3 2 0-16,-8 1 2 15,-16-1 1-15,-8-3-3 16,-17 4 0-16,-9-6 0 16,-10 0-2-16,-5 0 2 15,-7 0 0-15,-9 0-3 16,-17 0 7-16,-16 0-4 0,-18 0 0 15,-17 0 0 1,-17 0 1-16,-22 0-1 0,-18 0 0 16,-16 0 4-16,-7 0-2 15,-6 0 11-15,-7 0-4 16,-3 0-9-16,-2 0 19 15,4 0-12-15,-2 0 5 16,0 0-4-16,3 0-5 16,-5 0 1-16,-6 0-4 15,-10 0 6-15,-7 0 4 16,-7 0-7-16,-9 0 6 15,0 0 8-15,0 0-15 0,0 0 6 16,0 0-8 0,0 0-5-16,0 0 3 15,0 0-38-15,-27 2-46 0,-20 12-79 16</inkml:trace>
  <inkml:trace contextRef="#ctx0" brushRef="#br0" timeOffset="25296.4469">13154 5061 108 0,'-13'-14'16'0,"-7"1"-13"16,-1 5 2-16,0 8-3 16,1 0 15-16,5 0-15 15,4 0 26-15,4 0-14 16,4 0-6-16,0 0 17 15,3 0-11-15,0 0 5 16,0 0 3-16,0 0-18 16,0 0 12-16,0 0-11 15,26 0-4-15,38 0 14 16,31 0-12-16,23 0 7 0,31 0-6 15,21-8 2 1,13-7-5-16,22-8-1 0,3-1 0 16,3 0 0-16,-15 1 4 15,-21 6-4-15,-29 4 0 16,-33 7 5-16,-21 6-5 15,-20 0 0-15,-17 0 0 16,-4 0-3-16,-12 0 6 16,-9 0-3-16,-9 0 0 15,-10 0 6-15,-4 0-10 16,-5 0 4-16,-2 0 0 15,0 0 0-15,0 0 4 16,0 0-4-16,0 0 0 16,0 0 5-16,0 0-10 0,0 0 5 15,0 0-22 1,0 0-25-16,-12 4-76 0</inkml:trace>
  <inkml:trace contextRef="#ctx0" brushRef="#br0" timeOffset="25918.4825">13056 5074 64 0,'-18'0'0'0,"6"0"-1"15,6 0-4 1,3 6-3-16,3 8 8 15,0-2 13-15,13 4 5 0,28 0 10 16,18-4-17-16,27-5 15 16,24-7 5-16,24 0-26 15,23 0 9-15,19 0-14 16,7 0 0-16,2-5-1 15,-10-1 2-15,-8 2-1 16,-15-2 0-16,-16 3 6 16,-18-1-9-16,-22 4 3 15,-17-1 0-15,-19 1 0 16,-15 0 0-16,-19 0 0 0,-16 0 2 15,-7 0 0 1,-3 0-4-16,0 0-21 0,0 0 14 16,0 0 5-16,0 0 8 15,-7 1-8-15,-11 12-3 16,-3-1-78-16</inkml:trace>
  <inkml:trace contextRef="#ctx0" brushRef="#br0" timeOffset="28931.6548">13950 10571 207 0,'-15'-10'5'0,"3"-4"-5"0,3 7 13 16,9 7 6-1,-2 0 1-15,2 0-1 0,0 0-17 16,0 0 7-16,0 0-9 16,0 0 0-16,0 0-4 15,0 0 3-15,2 0 1 16,32 7 6-16,15 7 5 15,20-6 15-15,23-3-14 16,12-3-11-16,12-2 3 16,9 0 7-16,2 0-8 15,-2 0-3-15,1 0 1 16,-8 0-2-16,9 0 1 15,11-7 0-15,4-7 0 16,9-1 8-16,9-4-9 0,7 1 1 16,5 0-1-16,-5 2 1 15,-13 6 0-15,-15 6 2 16,-8 4-6-16,-8-4 6 15,-7 4-2-15,-1 0 1 16,-6 0 5-16,1 0-11 16,3 0 5-16,6 0 0 15,12 0-1-15,9 0 2 16,2 0-1-16,-8 0 0 15,-8 0 0-15,-20 0-6 16,-11 0 6-16,-15-5-5 16,-17 1 2-16,-16 1 3 15,-9 2 0-15,-4-2-3 0,1 3 10 16,-3 0-8-16,4 0 1 15,0 0 0-15,-3 0-5 16,-7 0 9-16,-8 0-4 16,-6 0 0-16,-9 0-13 15,-3 0 12-15,0 0-2 16,0 0 3-16,0 0 4 15,0 0-2-15,0 0-1 16,0 0-1-16,0 0-29 16,-3 0-22-16,-30 0-112 15</inkml:trace>
  <inkml:trace contextRef="#ctx0" brushRef="#br0" timeOffset="29776.7032">14211 10497 155 0,'-11'-8'17'16,"5"4"-1"-16,-1 4-8 0,7 0 1 15,0 0 10 1,0 0-12-16,0 0 0 0,0 0-7 16,0 0 3-16,10 0 11 15,19 0 3-15,10 4-8 16,17 4 4-16,16 2 4 15,20-2-3-15,18 3 0 16,17-6-13-16,14 1 6 16,21-3-7-16,20-3 1 15,14 0-1-15,12 0 0 16,5 0-6-16,1 0 1 15,-6 0 10-15,-8 0-3 16,-17 0-2-16,-8 5-20 16,-2-3 18-16,-9 1-10 0,-10-3 5 15,0 0-13-15,-5 0 17 16,-7 0 0-16,-4 0-17 15,-20 0 20-15,-14 0 4 16,-12-5-4-16,-12 0-4 16,-6-2 3-16,-7 5 2 15,-8-3 6-15,-3 2-7 16,-6-2 1-16,4 5 2 15,-3-3-3-15,2 1 1 16,0 2 2-16,3 0 1 16,-5-3 0-16,-3 3-4 15,-13-3 0-15,-5 0 2 16,-15 2 0-16,-6 1-2 0,-9-4 5 15,0-1-4 1,-36 0-2-16,-32-1-34 0,-34 3-63 16</inkml:trace>
  <inkml:trace contextRef="#ctx0" brushRef="#br0" timeOffset="30578.749">14271 10435 69 0,'-9'0'77'16,"3"0"-76"-16,3 0 3 15,3 0-4-15,0 0 0 16,0 4 14-16,6 8 9 15,20-1-8-15,13 0 13 16,17 1-24-16,13 2 15 16,24-3-11-16,10 0-3 15,20-1 8-15,13-1-12 16,21-4 3-16,18 0-4 15,12 0-1-15,6-2 1 16,0-3-2-16,0 0-12 16,2 0 6-16,-7 0 3 15,-3 0-1-15,0 0 1 0,-2 0-19 16,4 0 21-1,6 0 3-15,4 0 0 0,-4 0 3 16,-15 0-3-16,-11 0 0 16,-13-6 0-16,-12-1 2 15,-4-1-7-15,-14-3 4 16,-11 3 1-16,-15 3 2 15,-14-1 0-15,-19 3 0 16,-9-2-2-16,-15 3 0 16,-10-5-4-16,-8 6-2 15,-14-3 6-15,-3 4 10 16,-6 0-7-16,0 0 16 0,0 0 6 15,0 0-18 1,0 0 4-16,0 0-11 0,0 0 0 16,0 0-4-16,-24 0-41 15,-36 0-76-15</inkml:trace>
  <inkml:trace contextRef="#ctx0" brushRef="#br0" timeOffset="31435.7981">14039 10558 48 0,'-17'-6'31'0,"5"4"-31"16,6 2 9-16,6 0 8 15,0-3 17-15,0 3-10 16,0 0-19-16,0 0 17 16,11 0-14-16,19 0-8 15,17 0 18-15,19 0-13 16,17 0 11-16,20 3 12 15,17 2-15-15,14-2 0 16,8 2-3-16,10 1-7 16,5-4 2-16,9 3-3 15,1-1-2-15,-4 0 0 16,3 0 0-16,1-4-5 0,11 0 3 15,7 0 2-15,10 0-1 16,11 0 2-16,2 0 3 16,-7 0-4-16,-8 0-3 15,-11 0 3-15,-7 0 0 16,-3 0 3-16,-8 0-14 15,-10 0 9-15,-12-4 1 16,-11 4-5-16,-8 0-6 16,-11-4 12-16,-10 0-11 15,-7 2 8-15,-3-3 3 16,-4-1 0-16,-4 4-7 0,-13-4-1 15,-5 3 16 1,-19 1-3-16,-14 2-4 0,-13 0-1 16,-10-3 4-1,-7 3-1-15,-3 0 1 0,0 0 16 16,0 0 12-16,0 0 7 15,0-5-24-15,-3 3-13 16,-7-5-2-16,-2 5-3 16,-2 2-33-16,-7 0-61 15,-14 0-103-15</inkml:trace>
  <inkml:trace contextRef="#ctx0" brushRef="#br0" timeOffset="39219.2432">14881 13360 229 0,'-5'0'19'0,"-18"-8"-18"16,-6 0 6-16,-1 8-3 15,4 0 5-15,16 0 3 0,4 0-5 16,6 0 15-1,0 0-22-15,0 0 7 0,0 0 10 16,0 0-16-16,0 0 5 16,0 0-6-16,0 0-10 15,0 0 9-15,27 0 2 16,24 0 1-16,26 0 14 15,33 0-13-15,17 0 8 16,19 0-11-16,0 0 0 16,-10 0 5-16,-14 8-4 15,-18 0-1-15,-13 0 0 16,-9-4-2-16,-23 2-1 15,-18-3-6-15,-20 2-2 0,-12-1 7 16,-9-4-3-16,0 0-8 16,0 0 0-16,-33 0 4 15,-20 0 8-15,-12 0-17 16,-7 0-26-16,-2 0 21 15,-1 0-32-15,4 0 17 16,3 0 3-16,-3 0 6 16,-1 0 11-16</inkml:trace>
  <inkml:trace contextRef="#ctx0" brushRef="#br0" timeOffset="39488.2586">14912 13390 17 0,'-62'7'51'0,"14"4"-26"16,14-4 21-16,13-1 1 15,11-3-35-15,7-3 5 0,3 0-17 16,0 0-6-16,3 5 1 15,28 4 5-15,18 7 30 16,23-3 1-16,20-4-22 16,18-5-2-16,17-4 0 15,10 0-5-15,0 0 2 16,0 0-4-16,-4 0 1 15,-8-13-1-15,-12 0 0 16,-24 2-7-16,-27 6-16 16,-29 5-9-16,-20 0 30 15,-13 0-24-15,0 0-47 16,-16 2 28-16,-22 14-7 15</inkml:trace>
  <inkml:trace contextRef="#ctx0" brushRef="#br0" timeOffset="39753.2738">15189 13534 77 0,'-33'-3'34'16,"15"0"-25"-16,10 3 11 15,8 0 9-15,0 0-29 16,0 0-14-16,26 0 14 15,21 3 13-15,22 7 15 16,18-4-28-16,1-3 3 16,10-1 0-16,-3-2 2 0,-8 0-5 15,-10 0 0-15,-12 0-17 16,-17-7 12-1,-28 3-39-15,-20 0 3 0,0 4 12 16,-44 0-42-16</inkml:trace>
  <inkml:trace contextRef="#ctx0" brushRef="#br0" timeOffset="42768.4462">23177 13484 140 0,'-11'-8'25'16,"-2"-5"-18"-16,5 9 6 16,-2 4 22-16,7 0 1 15,1-3-3-15,2 3 5 16,0 0-23-16,-3 0 7 15,3 0 1-15,-3 0-16 16,-6 0 10-16,-2 0-17 16,-7 0 0-16,-7 0 5 0,4 0-3 15,7 0-2-15,5 0 1 16,6 0 5-16,3 0-11 15,0 0 5-15,0 0 0 16,0 0-7-16,0 0 3 16,0 0-13-16,12 0 1 15,32 6 16-15,34 4-11 16,32-2 11-16,26-8 0 15,24 0 16-15,22 0-16 16,16 0-3-16,13 0-3 16,10 0 1-16,10 0 3 15,6-1 1-15,2 1-9 16,-10 0 9-16,-24 0-2 0,-22 0 1 15,-13 0-5-15,-19-3-9 16,-20 3 15-16,-15 0-3 16,-21 0 1-16,-21 0-1 15,-24 0 7-15,-20 0-3 16,-21 0 0-16,-9 0-5 15,0 0 5-15,0 0 16 16,0 0-4-16,-27 0 12 16,-6 0-23-16,-8 0 2 15,-6 0-3-15,2 0-61 16,-5 4-68-16</inkml:trace>
  <inkml:trace contextRef="#ctx0" brushRef="#br0" timeOffset="43319.4778">23070 13590 150 0,'-53'-3'33'16,"17"1"-21"-16,18 2 3 15,12 0 26-15,6 0-2 16,0 0-24-16,13 0-11 15,49 0 5-15,48 0 5 16,47 0-11-16,36 0 4 16,18 8-4-16,0 2-3 15,-6 1 0-15,-6-1 0 16,-6 1 4-16,6 0-4 15,0-5 0-15,6-2-18 16,-2 0 18-16,-8-2-13 16,-17-2 13-16,-23 0 1 15,-33 0-1-15,-30 0 0 16,-29 0 0-16,-25 0 4 15,-17 0-8-15,-16 0 4 0,-5 0 0 16,0 0-3-16,0 0 3 16,-11 0 0-16,-22 0-3 15,-21 0-12-15,-17 0-32 16,-9 0-34-16,-3 0-63 15</inkml:trace>
  <inkml:trace contextRef="#ctx0" brushRef="#br0" timeOffset="43748.5023">23649 13729 139 0,'-11'0'45'0,"11"0"-45"16,0 0-5-16,11 0-19 15,40 0 24-15,32 0 23 16,33 0-18-16,33 0-2 16,20-3 0-16,12-2 3 15,16 2-9-15,1-2 3 0,2 3-3 16,-14-1-3-16,-7-1-2 15,-9 3 2-15,-19-5 6 16,-12 3 0-16,-20-2 2 16,-30 2-2-16,-21 3 0 15,-23 0 13-15,-21 0-8 16,-16 0 2-16,-8 0-1 15,0 0-4-15,0 0-4 16,0-3-2-16,-23 1 0 16,-3-1-24-16,-10 3-94 15</inkml:trace>
  <inkml:trace contextRef="#ctx0" brushRef="#br0" timeOffset="45173.5838">15064 13403 28 0,'-18'-17'7'0,"3"7"-6"15,1 5 19-15,7-1 1 16,-1 3-6-16,-5 1 1 16,5-1-10-16,-4 3 16 15,1 0-9-15,4 0-6 16,1 0 12-16,4 0-10 0,2 0 5 15,0 0-2 1,0 0-12-16,0 0 8 0,0 0-8 16,5 0 0-16,25 0 13 15,17 0-6-15,12 8-2 16,19 3-5-16,14-6 4 15,6-1-4-15,9-4 0 16,-1 0 7-16,-6 0-10 16,-5 0 6-16,-13 0-3 15,-7 0 1-15,-16 0 8 16,-15 0-9-16,-11 0 0 15,-9 0 0-15,-9 0-8 16,-10 0 7-16,-5 0 1 16,0-4-1-16,0-5-22 0,-8-1-12 15,-15 3-14 1,-8 1-37-16</inkml:trace>
  <inkml:trace contextRef="#ctx0" brushRef="#br0" timeOffset="58762.361">14637 16347 89 0,'-18'7'19'0,"-3"-3"-15"15,-7-4 2-15,8 0-3 16,5 0 33-16,9 0 6 0,3 0-23 15,3 0 1-15,0 0 0 16,0 1-14-16,0-1 13 16,0 0-13-16,0 0-5 15,0 3 12-15,0-3-12 16,0 0 6-16,0 0-3 15,0 0-2-15,0 0-4 16,0 0 2-16,0 0 0 16,21 0 0-16,12 0 10 15,17 0 10-15,13 0-15 16,7 0 0-16,5-4 5 15,6-7-3-15,5-3-7 16,6 1 7-16,6-1-5 0,5-2 4 16,5 1-6-1,-8 0 7-15,-5 3-9 0,-11-2 2 16,-7 4 0-16,-9-2 4 15,-9 5-1-15,-11-2-1 16,-3 2-1-16,-7 1 6 16,-2 5-8-16,-3-3 1 15,-4 4 0-15,-1 0 1 16,-5 0 0-16,5 0-1 15,-2 0 0-15,3 0 7 16,7 0-8-16,-1 0 1 16,4 0 0-16,6 0-4 15,0 0 5-15,-1 0-1 16,4 0 0-16,-1 0 6 0,1 0-9 15,-1 0 3-15,-2 0 0 16,-1 0-5-16,-2 0 7 16,-1 0-2-16,0 0 0 15,2 0 4-15,4 0-4 16,-6 0 0-16,8 0 0 15,-8 0-1-15,0 0 3 16,-2 0-2-16,-1 0 0 16,1 0 1-16,0 0-1 15,-1 5 0-15,8-2 0 16,3 0 0-16,13-3 1 15,7 0-1-15,8 0 0 16,-2 0 5-16,-4 0-7 16,-9 0 2-16,-2 0 0 0,-7 0-4 15,-6 0 6-15,-1 0-2 16,-2 0 0-16,-3 0 5 15,1 0-8-15,-4 0 3 16,5 0 0-16,-2 0-3 16,1 0 5-16,-1 0-2 15,-8 0 0-15,-10 0 3 16,-10 0-8-16,-13 0 5 15,0 0-10-15,0 0-9 16,-36 0-3-16,-36 0-53 16,-34 5-100-16</inkml:trace>
  <inkml:trace contextRef="#ctx0" brushRef="#br0" timeOffset="59566.407">14440 16480 76 0,'-3'0'69'15,"3"0"-65"-15,0 0-4 16,0 6-28-16,18-1 28 15,18 3 37-15,20-3-17 16,18 1-3-16,16-1-2 16,8-5-9-16,8 0 9 0,10 0-11 15,17 0 2 1,19 0 0-16,12 0-4 0,11-5 6 15,0-4-8-15,-3 1 0 16,-5 6 10-16,-15 2-10 16,-19 0-3-16,-14 0 3 15,-14 0 4-15,-10 0-4 16,-7 0 0-16,-7 0 0 15,-4 0-3-15,-2 0 8 16,-8 0-10-16,2 0 8 16,-10 0-3-16,1 0 6 15,-1 0-6-15,-5 0 0 16,-1 0-3-16,7 2 6 15,-1-2-3-15,3 3 4 16,7 0 1-16,-2-3 0 16,5 0-5-16,5 0 1 15,0 0 0-15,3 0 3 0,4-8-1 16,-1-3-1-16,4 0 0 15,-7 0 9-15,-3 3-11 16,-10 1 0-16,-13 1 3 16,-12 3-1-16,-15 1-2 15,-16 2 0-15,-7 0 1 16,-4 0-3-16,0 0-5 15,0 0 7-15,0 0 7 16,0 0-6-16,0-2 19 16,-22-1-20-16,-16 0-17 15,-15 3-91-15,-28 0-75 16</inkml:trace>
  <inkml:trace contextRef="#ctx0" brushRef="#br0" timeOffset="60452.4577">14832 16258 90 0,'-5'0'38'0,"2"0"-33"0,3 0-4 15,0 0-1-15,0 0 0 16,0 0 10-16,0 0-10 16,0 0 0-16,21 0 25 15,15 2-25-15,13 6 29 16,10-1-19-16,13-3-9 15,15-1 10-15,8 0-8 16,6-3 3-16,-4 0-6 16,4 0-1-16,1 0 0 15,4 0 2-15,10 0-1 16,9 0 0-16,2 0 3 15,1 0-3-15,0 0 0 16,-9 0-4-16,-6 0 2 0,-10 0 0 16,2 0 2-16,-4 3-8 15,-4 2 11-15,-2-2-3 16,-5 0 0-16,-7-1-9 15,6 0 9-15,-2 1-4 16,4-3 10-16,4 0-9 16,-5 0 3-16,-1 0 0 15,-9 0 1-15,-12 0 5 16,-5 0-4-16,-9 0-2 15,-7 0 0-15,-3 0-3 16,-6 0 3-16,-2 0 0 16,-3 0 3-16,-6 0-2 15,-3 0-2-15,-6 0 4 16,-7 0-3-16,-8 0 9 0,0 0-7 15,-3 0 1-15,0 0 1 16,0 0 2-16,0 0 6 16,0 0-8-16,0 0-4 15,0 0 12-15,-6 0-12 16,-9 0-7-16,-3 5-40 15,-2 8-71-15</inkml:trace>
  <inkml:trace contextRef="#ctx0" brushRef="#br0" timeOffset="63593.6374">14043 10683 18 0,'-13'-10'15'16,"8"2"0"-16,5 5-14 16,0 3-1-16,0 0 20 0,0 0-8 15,0 0 12 1,0 0-1-16,0 0-11 0,0 0 3 15,0 0-11-15,-3 0-1 16,3 0 10-16,0 0-11 16,0 0 2-16,0 0-3 15,0 0 3-15,0 0 1 16,0 0-5-16,8 0-9 15,23 0 9-15,15 0 10 16,16 0-7-16,16 0 1 16,8 0 6-16,15 0-9 15,15 6-1-15,15 5 0 16,15-7 5-16,5 2-3 15,6-1-1-15,13-2-1 0,-1 0 5 16,6-1-5-16,0-2 0 16,7 0 0-16,-1 0-3 15,1 3 4-15,-10 5-1 16,-9 2 0-16,-14 7 8 15,-13-4-12-15,-5 0 4 16,-7 2 0-16,1-11-2 16,1 1 4-16,7-5-2 15,4 0 0-15,2 0-3 16,-3 0 2-16,1 0-3 15,9 0 8-15,0 0-5 16,1-5 1-16,-6-2 0 16,-10 3 0-16,-18 3 3 0,-12 1-6 15,-13 0-2 1,-7 0 5-16,-13 0 12 15,-17 0-11-15,-16 5 0 16,-17 2 12-16,-9-4-13 0,-9-1 5 16,0-2 9-16,0 0-1 15,0 0 14-15,0 0-20 16,0 0 7-16,0 0-4 15,0 0-7-15,0 0-6 16,0 6-54-16,-3 5-77 16</inkml:trace>
  <inkml:trace contextRef="#ctx0" brushRef="#br0" timeOffset="78502.4901">24680 6109 41 0,'-5'-8'104'16,"2"-8"-74"-16,-4 2-16 15,4 6 37-15,3 3-16 16,0 3 2-16,0 2 1 16,0 0-21-16,0 0 1 15,0 0-15-15,0 0 1 0,0 0-8 16,0 7 2-16,0 28 2 15,-3 20 2-15,-2 19-1 16,-1 7 6-16,-1 8-2 16,-1 8-4-16,1 5 9 15,5-1-10-15,2 3 0 16,0-10-1-16,0-9 2 15,2-9-1-15,23-10 0 16,4-11 4-16,10-4-11 16,9-9 7-16,8-8 0 15,15-10 8-15,10-8-7 16,4-8 0-16,5-2 0 15,0-6 0-15,0 0 10 16,0 0-9-16,0-16-2 16,-5-3 0-16,-1-5-3 0,-16 2-3 15,-17-4-23-15,-16 3-56 16,-11 0-61-16</inkml:trace>
  <inkml:trace contextRef="#ctx0" brushRef="#br0" timeOffset="78766.5052">25613 6842 322 0,'0'-3'65'0,"0"3"-65"15,23 0-47-15,26 19 42 0,7 15 4 16,3 12 1-16,-2 7 10 15,-6 4-6-15,-7-4 13 16,-15-2-17-16,-17 0 2 16,-12-6-4-16,-12 6 6 15,-47 2 23-15,-18 3-11 16,-9-3-16-16,9-2-5 15,20-7-22-15,30-10-30 16,27-14-95-16</inkml:trace>
  <inkml:trace contextRef="#ctx0" brushRef="#br0" timeOffset="80263.5908">27369 6825 322 0,'-3'-31'61'0,"-15"17"-59"15,0 6 5-15,3 8 1 16,-3 0 8-16,-5 0-5 0,-6 0-7 16,-10 27-1-16,-4 16-3 15,-1 12 0-15,6 5 0 16,5 1 3-16,6 1-3 15,9-7 0-15,6-6 4 16,9-12-9-16,3-7 5 16,0-11-2-16,0-9 0 15,21-5 4-15,12-5 0 16,8 0-2-16,10-15 3 15,0-23 1-15,-7-8-4 16,-5-7 2-16,-13-3-2 16,-11 5 3-16,-5 9-3 15,-7 11 8-15,-3 19-4 0,0 12 22 16,0 0-26-16,0 4-1 15,0 31 0-15,8 11 1 16,7 8 3-16,6-5-3 16,2-5 3-16,10-9-8 15,3-11 5-15,3-10-20 16,2-14-4-16,1 0-18 15,-1-5-30-15,-5-25-24 16,-11-8 10-16,-12-2 2 16,-10-8 48-16,-3-11 36 15,0-1 0-15,0-4 14 16,0 16 17-16,0 14 58 15,0 21-33-15,0 13 5 16,0 0-57-16,0 13 6 16,10 26 47-16,5 13-20 15,-1 4-13-15,-5 3-3 0,0-5-19 16,-3-14 11-16,0-8-11 15,-6-11 2-15,3-8 11 16,-3-6-13-16,0-7 5 16,0 0 0-16,2 0-7 15,5-7 16-15,4-33-8 16,14-16-8-16,10-13-3 15,7 8-7-15,0 12 10 16,-11 15 0-16,-3 23-1 16,-10 11-4-16,0 0 0 15,0 16 1-15,0 17 4 0,0 5 6 16,-2 2 1-16,-4 1-7 15,1-1-7-15,-5-3-3 16,2-6-53-16,1-3-72 16</inkml:trace>
  <inkml:trace contextRef="#ctx0" brushRef="#br0" timeOffset="81490.661">28923 7111 170 0,'3'0'113'0,"5"0"-113"15,10 0 14-15,10-12-14 0,6-15 20 16,9-3-2-16,1-4 7 15,-5-1 2-15,-6-8-14 16,-16-3 4-16,-5-2-3 16,-10-3-10-16,-2 6 7 15,0 5-11-15,-18 10 3 16,-8 14-3-16,0 8 0 15,-4 8 11-15,-3 0-22 16,-2 27 11-16,-1 29 0 16,6 11-3-16,15 10 3 15,9-7-2-15,6-9-2 16,0-2 4-16,21-13-1 15,12-9 6-15,3-10-3 16,5-7-1-16,6-10-1 16,4-10 10-16,0 0-8 15,-7 0-2-15,0-26 0 0,-8-5 3 16,0-11-3-16,-3-6 0 15,-7-8 1-15,-2-9 0 16,-6 1 1-16,-6 0-1 16,-7 3-1-16,-5 9 1 15,0 12-1-15,0 11 7 16,-2 8-6-16,-13 8 9 15,1 1 3-15,1 5-10 16,5 4-3-16,1 3 2 16,7 0-7-16,0 0-2 15,0 0-12-15,0 0 16 16,3 18 2-16,15 4 0 15,7-1-1-15,4 3 2 0,1 0-1 16,-4-2 1-16,0 3 0 16,-4-2-1-16,-5 5 2 15,-5 3-1-15,1 6 0 16,-11 1 4-16,1 1-7 15,-3-7 3-15,3 1 0 16,2-6 0-16,5-6 1 16,5-4-1-16,0-7 0 15,12-5-1-15,6-5-1 16,14 0 1-16,1 0 1 15,4-14-5-15,-4-6 7 16,-6-8-2-16,-6-1 0 0,-13-5 5 16,-2-10 0-1,-9 0 2-15,-6-13-6 0,-6 1 8 16,0 5-1-16,0 6-7 15,-11 5 1-15,-14 8-1 16,-1 5 5-16,2 8-6 16,-3 6 0-16,6 8-3 15,3 5 6-15,4 0-6 16,5 0 3-16,3 10-14 15,3 15 11-15,3 4 3 16,0 3-10-16,21 3 5 16,15-4-6-16,2 2 11 15,1-4 0-15,-7 2-1 16,-5 5-3-16,-9 1 4 0,-7 6 0 15,-4-1-4-15,-4-1 4 16,-3 1 0-16,3-2 0 16,-3-2 4-16,0-5-2 15,5-5-2-15,5-3-25 16,3-12-17-16,15-8-32 15,11-5-59-15,12 0-6 16</inkml:trace>
  <inkml:trace contextRef="#ctx0" brushRef="#br0" timeOffset="81790.6782">30633 6740 137 0,'7'-48'116'0,"-7"19"-30"15,0 10-22 1,0 14-28-16,-12 5-18 16,-14 0-18-16,-5 29-7 0,-7 28 7 15,2 12 0-15,7 5 3 16,17-4-8-16,12-8 5 15,0-14 0-15,17-14-8 16,17-10-2-16,7-13 10 16,0-8-1-16,1-3 3 15,-4 0 3-15,-14-26 0 16,-6-10-3-16,-14-12 43 15,-4-9-30-15,0-12 6 16,-28-8-12-16,-13-1-5 16,-3 8-6-16,1 17 2 15,8 13-10-15,11 21-1 0,6 15-53 16,12 4-52-16,6 7-218 15</inkml:trace>
  <inkml:trace contextRef="#ctx0" brushRef="#br0" timeOffset="82280.7062">30762 7146 225 0,'17'0'18'15,"10"-4"-10"-15,8-16-8 0,4-1 11 16,0-8 7-16,-4-11 27 15,1-6-9-15,-5-8-21 16,-8-10 14-16,-5 3-13 16,-13-4 4-16,-5 12 6 15,0 8-9-15,-15 10-9 16,-8 5-1-16,-1 12-4 15,9 4-2-15,3 12-1 16,9 0 0-16,3 2-4 16,-3 0-16-16,3 0-4 15,0 20 10-15,0 8 13 0,0 6-2 16,10 6-11-16,16 3 4 15,7 2 10-15,-4 3 3 16,2 4-2-16,-8 0-1 16,-2 3 5-16,-3-7-2 15,-6 0-3-15,-1-5 0 16,1-7 4-16,-3 2-3 15,3-6-1-15,3-3 0 16,3 1-21-16,11-9-163 16</inkml:trace>
  <inkml:trace contextRef="#ctx0" brushRef="#br0" timeOffset="83096.7529">32185 6991 298 0,'0'13'71'0,"0"-2"-71"15,18 2 1-15,8-7 2 16,0-6 25-16,5 0-6 16,4 0 12-16,4-26-16 15,2-7-3-15,-8-12-4 16,-9-6-9-16,-6-8 10 15,-13-2-12-15,-5 7 1 16,0 12-3-16,0 14 3 16,0 15-1-16,-8 8 0 15,-7 5-3-15,-3 3 2 16,-5 34-6-16,-8 17 4 15,11 7 0-15,7 6 3 16,13-9 0-16,0-2-2 16,0-8 5-16,28-10-5 0,1-5 2 15,7-11-10-15,5-10-3 16,4-12-8-16,-1 0-2 15,2 0-11-15,-12-29-1 16,-3-9 23-16,-11-8-6 16,-4-12-2-16,-1-14 17 15,3-3 3-15,-2 5 2 16,2 17 11-16,0 22 1 15,-6 17 16-15,1 14-14 16,1 0-15-16,6 19-1 16,11 26 0-16,-1 13 19 15,-4 10 8-15,0-7-19 0,2-5 7 16,-2-10-15-16,-3-11 1 15,2-11 5-15,-7-12-6 16,-7-5 16-16,2-7 12 16,-5 0-4-16,1-7 16 15,2-24-17-15,-1-22-15 16,1-15 12-16,-4 0-15 15,-1-5 3-15,-1 9-8 16,2 4 0-16,1 16 0 16,-5 8-18-16,4 11-20 15,-2 13-7-15,-2 12-50 16,7 0-65-16</inkml:trace>
  <inkml:trace contextRef="#ctx0" brushRef="#br0" timeOffset="84000.8046">33278 6945 173 0,'18'15'54'0,"5"0"-32"15,3-6 17-15,7-7 7 16,6-2-25-16,-3 0 4 16,5-11 3-16,5-21-17 15,-5-10-1-15,-8-12-10 16,-16-13 0-16,-13-2 5 15,-4-1-4-15,-4 15-1 16,-17 16 0-16,3 18 6 16,7 16-9-16,-4 5 3 15,0 19-4-15,-3 28-1 16,7 12 6-16,8 7-1 15,3-2 0-15,0-9 0 0,29-7-3 16,4-8-4-16,6-14-12 16,2-5 3-16,6-12-12 15,4-9 5-15,0 0 8 16,-4 0-19-16,-9-13 13 15,-10-19-3-15,-8-8-20 16,-4-6 21-16,-8 3 23 16,-3 14 18-16,0 13 26 15,-5 11 3-15,2 5-5 16,-2 2-33-16,0 33-2 15,0 13 36-15,0 6-25 16,0-3-7-16,3-6 0 16,3-3-9-16,3-9 5 15,-3-7-5-15,-1-7-2 0,-2-14 5 16,-3-1-5-16,7-4 4 15,7-4 2-15,8-25-2 16,9-19-3-16,5-8-1 16,0-7 0-16,0 6 0 15,0 14 1-15,-10 16-1 16,-3 19 0-16,-5 8-1 15,0 0-1-15,3 30-2 16,4 9 4-16,4 4 6 16,-6 3-5-16,7-4 1 15,-3-7-1-15,3-8 3 0,-1-11-8 16,4-11 0-1,-3-5-6-15,6 0 9 0,-4-19-2 16,4-17 3-16,-3-19 5 16,-4-14-3-16,1-16 15 15,-7-11-6-15,-8-6-7 16,-2-5 12-16,-10 2-10 15,-3 7 2-15,2 10 5 16,-2 24-6-16,0 26 5 16,0 17-9-16,0 16-2 15,0 5 0-15,0 0-1 16,0 0-5-16,0 23 4 15,0 31-4-15,-12 21 3 16,-6 16 2-16,-3 10 0 16,1 2 1-16,2 2-1 15,0-3 0-15,4-11 1 0,7-2 3 16,7-18-5-16,0-12 1 15,3-11-5-15,33-15-25 16,9-15-48-16,12-13-120 16</inkml:trace>
  <inkml:trace contextRef="#ctx0" brushRef="#br0" timeOffset="84159.8137">35149 6593 68 0,'15'-46'336'16,"3"39"-275"-16,9-5-53 15,3-1 0-15,6 2-2 0,2 4-6 16,6-2 0-1,3 1 0-15,-1 3-2 0,-8-3-23 16,-14 8-70-16,-9 0-140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cm"/>
          <inkml:channelProperty channel="T" name="resolution" value="1" units="1/dev"/>
        </inkml:channelProperties>
      </inkml:inkSource>
      <inkml:timestamp xml:id="ts0" timeString="2015-11-25T16:18:42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27283 10320 17 0,'0'-6'31'16,"0"-2"-22"-16,0 2 3 15,0 5 12-15,0-2-13 16,0 0 8-16,0 0-3 16,0 3 3-16,0 0 1 15,3 0-2-15,-3 0-2 16,0 0 3-16,0 0-16 15,0 0 6-15,0 0-2 16,0 0-6-16,0 0 4 16,0 0 1-16,0 0 0 15,0 0 3-15,3 0-9 16,0 0 4-16,-1 0-1 0,1 0-3 15,1 0-2 1,-1 0-9-16,8-2 11 0,16 2 10 16,12-3-7-16,11 1 10 15,6 2-8-15,5 0-5 16,-2 0 2-16,0 0-1 15,6 0-1-15,4 0 0 16,1 0 4-16,12 0-4 16,0-3 0-16,1 0 0 15,1-2 1-15,-10-1-1 16,-6 5 0-16,-2-2 1 15,-9 3-1-15,-8-4 0 16,-3 4 1-16,-2 0-1 16,0 0-1-16,4 0 1 15,-1 0 1-15,1 0-1 0,2 0 0 16,4 0 0-1,-1 0 1-15,4 0-1 0,-1 4 0 16,-2-1 0-16,0-2 2 16,-5 3-2-16,5-2-2 15,-3 1 0-15,-4-1 3 16,-3 1-1-16,2 2 1 15,-2 0-1-15,4 1 0 16,-4-2 0-16,7 0 0 16,-7-2-1-16,7 5 0 15,-7-2 0-15,3 0 0 16,4-3-2-16,-3 4 3 15,-4-1 0-15,0-3-9 16,2 2 4-16,1-4 5 0,1 0-5 16,2 0 5-16,-2 0 1 15,1 0-1-15,-3 0 0 16,-2 0 0-16,4 0-3 15,-4 0 3-15,6 0 0 16,-2 0-3-16,3 0 5 16,-1 0-2-16,1 0 0 15,3 0-1-15,-5 0-2 16,2 0 3-16,0 0 0 15,-4 0 0-15,-6 0-2 16,2 0 4-16,-4 0-4 16,-1 0 2-16,1 0 0 15,2 0 0-15,3 1 0 0,5-1 2 16,-3 4-2-1,5-4 0-15,-1 2 0 0,-2 1-2 16,-6 0 1-16,-7-1 1 16,1-2 0-16,-7 0 0 15,4 0 3-15,0 0-3 16,-4 0 0-16,-1 0 1 15,-8 0-1-15,-4 0 0 16,-8 0 2-16,-5 0 0 16,-1 0 8-16,-2 0 6 15,0 0 5-15,0 0 1 16,0 0 0-16,0 0-10 15,0 0-3-15,0 0-3 16,0 0-6-16,0 0-2 0,-2 0-8 16,-34 0-50-16,-23-2-61 15</inkml:trace>
  <inkml:trace contextRef="#ctx0" brushRef="#br0" timeOffset="1135.0649">27446 10331 51 0,'-39'-6'29'0,"13"4"-10"16,14-1 12-16,6 3 4 15,6 0-5-15,0 0-9 0,0-2-3 16,0 2-10-1,0 0-8-15,0 0-5 0,8 0 5 16,10 0 7-16,15 0 21 16,12 0-16-16,18 2 9 15,10 6-10-15,17 0-5 16,20-2 4-16,18 1-4 15,8 1-3-15,4 3 1 16,-1 0-3-16,-1 0-1 16,-5-3 0-16,1 2 0 15,0-2-1-15,-8 3 2 16,5-3-2-16,0-4-4 15,3 3-1-15,5 2 5 16,2-5 2-16,-12 2-1 0,-6-2 0 16,-7-4-1-16,-6 0 1 15,-4 0 0-15,-4 0-1 16,-11 0 0-16,-4 0 1 15,-5-7 0-15,-4 0 0 16,-4-2 0-16,-2 1 0 16,-10 2 0-16,1 4 0 15,-11-1 0-15,2-3 0 16,-6 6 0-16,2-2 0 15,-5 2 0-15,2 0 0 16,4 0 0-16,-1 0 1 16,4 0-3-16,-1 0 4 15,4-3-2-15,-3 3 1 0,2-2-1 16,-2-4 0-1,-2 5 2-15,-4 1 0 0,-6-3-4 16,-1 3 2-16,-2-4 0 16,-6 2 0-16,-4-1 2 15,-4 3-1-15,-5-4-1 16,-5 4 0-16,-4 0 1 15,-4-1-1-15,-4 1 2 16,-3 0-2-16,0 0 1 16,0 0 7-16,0 0-5 15,0 0-3-15,0 0-1 16,-7 0-6-16,-27 0-29 15,-23-6-113-15</inkml:trace>
  <inkml:trace contextRef="#ctx0" brushRef="#br0" timeOffset="7297.4174">9292 10790 138 0,'80'-17'2'0,"24"-1"1"16,42 3 3-1,38-4-4-15,-33 3 12 0,15 0 3 16,27 2 4-16,15-2-4 15,16 2-4-15,10 0-6 16,2-3 0-16,-2 1-3 16,6-1-1-16,-5-1-2 15,0 0 0-15,6-4 0 16,8-2 2-16,3-6-2 15,-2 0 2-15,-16 3-3 16,-26-1-2-16,-33 4 1 16,-26 0 2-16,-42 6 1 15,-35 6 1-15,-33 5-2 16,-21 4 11-16,-16 3-4 15,-2 0 16-15,0 0 19 0,0 0-6 16,0 0-11 0,0 0-13-16,0 0-7 0,0 0-2 15,0 0-4-15,0 0-3 16,0 0 3-16,0 0-19 15,0 0-6-15,0 8-4 16,0 6 1-16,0 1-28 16,-12 1-16-16,-14-8-73 15</inkml:trace>
  <inkml:trace contextRef="#ctx0" brushRef="#br0" timeOffset="10155.5808">8676 11906 209 0,'-26'-10'51'0,"6"6"-51"16,10 4-13-16,4 0 13 15,4 0 6-15,2 0 3 16,0-3-1-16,0 3 4 16,0 0-6-16,0 0 4 15,0 0 5-15,18 0-12 16,26 0-2-16,33 0-1 15,30 8 0-15,24-4 15 0,21-4-8 16,8 0-1-16,4 0-5 16,-4-12-2-16,-6-1 5 15,-15-1-6-15,-16 5 8 16,-28 2-7-16,-33 6 3 15,-26 1-4-15,-24 0 0 16,-12 0-4-16,0 0-1 16,0 0 7-16,-15-4 2 15,-31 1 6-15,-24 1-6 16,-22 2-2-16,-18 0-3 15,-14 0-8-15,-7-4 3 16,0 3 7-16,5-5 0 0,8-2 1 16,12 0 0-16,11 1 1 15,20 2-1-15,19-2 0 16,17 5 0-16,21 2 4 15,11-3 0-15,7 3-3 16,0 0-1-16,0 0-1 16,22 0-6-16,31 3-17 15,24 16 12-15,25-3 4 16,14-3 5-16,8-4 6 15,1-5-1-15,3 0 0 16,-9-4 1-16,-6 0-3 16,-15 0 1-16,-24 0-1 15,-30 0 6-15,-23 0-6 16,-21 0-9-16,0 0 1 15,-26 0 8-15,-41 0 14 0,-25 0-14 16,-17 0-12-16,-13 0 4 16,-5 0 8-16,-1 0 0 15,-1 0 1-15,11-4-1 16,8 0 0-16,12 0 0 15,18 1 1-15,21 1 0 16,26 2 0-16,15 0 1 16,15 0-1-16,3 0 3 15,0 0-4-15,38 0-4 16,31 19-8-16,26-3 10 15,27-4-1-15,14-3 3 16,3-4 0-16,-5-1 5 0,-11-2-3 16,-25 1-4-16,-30 1 2 15,-26 2-5-15,-22-1-8 16,-20 4-15-16,-9 5 3 15,-50 1-60-15,-30 0 16 16</inkml:trace>
  <inkml:trace contextRef="#ctx0" brushRef="#br0" timeOffset="15396.8806">13920 11323 7 0,'0'0'15'0,"0"0"-6"16,0 0 7-16,0 0-11 16,0 0 4-16,0 0-2 15,0 0-2-15,0 0 4 16,0 0 4-16,0 0-2 15,0 0 4-15,-3 0-6 0,3 0 0 16,0 0-3-16,0 0-5 16,0 0 0-16,0 0-1 15,0 0 0-15,0 0 2 16,0 0-2-16,0 0 1 15,0 0-1-15,0 0 1 16,0 0-1-16,0 0 4 16,0 0-2-16,0 0 3 15,0 0-2-15,0 0-3 16,0 0 0-16,0 0 1 15,0-6-2-15,0 3 1 16,0-4-8-16,0-6 7 0,3-4 2 16,12-5 23-1,3 1-19-15,0 0-2 0,-3 3 4 16,3-1-4-16,0 0-3 15,5 0 0-15,4 3-1 16,3-2 1-16,2 4 0 16,6 0-4-16,5 1 2 15,4 6 2-15,9 0-1 16,6 6 1-16,7-2 4 15,3 3-3-15,5 0 1 16,-3 0-2-16,4 0 1 16,-1 0-1-16,3 0 0 15,0 8 0-15,12 5 4 16,6 1-3-16,0-2-1 15,4 2 1-15,-7 2-1 0,-4-5 2 16,-7 0-2 0,-4-1 1-16,-3-5-1 0,-3-2 0 15,6 3 0-15,-3-1 0 16,1 0 0-16,-7 3 2 15,-9 1-1-15,-5-2-1 16,-9 7 0-16,-7-3 0 16,-9 4 0-16,1-2 0 15,-5 1 0-15,-5 3 0 16,6-2 0-16,1 7 0 15,6-1 1-15,5 1-1 16,8 4 0-16,-5 1 3 0,3-1-3 16,-2 1 0-1,-1-2 0-15,-5-4 0 0,-1-2 0 16,-5-4 0-16,-1-1 0 15,-2-1 1-15,1 1 0 16,-8-2-1-16,6 4-1 16,-1-4 1-16,1 1 0 15,4 4 0-15,3-2 0 16,-3-1 1-16,-2 1-1 15,0 2 0-15,2 1 1 16,-7-1-2-16,0-1 1 16,2 2 0-16,-2 3-1 15,4-3 1-15,-1 5 0 16,4-5 1-16,3 5 0 15,-3-5-2-15,6-2 2 0,-4-1-1 16,0 2 0-16,-2 0 2 16,0 1-2-16,-7-5 0 15,2-1 1-15,-5 4-1 16,-5-9 0-16,6 6 0 15,-4-2-1-15,4 2 2 16,1 3-1-16,3 0 0 16,0 3-1-16,4 2 1 15,-2 1 0-15,3-1 1 16,-1 1 0-16,1-1 1 15,3-3-3-15,2 3 2 16,4 1-1-16,2 0 1 0,4-1-1 16,3 3 0-1,-4-1 0-15,1 5 0 0,2 1 0 16,3-2 0-16,-2 1 0 15,2-3 2-15,3 2-2 16,1 3 0-16,-1-4 0 16,1 1 0-16,-4 3 0 15,-2-4 0-15,-1 1 1 16,-4 0-2-16,0-4 1 15,-4-1 0-15,0-3 0 16,-3 2 1-16,0-5-1 16,-5 4 0-16,2-5 0 15,3 4 0-15,-1-1 0 16,-2-1 1-16,3-1 1 15,-6-1-2-15,5-1 0 16,-2 1 2-16,3 2-2 0,-1-4 1 16,-2 0-1-16,3 1 0 15,-4 0 3-15,1-1-2 16,-1 1-1-16,1 1 0 15,-1-2 0-15,1 3 0 16,0 1 0-16,0-4 4 16,-3 0-4-16,-7-1 1 15,0-5-1-15,5 7 1 16,-8-4 0-16,5 3-1 15,1 1 3-15,-3-1-1 16,4 0-2-16,3 7 1 0,-4-5-1 16,7 1 0-1,2-2 2-15,8 2-2 0,4-4 2 16,1 6-1-16,-2-2-1 15,2-1-1-15,-7 2 1 16,-1-4 0-16,-4-1 1 16,-8 4-2-16,5-4 2 15,0 1-1-15,-6-4 0 16,-4-4 0-16,-5-3 2 15,-8-2-2-15,-8 0 0 16,-5 0 0-16,0 0 0 16,0-2 6-16,0-14-6 15,-12-2-21-15,-2-3 5 16,-1 1-1-16,5-4-1 15,2-3-15-15,2-3-6 0,3 2 4 16,-3-2 1-16,3 1-14 16</inkml:trace>
  <inkml:trace contextRef="#ctx0" brushRef="#br0" timeOffset="15814.9045">21024 13111 29 0,'-15'-24'77'15,"-3"8"-6"-15,6 0-37 16,0 6 10-16,3 2 3 16,1 2-21-16,5 3-10 15,-1 3 3-15,1 0-4 16,0 0 3-16,0 0-6 15,3 0 6-15,0 0-6 16,0 0 0-16,0 0-3 0,0 0-4 16,0 0-3-1,0 0-2-15,0 0 0 0,0 0 0 16,0 0 0-16,0 0-4 15,0 0 1-15,3 25-7 16,21 4 6-16,14 9 0 16,10-1 4-16,6 6 6 15,-1-5-3-15,0-1 7 16,-7-3-10-16,-8-1 4 15,-9-3-2-15,-8 1-1 16,-9-5-1-16,-9 4 0 16,-3 4 0-16,-15 7-1 15,-39 1 1-15,-28 6 9 16,-14-3 0-16,-4-3-4 15,8-2-3-15,14-3 3 0,16 3-3 16,20-3-2-16,18-1 0 16,21-6-62-16,3-16-63 15,49-14-163-15</inkml:trace>
  <inkml:trace contextRef="#ctx0" brushRef="#br0" timeOffset="16650.9523">19503 14202 333 0,'0'0'32'15,"0"43"-32"-15,-21 37-2 16,-18 34 2-16,15-36 23 15,10-2-10-15,1-1 6 0,5-6-5 16,1-10-9-16,4-8 5 16,3-9-5-16,0-6-2 15,0-13-1-15,0-7-1 16,0-7-1-16,0-9 0 15,0 0-9-15,0-5-38 16,0-29-23-16,16-16 6 16,4-12-142-16</inkml:trace>
  <inkml:trace contextRef="#ctx0" brushRef="#br0" timeOffset="17063.976">19490 14210 245 0,'3'0'53'16,"9"0"-53"-16,12 27-6 15,9 19 6-15,11 15 31 16,4 5-5-16,6 10-5 16,-2-7-4-16,5-5-2 15,-1-7-8-15,1-12 4 16,-1-8 5-16,-5-7-6 15,-9-6-2-15,-7-5-5 16,-8-12 5-16,-12-1-4 16,-6-6 1-16,-9 0 1 15,3 0 3-15,-3-3 10 16,8-29 7-16,5-13-4 15,2-14-7-15,-7-5-13 0,2-8-1 16,-7-10 8-16,-3 4-5 16,0-3-2-16,0 11-2 15,0 14 3-15,0 16-3 16,0 13 0-16,0 12-1 15,0 6-1-15,0 9-11 16,0 0-5-16,0 0-2 16,0 10-37-16,0 23-47 15,2 20-49-15,9 3-49 16</inkml:trace>
  <inkml:trace contextRef="#ctx0" brushRef="#br0" timeOffset="17399.9952">20562 14576 360 0,'0'0'27'0,"0"0"-17"15,-5 33-10-15,-24 17 4 16,-4 12 6-16,2 5 4 15,18 2-2-15,13-8-9 16,0-4 0-16,20-15-1 16,24-14-2-16,13-13-10 15,2-15 10-15,3 0 4 16,2-15 15-16,-8-20 0 15,-17-11-10-15,-16-8 2 0,-17-9 2 16,-6-5-8-16,-36-6-4 16,-23 7-1-16,-13 10-3 15,-2 13-20-15,9 17-20 16,8 13-2-16,6 14-48 15,-1 0-93-15</inkml:trace>
  <inkml:trace contextRef="#ctx0" brushRef="#br0" timeOffset="20453.1698">14506 9290 151 0,'-21'-1'56'16,"3"1"-53"-16,3 0-1 16,7 0 6-16,8 0 16 15,0 0 13-15,0 0 5 0,0 0-11 16,0 0-1-16,0-13-7 15,0-17 8-15,18-25-12 16,23-22-19-16,24-14-5 16,27-11 5-16,21 1 14 15,15 2-14-15,9 9 0 16,2 11 0-16,-6 16 9 15,-17 16-9-15,-21 13 1 16,-26 13 0-16,-27 7-1 16,-22 9 0-16,-17 3 0 15,-3 2 0-15,0 0-1 16,0 0-29-16,-11 0-16 15,-28 18-41-15,-24 1-1 0,-17-3-107 16</inkml:trace>
  <inkml:trace contextRef="#ctx0" brushRef="#br0" timeOffset="20810.1902">14271 8897 323 0,'-24'53'9'15,"-3"20"-9"-15,1 0 0 0,8-4 2 16,6-2 14-16,9-10-1 15,3-10-7-15,0-7 11 16,0-10-4-16,3-9-10 16,18-3 4-16,-1-4 14 15,8-3-10-15,1-2-6 16,9-9-3-16,11 0-3 15,10 0 0-15,8-18 5 16,20-21-5-16,11-16-2 16,5-5-28-16,5-1-40 15,-8 1-17-15,-15 9-73 16</inkml:trace>
  <inkml:trace contextRef="#ctx0" brushRef="#br0" timeOffset="21490.2291">16503 7775 383 0,'0'0'30'16,"0"21"-27"-16,0 43-3 16,0 27 19-16,0 3 2 15,0-38-2-15,0-4 6 0,0-5-17 16,2-7-8-16,-2-10 5 15,3-10-5-15,-3-3-6 16,3-10-57-16,-3-7-44 16,0 0-113-16</inkml:trace>
  <inkml:trace contextRef="#ctx0" brushRef="#br0" timeOffset="21721.2423">16372 7745 341 0,'0'5'40'15,"23"29"-40"-15,24 16-1 0,22-1 1 16,8 7 19 0,6-5-10-16,3-9 3 0,-3-8-5 15,-8-4-2-15,-13-8 0 16,-14-7-5-16,-12-7 3 15,-18-3-7-15,-10-5-25 16,-8 0-53-16,0 0-49 16,0-18-39-16</inkml:trace>
  <inkml:trace contextRef="#ctx0" brushRef="#br0" timeOffset="21945.2552">16938 7585 85 0,'-6'-35'66'0,"4"17"-19"15,2 9-2-15,0 9 14 0,0 0-16 16,0 5-20-16,0 31-21 15,0 10 3-15,8 7 13 16,4 2-2-16,4-1 1 16,-1-6-7-16,-2-5-6 15,3-3 0-15,-4-10-4 16,-4-4 0-16,5-4-27 15,-1-9-42-15,-4-3-54 16,10-10-65-16</inkml:trace>
  <inkml:trace contextRef="#ctx0" brushRef="#br0" timeOffset="22211.2704">17277 7740 249 0,'0'-4'148'16,"0"4"-114"-16,-3 6-21 0,-9 32-13 15,-2 16-1-15,2 9 1 16,9 2 1-16,3-7-1 15,5-10-1-15,28-15 1 16,6-11-3-16,2-17 3 16,-2-5 6-16,-6 0-3 15,-7-32 4-15,-11-6 7 16,-12-10 2-16,-3-6 0 15,-18-1 10-15,-23-4-24 16,-10 1 6-16,1 14-8 16,5 12-16-16,10 13-16 15,8 17-42-15,6 2-75 0</inkml:trace>
  <inkml:trace contextRef="#ctx0" brushRef="#br0" timeOffset="22695.2981">17987 7358 371 0,'20'37'8'16,"11"19"4"-16,2 9 0 0,-2 6 26 15,-3-4-5-15,-7-8-14 16,-1-8-4-16,-7-11-11 15,-8-10 1-15,-2-15-1 16,0-6-2-16,-3-9 5 16,0 0-7-16,0-6 7 15,0-28-1-15,0-18-6 16,0-13 0-16,0-21-3 15,18-6-3-15,5 4 6 16,5 19-12-16,-2 21 4 16,-1 20 7-16,-5 15-4 15,1 13 4-15,5 0-4 0,5 30 1 16,4 15 4-16,0 9 0 15,-5 1 2-15,3 5 3 16,3-7-3-16,-2-2-2 16,0-11 0-16,-1-3 0 15,-7-10 0-15,-3-3-70 16,2-16-112-16</inkml:trace>
  <inkml:trace contextRef="#ctx0" brushRef="#br0" timeOffset="23131.323">18775 7218 335 0,'-3'0'49'0,"3"0"-39"15,0 0-2-15,0 10-8 16,0 26-3-16,14 9 3 15,11 6 20-15,1 0 5 16,4-8-5-16,-1-3-18 16,2-8 6-16,-3-12-8 15,-4-2-8-15,3-13 7 16,0-5 1-16,-4 0 8 15,2-17-8-15,-7-14-10 16,-7-12 10-16,-8-3 0 16,-3-3-1-16,0-8 1 15,0 2 1-15,0 12 1 0,0 13 1 16,0 16-1-16,0 7 12 15,0 7-1-15,0 0-9 16,0 26-4-16,0 19-13 16,22 11 13-16,4-2 8 15,10-1-4-15,-1-8 3 16,7-7-5-16,-4-11-4 15,4-11 5-15,9-11-6 16,1-5-9-16,5 0-70 16,-9-10-71-16,-27-23-107 15</inkml:trace>
  <inkml:trace contextRef="#ctx0" brushRef="#br0" timeOffset="23677.3542">19500 7021 248 0,'0'5'132'0,"0"35"-132"0,0 11 8 15,0 8 5-15,3 2 18 16,8-4-14-16,1-7 7 16,-2-10-9-16,-2-7-3 15,-8-15-9-15,3-7-1 16,-3-8 0-16,0-3 0 15,0 0-1-15,0-11 7 16,0-26-5-16,9-20-3 16,9-10-21-16,11-2 1 15,7 7 10-15,-3 20-8 0,-4 20 18 16,-8 17-4-16,-3 5 3 15,-3 0-2-15,0 13-1 16,3 14 4-16,-3 2 1 16,-1-5 10-16,-5-1 1 15,-3-8-8-15,-3-5-4 16,-3-4 7-16,0-6-7 15,0 0 0-15,0 0 0 16,0 0-15-16,2 0 15 16,11-24 0-16,5-19 0 15,5-15-4-15,8-2-5 16,4 12 2-16,-6 10-2 0,4 26 0 15,6 12 6-15,0 0 3 16,5 19 0 0,1 17 1-16,-6 12 2 0,-8 3 8 15,2 0 2-15,-2-4-8 16,0-8-1-16,0-7 3 15,-2-8-7-15,1-8 0 16,-7-11-11-16,11-5-77 16,-4 0-156-16</inkml:trace>
  <inkml:trace contextRef="#ctx0" brushRef="#br0" timeOffset="24094.3781">20376 6342 357 0,'0'31'12'0,"0"28"-12"16,0 13 0-16,0 7 1 16,18 1 21-16,6-3-6 15,-1-6 2-15,3-5 6 16,-4-22-11-16,-8-8 3 15,-2-15-2-15,-3-13-14 16,-2-8 3-16,-5 0-3 16,7 0-5-16,6-11 3 15,12-29 2-15,12-8 6 16,8-3 4-16,4 11-10 15,-4 20-6-15,-9 11 0 0,-7 9 5 16,-8 0 0 0,-8 29-1-16,-4 14-2 0,-1 5 4 15,-10-3 4-15,0-2 8 16,0-10-5-16,-6-7-4 15,-21-8-3-15,-12 2-2 16,-8-2 2-16,-6-4 4 16,-1-7-4-16,10-7-30 15,13 0-31-15,20 0-60 16,11-12-66-16</inkml:trace>
  <inkml:trace contextRef="#ctx0" brushRef="#br0" timeOffset="24968.4281">20786 7074 64 0,'41'11'28'15,"7"-6"-14"-15,6-5 40 16,8 0-16-16,5-8 4 16,8-23-1-16,-3-7-13 15,-10-2-13-15,-14-1-5 16,-22-7 20-16,-14-5-9 15,-12-6-7-15,0-5-1 16,0 2-12-16,-27 9 7 16,1 13-3-16,-1 15-5 15,3 15 4-15,0 10-4 16,1 0-4-16,-5 14-2 15,5 23 5-15,2 16 1 0,13 7 0 16,8 0-1 0,0-1 1-16,3-6 2 0,23-10-1 15,10-10-2-15,2-11 1 16,4-12-11-16,3-6 5 15,-1-4-4-15,3 0 3 16,-4-21-1-16,-5-8 5 16,1-14 3-16,-3-10 1 15,-5-8-1-15,-3-4 3 16,-10-2 3-16,-13 6 0 15,-5 3-6-15,0 9-2 16,-18 12-2-16,-17 9 4 16,-9 16 4-16,2 7-1 15,6 5-3-15,6 0 0 0,15 0-1 16,4 12-3-16,8 7 3 15,3 0 1-15,0-2-2 16,6 1-2-16,24 0-3 16,9-1-3-16,7-1 6 15,5-1-7-15,6 2 11 16,-8-1 0-16,-7 6 1 15,-6 4-1-15,-12 0 0 16,-6 2 0-16,-4-2 0 16,-1 1 4-16,-1-3 6 15,-4-4-5-15,5-3-2 16,0-4 3-16,5-7-2 15,3-6-1-15,1 0 1 0,7-6 9 16,1-24 6 0,-4-5-5-16,1-12-9 0,-9 3 0 15,-6-7 0-15,-9 3 4 16,-3-2 3-16,0 14-12 15,-3 9 3-15,-9 12 4 16,6 11-6-16,3 4-2 16,3 0 1-16,0 27-4 15,0 21-5-15,21 19 9 16,2 5 1-16,5 0-1 15,-2-5 0-15,-8-8 2 16,-6-15-2-16,-3-2 0 16,-7-16-1-16,-2-4 5 15,0-4-1-15,0-5 2 0,-8 3-3 16,-30 1-2-16,-26-7-35 15,-13-5-159-15</inkml:trace>
  <inkml:trace contextRef="#ctx0" brushRef="#br0" timeOffset="33555.9193">29535 14961 99 0,'-12'-7'60'16,"-6"-2"-50"-16,0 4 3 16,0 5-10-16,10 0 6 15,2 0 14-15,6 0 2 16,0 0-5-16,0 0-15 15,0 0-4-15,0 0 15 0,0 0-8 16,0 0 10-16,0 0 3 16,0 0-18-16,0 0 10 15,0 0-13-15,0 0 3 16,0 0 7-16,0 0-7 15,11 0 1-15,37 0 9 16,27 0-10-16,23 3 13 16,20-3-10-16,3 0-2 15,13 0 3-15,7 0-7 16,3 0 0-16,2 0 5 15,-1 0-1-15,4 0-6 16,-3 0 2-16,0 0 0 0,2 8 0 16,-2 2 2-1,-4-3-2-15,-2-6 0 0,-9 3 2 16,3-2-2-16,-7 1 0 15,-5 2 2-15,-9-2-4 16,-12 2 2-16,-9-5 0 16,-4 0 0-16,-1 2 2 15,-1-2-4-15,0 0 2 16,0 0 0-16,1 3-2 15,-5-3 2-15,-5 3 0 16,-2 1 1-16,-6 3 2 16,-2-1-5-16,-3-2 2 15,-5-1 0-15,-5 2-2 16,-7 1 2-16,-3-3 0 15,-11-1 0-15,-10-2 5 0,-8 0-6 16,-9 0 1-16,-6 2 0 16,0-2 0-16,0 0 0 15,0 0 0-15,0 0 0 16,0 0 2-16,4 0-2 15,1 0 0-15,1 4 0 16,4-4-4-16,-5 0 4 16,1 0 0-16,-6 1 2 15,0 3 4-15,0-4-5 16,0 0-1-16,0 0 0 15,0 0 7-15,0 0-7 16,0 0 5-16,0 0 6 16,0 0-11-16,0 0 7 15,0 0-7-15,0 0 2 0,0 0-3 16,0 0 3-16,0 0-4 15,-9 0-22-15,-24 0-79 16</inkml:trace>
  <inkml:trace contextRef="#ctx0" brushRef="#br0" timeOffset="49966.8579">33301 8855 105 0,'6'-31'35'0,"-6"-3"-26"16,0 4 7-16,-14 5 9 15,-16-3-11-15,12 13 16 16,-3-2 1-16,6 5-8 15,1 1 4-15,2 0-5 16,2 1-9-16,5 4-4 16,-1 3 0-16,3 1 8 15,3 2-6-15,0 0-4 0,0 0 1 16,0 0-2-16,0 0-5 15,0 0-1-15,14 19-7 16,22 20 5-16,15 20 2 16,11 11 13-16,7 7-6 15,3 2-2-15,-2-3-1 16,4-1 2-16,1 2-4 15,2-2 5-15,-3-3-2 16,-2 1-3-16,-7-9 6 16,-9-5-7-16,-5-11 3 15,-12-8-2-15,-10-11-1 0,-11-7 3 16,-6-8-3-16,-9-9 1 15,-3-3-2-15,0-2 0 16,0 0 1-16,0 0 3 16,0 0-3-16,0 0-1 15,0-24-22-15,0-11-23 16,0 0-58-16,-6-8-14 15</inkml:trace>
  <inkml:trace contextRef="#ctx0" brushRef="#br0" timeOffset="50329.8787">34054 8742 146 0,'0'-17'74'0,"0"5"-63"15,-4 10 5-15,4 2 28 16,-3 0-22-16,-3 0 3 16,-12 19 0-16,-12 32-25 15,-17 20 1-15,-15 17 2 16,-12 9 16-16,-1-1-2 15,4-2-8-15,9-3 1 16,11-9 0-16,9-7-5 16,13-8 1-16,5-11-1 15,13-13-3-15,6-11 1 16,3-8-1-16,2-14-1 15,0-1 3-15,0-7-4 0,0-2 4 16,0 0-4-16,0 0-27 16,0 0-39-16,0-26-91 15</inkml:trace>
  <inkml:trace contextRef="#ctx0" brushRef="#br0" timeOffset="64164.67">3398 12533 184 0,'24'0'39'0,"-19"-5"-31"16,-5-2-8-16,0 1 3 15,0 1 10-15,0-1 16 16,0 5-13-16,0-6-3 16,-8 1-1-16,-2-1-1 15,-5 2 3-15,-1-1-8 0,-2 3 3 16,-7 1 1-16,-7 2-8 15,-10 0 0-15,-5 5-2 16,-4 17-1-16,1 7 0 16,5 3-1-16,3 6 2 15,4 7 0-15,2 4 0 16,7 1-4-16,4 3 4 15,9 4 0-15,6-1 0 16,7 3-2-16,3 0 2 16,0 2 0-16,15 2-6 15,14 8 5-15,2 7 1 16,-2 0 0-16,6 6 0 15,-2-3 0-15,-2-1 0 16,-2-3 1-16,-6 4 3 16,2 1-4-16,-7 5 0 0,-4 0 0 15,-5 3 1-15,-6 5-1 16,-3-5 1-16,0-4 1 15,0-3-2-15,-10-7 2 16,-6-8 1-16,-6-1-3 16,-2-8 0-16,-2-1 2 15,-4-1 0-15,1 0-2 16,-4-5 4-16,0-4-3 15,-3-7-1-15,4-9 2 16,-4-5 0-16,3-11-2 16,4-5 2-16,2-6 1 15,3-2-3-15,6-3 3 0,-5 0 1 16,2 0-1-16,-6-19 2 15,-2-7-4-15,-1-7-1 16,-4-7 0-16,-1-1-1 16,6-4 0-16,-2-6 1 15,11 6-4-15,9 5 2 16,8 3-11-16,3 7-3 15,0 3 8-15,3 3-3 16,20 2 10-16,10 9 1 16,9 5 4-16,4 5-4 15,3 3 0-15,0 0-2 16,-3 9-6-16,1 14 8 15,1 7 1-15,1 2 3 16,0 5 0-16,-5 3-4 16,-3 10 0-16,-8-1-1 0,-3 6 0 15,-6-2 1-15,-3 3 1 16,-3 0 1-16,-6 6 1 15,-4 7-2-15,-2 6 0 16,1 7-1-16,-7 7 0 16,0-4 0-16,0 1 5 15,0-7 1-15,0-8-4 16,0-1-1-16,0-1 0 15,-3 6 1-15,-1 0-2 16,1 7 0-16,0 4 2 16,0-3-2-16,3 3 2 15,0-6-1-15,0 0-1 16,0-3 0-16,0 0-1 0,0 4 3 15,3-1-2-15,7 4 0 16,1-2 0-16,-2-2 1 16,5-8 0-16,1-7-1 15,1-20 0-15,4-13 0 16,4-10-1-16,1-8 0 15,9-9 1-15,11-5 3 16,17 0 3-16,13-14-3 16,5-18 5-16,-3-3-1 15,-5 1 8-15,-10 3-5 16,-11 8-3-16,-13 4 0 15,-12 3-1-15,-8 8-6 16,-5 0 3-16,-8 6-3 16,-2-4 2-16,-3-4-2 0,0-7-1 15,0-7-3 1,0-2-23-16,-36-1-71 0,-8 3-133 15</inkml:trace>
  <inkml:trace contextRef="#ctx0" brushRef="#br0" timeOffset="69533.9771">2569 11797 88 0,'-6'0'97'0,"-3"0"-84"0,6 0-10 16,3 0 12-16,0 0-2 15,0 0 7-15,0 0 11 16,0 0-14-16,0 0-2 15,0 0-2-15,0 0-1 16,0 0-2-16,0 0-3 16,0 0 0-16,0 0-5 15,0 0-2-15,0 0 0 16,0 0-8-16,3 0-2 15,14 0 4-15,8 0-9 0,17 0 14 16,5 0 2-16,16 0 12 16,7 0 2-16,10 0-13 15,7 0-2-15,0 0 13 16,4-7-12-16,1 2 4 15,-2 3-1-15,-1 2-4 16,-6 0 3-16,-11 0-2 16,-5 0-1-16,-5 5-3 15,-1 4 3-15,1-1 1 16,-6-4 0-16,1 4-1 15,-1-5 1-15,-2 0-1 16,1-3 3-16,-1 2-2 16,-6 1 0-16,-7 0 1 15,-8 2-2-15,-6-3-1 16,-1 1-1-16,7 1 2 0,0-3-1 15,6-1 1 1,2 0 1-16,0 0-1 0,10 0-1 16,-4 0 1-16,4 0-3 15,-7 0 6-15,-1 0-1 16,-9 0-2-16,-6 0 0 15,-2 0-2-15,2 3-1 16,-2 3 2-16,4 1 0 16,9-1 1-16,2-1 0 15,0 4 0-15,8-8 0 16,-5 5 0-16,3 1 0 15,-2-7-1-15,-4 1 1 0,-5-1-1 16,-4 0 1-16,1 0 2 16,0 0-2-16,0 0 0 15,2 0 0-15,3 0 0 16,-2 0 0-16,10 0-1 15,3 0-1-15,8 0 2 16,6 0 0-16,7 0-1 16,2 0 1-16,-3 0 0 15,-4 0 0-15,-3 0-5 16,-6 0 2-16,3 0 0 15,-5 0 2-15,0 4-2 16,0-2-2-16,2 3-6 16,1-3 9-16,2 2 4 15,6-2 1-15,1-2-3 16,1 0-1-16,2 0 1 0,3 0-4 15,-5 0 4 1,2 0 0-16,-1 0-4 0,-5 0 4 16,-1 0-3-16,-5-2 5 15,-8 2-2-15,0 0 0 16,2 0 3-16,-2 0-2 15,2 0-1-15,0 0-2 16,2 0 2-16,0 0 1 16,4 0-1-16,-3 0 4 15,2 0-4-15,-2 0-4 16,-7 0 3-16,1 0 2 15,-7 0-6-15,3 2 5 0,0 3 0 16,7 4 2-16,6-4-1 16,5-2-1-16,10 3 0 15,2-6 0-15,0 1 0 16,1 2-4-16,-8 3 4 15,-7-1 3-15,-4 0-3 16,1 0 0-16,-6 0 1 16,5-1-1-16,-2 1-4 15,2-2 2-15,1-1 2 16,5 1-6-16,0-3 0 15,1 0 5-15,-3 0-14 16,-4 2 9-16,-6-2 3 16,-9 4 2-16,-2-2-1 15,-6 1 2-15,3-3 0 16,5 0-1-16,4 0 2 15,8 0-2-15,3 0 5 0,8 0-8 16,-2 0 8-16,0 0-1 16,-3 0-3-16,-8 0-6 15,3 0 6-15,-5 0-1 16,2 0 2-16,6 0-2 15,-4 0 2-15,4 0 2 16,8 0-1-16,6 5-1 16,7-2-1-16,-1 0-7 15,3-3 5-15,-6 2 0 16,3-2 2-16,-5 0 0 15,-5 0-2-15,2 0 1 0,-7 0-5 16,5-8-1-16,-5-2 4 16,-3 1 0-16,0-1 3 15,0-1 0-15,5-2-1 16,0 3-1-16,1 1-3 15,4 1 5-15,0 0 0 16,-1 5 1-16,0 1 1 16,4-2 0-16,5 4-2 15,0 0 0-15,1 0 0 16,-1 0 5-16,-10 0-5 15,2 0 3-15,-1 0-2 16,-2 0 0-16,6-2 3 16,2 0 1-16,6 2-1 15,5 0 1-15,5 0 6 16,-5-3-8-16,-1 1 2 15,-9-3-5-15,-8 1 0 0,5 1-1 16,-3 1 3-16,4-3-2 16,6-1 9-16,-2-2-5 15,3 0-1-15,2 1 1 16,5-1-3-16,4-5 1 15,8 6-2-15,2-1 2 16,2 3-2-16,-1-2 4 16,-1 0 1-16,-9 2 6 15,-6 0-6-15,0-4 3 16,-6 5-4-16,7-2 2 15,-1-2 1-15,6 2-4 0,9 1 0 16,6-3-1-16,-1 3 5 16,4 3-3-16,-5-2-1 15,-10 2 0-15,-4 2 3 16,-4 0-3-16,-4 0-1 15,-6 0 3-15,-3-2-4 16,-8-1 1-16,-13 3-2 16,-8-3 2-16,-21 3 4 15,-12-3-5-15,-12 1 1 16,-10-3-2-16,-57 5-8 15,-58 0-20-15,-60 0-60 16,-65-8-223-16</inkml:trace>
  <inkml:trace contextRef="#ctx0" brushRef="#br0" timeOffset="71566.0933">2697 12152 66 0,'-6'0'14'16,"6"0"-12"-16,0 0 8 15,0 0 36-15,0 0-12 16,0 0-34-16,6 0-12 16,15 0 12-16,12-4 11 15,5-6-3-15,9 0-3 16,7-4-5-16,5 4 4 0,3-1 0 15,1 0 5-15,8 2-9 16,3 2 1-16,8 2-1 16,8-1 5-16,8 3-4 15,-3 3-1-15,0-5 0 16,-2 3 0-16,-6 0 1 15,1-3 0-15,1-2 3 16,4 1-3-16,-4 2-1 16,-3 0 1-16,-6 2-1 15,-6 2 0-15,-2 0 4 16,-3 0-3-16,1 0-1 15,2 0-3-15,5 0 2 0,5 0 0 16,5 0 1 0,3 0 0-16,-7 0 2 0,-6 0-2 15,-6 0 2-15,-9 0-2 16,-5 0-4-16,-1 0 0 15,-2 0 4-15,5 2 0 16,6-2 0-16,4 4 3 16,5-4-7-16,6 0-3 15,3 0 7-15,4 0-2 16,-2 0 2-16,-1 0-1 15,-4 0-11-15,3-4-8 16,-2 0 17-16,2-2 3 16,0 1 9-16,4 2-9 15,1 3 0-15,1-2 13 16,6-2-3-16,3 2-9 0,7-1 2 15,1 1-1-15,2 2-1 16,-5 0 10-16,-5 0-7 16,-3 0-3-16,-6 0 2 15,-2 0-3-15,8 0 0 16,9 2 1-16,11 1 5 15,8-1 0-15,1-2 2 16,2 0-6-16,-11 4 5 16,1-2-6-16,0 1 4 15,-6-3-4-15,-7 0 5 16,-5 0-5-16,-8 0 1 15,-7 0-3-15,-6 0 3 0,0 0 1 16,4 0 1 0,2 0 1-16,6 0-3 15,0 0 0-15,0 2-2 0,-6 4 0 16,-6 1 0-16,-5 1 1 15,-3-2 1-15,1 2-4 16,2-2 5-16,5 1-3 16,5-1 3-16,5-1 0 15,-4 1-3-15,1-3 0 16,-4-3 8-16,3 0-8 15,-2 0-3-15,7 0 3 16,10 0 10-16,4 0-9 16,4 0 5-16,-4 0 5 15,-4-3-4-15,-3 3-4 16,0-3-3-16,-4 0 2 15,-1 1 8-15,-1-1-7 0,-1-3 5 16,7 4-8-16,1-3 1 16,-1 3 10-16,0-3-8 15,4 2 2-15,-4-1-4 16,6 2 6-16,5-2-5 15,4 1-4-15,-3 2-1 16,0 1 3-16,-8-4 0 16,4 2 8-16,0 0-8 15,8-7 0-15,2 4 0 16,2-1 0-16,-2-1-3 15,-5 4 2-15,-7-1 1 0,-9 4 2 16,-4 0-2 0,-1 0 0-16,5 0 2 0,1 0-2 15,-2 0 0-15,1 0 0 16,0-1 3-16,-2-4-2 15,2-4-1-15,-1 1 1 16,8 0-1-16,-1 0 4 16,3-1 0-16,-6-1 4 15,3-3-2-15,-3 1-2 16,5-2-2-16,0-2-1 15,-3-1 6-15,-8 0-6 16,-15 8 2-16,-17-5 3 16,-22 7-3-16,-14 2 9 15,-14-2 2-15,-7 5-10 16,0-3-4-16,-18 1-1 0,-38 2-5 15,-31 2-9-15,-19 0-42 16,-7 2-126-16</inkml:trace>
  <inkml:trace contextRef="#ctx0" brushRef="#br0" timeOffset="73674.2139">2394 12361 43 0,'5'-30'43'0,"-5"-2"-27"15,0 10 12 1,0 7-3-16,-8-2-2 0,2 12-3 16,2 0 26-16,2 1-20 15,-1 2-12-15,0 2-4 16,0 0 1-16,3 0-5 15,0 0-6-15,0 6-1 16,-2 29-11-16,-3 13 6 16,5 13 6-16,0 6 0 15,0 4 6-15,0 10-5 16,0 5-1-16,0 4 2 15,0 6-1-15,0-4 1 0,0-9-2 16,0-11 2 0,0-8 3-16,0-6-5 0,0 4 0 15,0 8 4-15,0 4-3 16,5 8 2-16,-5 3 2 15,0-3 4-15,0-1-2 16,0 1-2-16,0 1-2 16,2 3 1-16,1 2-3 15,0 0 1-15,0 3 3 16,-3-2 0-16,2 1 3 15,-2 1-3-15,4-3 0 16,2 3-3-16,-3 8-1 16,-1 0-1-16,-2 2 2 15,3-4 1-15,0-1-2 16,4-7-2-16,1 1 2 0,5 1-1 15,2-5 0-15,3-1 0 16,0 1 0-16,-5-4 1 16,0-1-1-16,-1 5 0 15,-4-1 0-15,-2 3 1 16,1 6-1-16,-2 5 2 15,-5 5-2-15,0 6 0 16,0-1 0-16,0-2 0 16,0-5 0-16,0-7 0 15,0 0 1-15,6-4-1 16,1-5 0-16,1-1 0 15,4 0-1-15,2-2 1 0,1-1 0 16,0 2 0 0,3-6 0-16,0-12 0 0,6-13 0 15,3-10-2-15,-1-10 0 16,1-3 2-16,-3-12 1 15,-3 0 0-15,-3-4-1 16,-7-3 5-16,-1-4-2 16,-5-4-1-16,-5 0 1 15,3-3-3-15,-3 0 1 16,0 0 1-16,0 0 6 15,0 0 3-15,0 0-5 16,3 0-2-16,0 0 0 16,1 0-4-16,4 0 0 15,7 0-2-15,11 0-1 16,16 0 3-16,11 0 1 0,13-3 0 15,14-4 0-15,13 1-1 16,13 3 0-16,4 3 0 16,-5 0 2-16,-7 0-1 15,-10 3-2-15,-1 13-2 16,5-3-5-16,6 1-8 15,8-3-12-15,10-3 9 16,6-7-3-16,2-1 0 16,5 0-2-16,2 0 10 15,2-4 10-15,-2-10-3 16,-3 5 7-16,-12 0-1 15,-10 6-5-15,-11-1-10 0,-18 4-35 16,-13 0-49 0</inkml:trace>
  <inkml:trace contextRef="#ctx0" brushRef="#br0" timeOffset="74468.2593">463 15496 272 0,'-12'-19'65'15,"12"1"-38"-15,0 18-24 16,0 0-3-16,9 18-6 0,41 25-9 15,30 13 15-15,30 14 22 16,26 1-1-16,20-3 2 16,-1-3 6-16,-8-7-14 15,-16-4-6-15,-24-3 3 16,-11-1-2-16,-17-2-4 15,-10-5-2-15,-12-3-2 16,-13-5 0-16,-8-4 0 16,-10-9-1-16,-11-3-1 15,-2-9 4-15,-13-4-4 16,0-6 3-16,0 0-3 15,0 0 0-15,0 0-6 0,-5-24-12 16,-21-19-14 0,-10-7-40-16,1-6-99 0</inkml:trace>
  <inkml:trace contextRef="#ctx0" brushRef="#br0" timeOffset="74800.2783">1345 15275 168 0,'-18'-25'152'0,"6"11"-135"16,3 7-16-16,1 4 3 16,4 3 24-16,-1 0 4 15,5 0-3-15,-3 5-29 16,-10 43-2-16,-10 33-2 0,-10 34 4 15,-6 24 16-15,-5 19 2 16,-4 12-1-16,-11 13-8 16,-9 7 13-16,-1-6-6 15,10-13-5-15,15-27-6 16,16-28-4-16,17-25 2 15,9-25-3-15,2-15-2 16,0-19 2-16,11-10-5 16,37-22-17-16,26-3-67 15,21-56-64-15,6-30-71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cm"/>
          <inkml:channelProperty channel="T" name="resolution" value="1" units="1/dev"/>
        </inkml:channelProperties>
      </inkml:inkSource>
      <inkml:timestamp xml:id="ts0" timeString="2015-11-25T16:20:09.2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19785 14226 0 0,'-33'0'209'15,"7"-10"-184"-15,4-4-16 16,11 6-2-16,1 0 31 15,5 5 18-15,5 1-20 16,0 2-7-16,0 0-9 16,0 0-3-16,0 0 0 15,0 0-10-15,0 0 0 16,0 0-7-16,0 0-1 15,0 0 1-15,0 0-3 0,8 0-4 16,22 21 1-16,14 17 6 16,16 7 7-16,11 8 2 15,9 9-8-15,4-6 8 16,2 3-5-16,0-5-2 15,0-1-1-15,3-3 2 16,-6-4-2-16,-2 0 2 16,-3-9-2-16,-11-2-1 15,-5-6 0-15,-14-2 0 16,-9-2 0-16,-6-4 0 15,-12-4 0-15,-10-8 0 16,-4-5 1-16,-5-4-3 16,-2 0 2-16,0 0-1 15,0 0-11-15,0 0-8 16,-12 0-2-16,-14 0-11 0,-7-4-39 15,9-6-18-15,-2-4-9 16,8-8-52-16</inkml:trace>
  <inkml:trace contextRef="#ctx0" brushRef="#br0" timeOffset="251.0143">20708 14073 209 0,'0'-4'75'0,"0"4"-39"15,-2 0-24-15,-29 45-12 0,-16 35 2 16,-21 29 6 0,-15 20 22-16,-4 5-1 0,4-6-10 15,6-8-3-15,12-7-5 16,9-12-1-16,5-10-2 15,10-14-7-15,8-18-2 16,15-18-6-16,15-23-54 16,3-18-74-16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cm"/>
          <inkml:channelProperty channel="T" name="resolution" value="1" units="1/dev"/>
        </inkml:channelProperties>
      </inkml:inkSource>
      <inkml:timestamp xml:id="ts0" timeString="2015-11-25T16:20:50.2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19986 2694 292 0,'-8'-10'62'16,"1"-3"-62"-16,4 9 9 15,3 4 5-15,0 0 13 0,0 0-4 16,0 0-3-1,0 0-17-15,0 4-3 0,0 17-2 16,0 9 2-16,0 6 11 16,3 2-1-16,12 0-5 15,-2-1-2-15,5-8-3 16,0-2 0-16,-1-8-2 15,1-9 0-15,6-4 2 16,-1-6 7-16,13 0-1 16,18-6 12-16,11-25-1 15,14-17-13-15,8-9 4 16,-1-6-6-16,6-18 2 15,10-7-4-15,4-5 0 16,4-4 0-16,-6 17 2 16,-12 16-2-16,-20 16 1 0,-16 16-1 15,-20 8 0-15,-18 7 0 16,-10 6 2-16,-5 10-1 15,-3-3 4-15,0 4-2 16,0 0-3-16,0 0-3 16,0 0 2-16,0 0-6 15,-3 0-11-15,-23 11-22 16,-19 21-24-16,-23 11-55 15</inkml:trace>
  <inkml:trace contextRef="#ctx0" brushRef="#br0" timeOffset="5933.3394">13297 4989 165 0,'-33'-5'27'15,"10"-6"-21"-15,7 0 0 16,7 5 18-16,9 6 3 16,0 0-7-16,0 0 6 15,0 0-18-15,0 0-8 16,0 0 0-16,0 0-3 0,18 0 3 15,15 0 27-15,14 4-19 16,27 3 26-16,18-4-28 16,24-3-4-16,21 0 11 15,14 0-4-15,21 0 5 16,13-10-4-16,8-2-8 15,10 2 2-15,-5-1-4 16,10 2 2-16,0-4 0 16,6 3-2-16,9-3 1 15,3-1-1-15,3-1 0 16,-3-2 0-16,-4 1-1 15,-14-3 1-15,-18 6 0 16,-18 2 0-16,-23 4 0 16,-18 0 5-16,-18 0-4 0,-7 4-1 15,-11 1 2-15,-5 2-4 16,-10 0 3-16,-9-3-2 15,-6 1 2-15,-11-2-1 16,-10 2 0-16,-8 2 0 16,-11 0 2-16,-9 0 0 15,-1 0-2-15,-5 0 2 16,-2 0-2-16,-5 0 0 15,1 0-2-15,-1 0 2 16,0 0-1-16,-3 0 2 16,2 0-1-16,-2 0 0 0,3 0 0 15,-3 0 0 1,0 0-1-16,0 0 1 0,0 0 3 15,0 0 2-15,0 0-2 16,0 0-3-16,0 0 3 16,0 0-1-16,0 0-1 15,0 0 0-15,0 0-1 16,0 0 0-16,0 0 1 15,0 0-1-15,0 0 1 16,0 0-2-16,0 0 3 16,0 0-3-16,0 0 1 15,0 0-1-15,0 0 0 16,0 0-3-16,0 0 4 15,0 0 0-15,0 0 0 0,0 0-37 16,0 0-79-16,0 0-168 16</inkml:trace>
  <inkml:trace contextRef="#ctx0" brushRef="#br0" timeOffset="13240.7574">21772 6135 153 0,'18'-31'145'0,"-15"9"-134"15,-3 20-7-15,0 2-2 16,0 0 0-16,0 0 22 16,0 0-8-16,0 7-5 15,-30 20 0-15,-12 8-7 16,-14 13 0-16,-16 8 0 15,-11 3 6-15,-9 2 0 16,-6 1-4-16,-5-5-4 16,-5-6 2-16,13-3-2 15,13-9 0-15,25-10 0 16,19-10-2-16,14-10 1 0,15-7 0 15,6-2-1 1,3 0 6-16,0 0-4 0,0 0 2 16,0 0-3-16,0-2-1 15,0-22-25-15,8-5-22 16,4-1-17-16,4 5-26 15,-1 4-103-15</inkml:trace>
  <inkml:trace contextRef="#ctx0" brushRef="#br0" timeOffset="13576.7766">20988 6246 24 0,'0'-6'336'0,"0"6"-323"16,0 0-13-16,-15 7-6 15,-21 26 6-15,-15 12 2 16,-5 7 18-16,3 1-5 16,0 2-1-16,4 5-11 15,14-4-1-15,8 0 4 16,7-8-4-16,11-7 2 15,5-4 9-15,4-9-7 16,0-3 8-16,0-3-2 16,10-7-7-16,16 4-2 15,13-2-3-15,12-1 7 16,11-6-5-16,7-7-4 0,8-3-2 15,0 0-29-15,6 0-34 16,3 0-62-16,0-6-121 16</inkml:trace>
  <inkml:trace contextRef="#ctx0" brushRef="#br0" timeOffset="14258.8156">22153 5770 318 0,'-3'-18'63'0,"3"18"-57"16,0 0-6-16,0 0 0 16,0 0 2-16,0 23 1 15,23 14 15-15,19 17 20 16,5 1-24-16,6 8-6 15,1-2 5-15,5-2-3 0,-2-6 6 16,-3-2-10 0,-1-12 0-16,-6-1 1 0,1-5-5 15,-6-8 3-15,-9-5-2 16,-7-6-2-16,-5-4 3 15,-9-4-2-15,-4-5 1 16,2 2-2-16,-7-3 2 16,-3 0-3-16,0 0 2 15,0 0-2-15,0 0-14 16,0 0-22-16,0-4-33 15,0-12-47-15,-3-2-67 16</inkml:trace>
  <inkml:trace contextRef="#ctx0" brushRef="#br0" timeOffset="14539.8317">22708 5772 267 0,'0'-13'45'15,"0"2"-37"-15,0 8 24 16,0 3 10-16,0 0-17 15,-3 0-14-15,-15 32-9 16,-12 26 0-16,-17 26 33 16,-16 12-8-16,-5 3-5 15,2 0-9-15,7-4-5 16,12-14 2-16,6-5-10 15,5-13 6-15,8-4-6 0,8-11 1 16,2-5-1 0,9-9-7-16,4-4-84 0,5-13-149 15</inkml:trace>
  <inkml:trace contextRef="#ctx0" brushRef="#br0" timeOffset="23560.3476">16737 6328 3 0,'0'-10'34'16,"0"-4"-19"-16,0 5 1 15,0 8 11-15,0 1-2 16,0-3-4-16,0 3 6 15,0-3-7-15,0 3-5 0,0 0-2 16,0 0-9-16,0 0 11 16,0 0-3-16,0 0-3 15,0 0 2-15,0 0-8 16,0 0 2-16,0 0-2 15,0 0-3-15,0 0 3 16,0 0-3-16,0 0 0 16,0 0-1-16,0 0 2 15,0 0-1-15,0 0 0 16,0 0 0-16,0 0 0 15,0 0 0-15,0 0 0 16,0 0 1-16,0 0-1 16,0 0 3-16,0 0 0 0,0 0-1 15,0 0 6 1,-15 0-4-16,-14 0-4 0,-14 0 0 15,-4 0-1 1,-4 0-5-16,-5 0 6 0,2 0-7 16,2 0 1-16,-2 0 4 15,3 0-2-15,-3 0 3 16,-5 0-5-16,-6-3 2 15,-7-2 3-15,1 0-7 16,-6-4 5-16,-1 4 1 16,1-3 2-16,3 2 0 15,3-1 0-15,3 2 2 16,6-1-2-16,-5 1 0 15,11-1 1-15,6-2-1 16,5 2 0-16,9-1 0 16,10-1 2-16,5 0-2 0,3 3 0 15,6-1 0-15,1 2 0 16,-2 0 0-16,5-5 0 15,-2 8-1-15,-1-2 0 16,5 3 1-16,0 0 0 16,1 0 1-16,5 0-1 15,0 0 0-15,0 0 0 16,0 0 0-16,0 0-6 15,0 0 6-15,0 0-6 16,-7 17 0-16,1 9 6 16,-6 11 0-16,1 6 4 15,1 5 2-15,2 5-4 16,2 6 5-16,-1 3 1 0,7 5-2 15,-2 11 4-15,-1 1-9 16,-3 7 3-16,-3 0 0 16,0 2-4-16,-3-5 2 15,4-6-2-15,1-4 0 16,-4-4 1-16,1-2 1 15,2-3-1-15,-4-5 1 16,3-8 0-16,2-3-2 16,-1-6 0-16,-2-4 0 15,2 2-1-15,-4-2 4 16,4-1-2-16,2 0 0 15,-1-4-1-15,7-4 3 16,0-2-3-16,0-11 4 0,0-3-4 16,0-3-4-16,3-4-3 15,7-1 5-15,1-2 2 16,4 3 19-16,10-4-12 15,-2-2 0-15,9 0 0 16,3 0-5-16,8 0 1 16,7-6-1-16,4-10 0 15,8 3-2-15,4 0 0 16,-2 2 0-16,8 2 0 15,0 4 4-15,-5 4-4 16,-5 1-1-16,-1-4 0 16,-6 4 1-16,6 0-1 0,1 0 2 15,-3 0-2 1,3 0 2-16,1 0-1 0,8 0 2 15,0-2-2-15,1 2-2 16,2 0 2-16,-9 0 0 16,-3 0 0-16,-3 0-2 15,-8 0 2-15,-2 6-2 16,-8 0 2-16,0 3 0 15,3-4 0-15,-2-1 1 16,3-4-1-16,-3 0 3 16,-1 0-1-16,0 0-2 15,5 0 3-15,-5 0-4 16,0 2 2-16,-5 1-1 15,-7 2 4-15,-4-2-4 0,-11-3 2 16,-2 2-1-16,-2-2 0 16,-7 0-1-16,-3 0 2 15,0 0-2-15,0 0 0 16,0 0-17-16,0 0 16 15,0 0-16-15,-18-2-43 16,-10-11-14-16,2-10-98 16</inkml:trace>
  <inkml:trace contextRef="#ctx0" brushRef="#br0" timeOffset="24526.4029">16611 6288 172 0,'0'0'19'15,"0"0"-19"-15,0 0-5 16,0 0-13-16,25 0 18 16,10 0 22-16,13 0-10 0,6-5 14 15,2-3-13-15,1 3-3 16,-5 1-3-16,-4 2-1 15,-9-1 1-15,-9 3-2 16,-9 0-5-16,-10 0-4 16,-4 0 4-16,-5 0 4 15,-2 0-3-15,3 0-1 16,-3 0 0-16,3 0 4 15,2 5-3-15,2 12 1 16,2 4 6-16,0 3-2 16,0 7-1-16,-1-3 4 0,4 4-8 15,1-2 3 1,-2-4-3-16,-2 7-1 0,-3-5 5 15,-1 2-5 1,-1 5 7-16,-1 5-2 0,-3 6 2 16,0 7 4-16,0 3-5 15,0 7-2-15,0 3 0 16,0-2-2-16,-9-2 2 15,3-9-2-15,-2-3-1 16,1-6-1-16,1-5 2 16,4-5-2-16,-1 2 0 15,-1 1 1-15,1 3 0 16,0-2-1-16,-2 5 1 15,-2 1-1-15,1 3 3 0,4-2-2 16,-4-2-1-16,6-4 0 16,-3-1 3-16,-1-2-3 15,1-6 0-15,1 3 0 16,-1-1 1-16,0-2-1 15,-4-4 0-15,2 5 0 16,-1-8 0-16,3 1 2 16,-3 0-2-16,3-2 0 15,0-4 2-15,-2 0-2 16,2-1 0-16,-1 2 0 15,1-4-1-15,3-1 2 16,-3-1 0-16,3-2-1 16,0-1 0-16,0 1 0 0,0 0 0 15,0-6 0 1,0 1-1-16,0-6 2 0,0 3-1 15,0-3 0-15,0 0 2 16,0 0-2-16,0 0 0 16,0 0-16-16,0 0-66 15,0-29-185-15</inkml:trace>
  <inkml:trace contextRef="#ctx0" brushRef="#br0" timeOffset="28229.6147">18082 7724 4 0,'0'0'0'16,"0"0"0"-16</inkml:trace>
  <inkml:trace contextRef="#ctx0" brushRef="#br0" timeOffset="29116.6654">18757 6485 224 0,'0'14'65'0,"0"-5"-63"15,0 4 9-15,0-6-5 16,0 0 2-16,0-6 7 16,0-1 15-16,0 0 3 15,0 0-18-15,0 0-8 16,0 0 2-16,0-1-4 15,-3-26 3-15,-9-8-8 16,-3-11 2-16,-3-13 1 16,-6-1-3-16,-6-13 0 15,-9 0 0-15,-2 2-4 16,-8 0 4-16,-8 5 0 0,1 3 0 15,-1 7-3-15,1 8-3 16,5 13 5-16,0 5 1 16,1 9-6-16,-1 8 6 15,4 9-2-15,-1-1-2 16,1 5-1-16,-4 0 1 15,4 0 1-15,-1 0 2 16,4 0-2-16,5 0 3 16,1 8-5-16,2-3 5 15,6 4 0-15,-6 1 0 16,1 6 0-16,-5 5 0 15,6 6-3-15,-2 2 3 0,3 2-1 16,3 2 0-16,3-4-1 16,4 2 4-16,5-5-1 15,3-4 0-15,4-7 2 16,4-4-3-16,1-5 0 15,4-4 0-15,2 1 0 16,-3-3 0-16,3 0 4 16,-4 0 0-16,4 0-1 15,0 0-1-15,0 0 0 16,0 0-2-16,0 0 2 15,0 0 1-15,0 0-2 16,0 0-1-16,0 0-9 16,0 0-34-16,0-16-66 15,12-5-22-15</inkml:trace>
  <inkml:trace contextRef="#ctx0" brushRef="#br0" timeOffset="29453.6847">17431 5701 163 0,'0'0'52'0,"0"0"-47"16,0 0-5-16,-11 0 0 16,-13 0 0-16,-8 21 9 15,-7 16 6-15,-2 11 2 16,-2 5-1-16,2 1-8 15,5 1 1-15,7-4-6 16,4-5 12-16,9-8 5 0,1-14-14 16,12-8 3-16,3-7-3 15,0-5-2-15,0-4 8 16,0 0-1-16,0 0-3 15,0 0 0-15,14 0-2 16,28 0 10-16,15 0-8 16,10 0-4-16,-1-4-4 15,-4-3-23-15,-5 0-16 16,-7 7-59-16,1 0-46 15</inkml:trace>
  <inkml:trace contextRef="#ctx0" brushRef="#br0" timeOffset="50826.9072">7949 6237 196 0,'-9'3'62'0,"0"-3"-62"16,1 0-20-16,8 0 20 16,0 0 6-16,0 0 8 15,0 0 8-15,0 0-10 16,0 2-10-16,0-2 2 15,0 4-1-15,0-4-1 16,0 1 0-16,0 5 2 16,15 0-4-16,14 5 7 15,12-4 3-15,18 1-6 16,23-8 13-16,15 0-7 15,16 0 3-15,3 0-12 16,3-2 1-16,-4-11 2 0,4-1-4 16,1 4 0-16,4-7 2 15,-3 5-1-15,2-2-1 16,-5 0 0-16,-2 4-2 15,-3 5 2-15,-5-3 0 16,-8 2 0-16,-5-1-8 16,-9 0 8-16,-5 2 1 15,-7-3 3-15,-3 3-4 16,0-4 3-16,-2 1-3 15,-4 2-3-15,-6 2 3 16,-8 1 1-16,-12 1-1 16,-18-1 0-16,-16 3 0 0,-5 0-13 15,0 0 13-15,0 0 4 16,-26 0-4-16,-20 0-4 15,-16 0-12-15,-9 0-48 16,-9 5-37-16</inkml:trace>
  <inkml:trace contextRef="#ctx0" brushRef="#br0" timeOffset="51315.9351">7845 6308 277 0,'-2'0'21'16,"2"0"-21"-16,0 0-16 16,0 0 14-16,0 0 0 15,20 0 2-15,22 0 0 16,22 12 35-16,32-4-22 15,29-2-12-15,27-6 11 16,23 0-6-16,17 0-5 16,11-16 1-16,5-3-1 0,6 0 2 15,-13 3 0-15,-14 3-1 16,-14-1 5-16,-27 6-7 15,-22-3 1-15,-14 6 1 16,-15-4-2-16,-5 5 0 16,-10-2 2-16,-9-1-2 15,-17 4 0-15,-20-2 1 16,-16 5-1-16,-11 0-2 15,-7 0-17-15,0 0 19 16,-9 0 10-16,-27 0-10 16,-21 0-29-16,-13 10-32 15,-7 9-58-15</inkml:trace>
  <inkml:trace contextRef="#ctx0" brushRef="#br0" timeOffset="52280.9903">5468 5319 349 0,'-18'-9'56'0,"3"-13"-50"16,10 14-4-16,5 3 5 16,0 5 8-16,0-4-9 15,0 3 0-15,18-8 5 16,26-4-11-16,22 0 6 15,14 1-2-15,9 7-3 16,6 5 0-16,0 0-1 16,-2 14 0-16,-5 15 0 15,-8 6-1-15,-8 5 0 16,-1 3 1-16,1 3 0 15,2-3 0-15,6-3 1 16,3-9-1-16,0-7 0 0,1-7 0 16,-7-10 5-16,-3-3-5 15,-3-4 2-15,-8 0 2 16,-7 0-1-16,-14 0 3 15,-13 0-4-15,-4-6-2 16,-12 1 6-16,0 2-6 16,-4-2 2-16,-9 2-2 15,0-3-4-15,0-4-34 16,0-4-19-16,-4 1-93 15,-19-1-20-15</inkml:trace>
  <inkml:trace contextRef="#ctx0" brushRef="#br0" timeOffset="52544.0054">6918 5261 99 0,'-21'-10'242'15,"16"1"-198"-15,5 9-27 16,0 0-6-16,0 0-6 16,3 0-5-16,32 14 1 15,15 18 10-15,13 6-6 16,-1-1-1-16,-2 1-4 15,-9-4 0-15,-13-5 15 16,-12 1-6-16,-10-3-3 16,-16 5-1-16,0 2 8 15,-18 7 3-15,-29 4-2 16,-14 0 0-16,2-2-8 15,2-3-6-15,11-2-21 16,10-6-52-16,5-6-98 0</inkml:trace>
  <inkml:trace contextRef="#ctx0" brushRef="#br0" timeOffset="53340.0509">2352 4139 316 0,'0'-17'102'0,"0"7"-102"16,0 10-5-16,3 0-1 15,21 37 6-15,3 19 14 16,5 14 20-16,1 14-3 15,-7 6-8-15,-1 4-8 16,-4-3 1-16,-6 4-1 16,-2-1-12-16,0-12 3 15,-1-12-3-15,2-19-3 16,1-16 1-16,3-15-1 15,3-6 0-15,2-11 0 16,16-3-9-16,9-3 3 0,14-36-38 16,0-13-53-16,-11-7-73 15</inkml:trace>
  <inkml:trace contextRef="#ctx0" brushRef="#br0" timeOffset="53532.0619">2361 4538 242 0,'0'-16'133'0,"0"4"-133"15,15-6-28-15,18-4 26 16,14 1 4-16,6-1 24 16,7 1-20-16,2 4 6 0,-8 7-12 15,-9 2-3 1,-16 5 1-16,-11 3-67 0,-6 0-43 15</inkml:trace>
  <inkml:trace contextRef="#ctx0" brushRef="#br0" timeOffset="54279.1046">2926 4363 330 0,'8'-8'92'15,"13"-1"-92"-15,9 9 0 16,11 0 0-16,7 3 1 15,9 27 7-15,-5 5 9 16,-1 5-2-16,-9-2-14 0,-15-9 4 16,-13-2 2-16,-7-14 2 15,-7-5 2-15,0-3 3 16,0-5-4-16,0 0 6 15,0 0-4-15,-3 0 4 16,-12-7-7-16,-3-21-4 16,3-9-5-16,0-19-2 15,7-11-8-15,8-8 5 16,0 3-6-16,0 9-2 15,2 16 5-15,13 16-19 16,1 11-13-16,-8 12-14 16,7 6-12-16,0 2-8 0,-1 0 24 15,1 0 41-15,0 0 9 16,0 0 0-16,-1 0 6 15,1 2 10-15,3 20 0 16,0 14 11-16,6 5 0 16,6 8 14-16,3 0-14 15,-1-11-13-15,4-7-5 16,-6-11-8-16,-1-9-1 15,-9-5-2-15,-4-6 2 16,-4 0 28-16,-1-6-4 16,1-23 18-16,4-16-27 15,-5-12-13-15,1-3 4 16,-2-8 0-16,-8 12-6 15,4 16 2-15,-3 19-2 16,4 17-2-16,1 4 0 0,7 47-24 16,8 38 7-16,11 32 18 15,1 14 2-15,-3 8 5 16,1 14-6-16,0 0 0 15,-4-2 1-15,-1-3 15 16,-15-29-9-16,-8-20-2 16,-5-29 1-16,0-30 6 15,-16-23 1-15,-7-17 2 16,-10-3 8-16,-8-42-18 15,-13-30-5-15,10-19-3 0,8-10-21 16,18-11-14 0,18 14-11-16,0 20-30 0,29 27-76 15</inkml:trace>
  <inkml:trace contextRef="#ctx0" brushRef="#br0" timeOffset="55006.1462">2239 5921 375 0,'-12'-2'90'0,"12"2"-90"0,0 32-13 15,12 27 10 1,12 18 3-16,3 12 17 0,2-4 8 15,2-3-16-15,-2-14 0 16,-9-12-6-16,-2-15-2 16,-5-14 1-16,-8-15-2 15,2-9 1-15,-7-3 0 16,0 0 3-16,3-14 0 15,8-30 4-15,7-16-8 16,9-4-11-16,5 14 4 16,1 17 5-16,-3 20 1 15,-4 13-1-15,1 0-1 16,3 23 0-16,0 20-2 0,-4 6 5 15,-8-1 4-15,-7-3-3 16,-4-3 0-16,-7-3 1 16,0-7 2-16,-7-8 5 15,-22-2-5-15,-12-4 7 16,-7-5-7-16,-2-5-3 15,2-4 4-15,9-4-5 16,16 0 5-16,5 0-5 16,3-19-7-16,4-5-18 15,4-11-26-15,7-6-7 16,0-1-42-16,30-1-140 15</inkml:trace>
  <inkml:trace contextRef="#ctx0" brushRef="#br0" timeOffset="55561.1779">2738 5783 234 0,'-15'-17'137'0,"10"7"-114"15,2 7-6-15,3 2 10 16,0 1 1-16,0 0-26 15,0 0-2-15,0 35-12 16,11 22 12-16,16 18 11 16,12 5 3-16,0 3-7 15,-1-5 4-15,-9-6-8 16,1-10 0-16,-6-6 1 15,-3-13-3-15,-1-11 0 16,-5-8 1-16,-2-11-1 0,-5-10-2 16,-1-3-5-16,1 0-38 15,7-28 41-15,3-20 1 16,3-7 0-16,-9-2-2 15,-3 15 1-15,-7 17 3 16,-2 12 3-16,0 13 4 16,0 0-7-16,3 0-2 15,4 27-8-15,4 13 9 16,7 7 1-16,3-6 6 15,3-6-6-15,5-8 0 0,2-11 0 16,-2-14 0 0,1-2 0-16,-4 0 3 0,-2-21 0 15,-7-8 23 1,-4-3-3-16,-13-3-4 0,0-5 0 15,0 2-8-15,-26 1 1 16,-13 6-12-16,-4 6-1 16,5 3-8-16,-1 5 0 15,10 8-23-15,6 0-41 16,13 7-80-16,10 2-109 15</inkml:trace>
  <inkml:trace contextRef="#ctx0" brushRef="#br0" timeOffset="56297.22">3591 5873 410 0,'0'-7'45'0,"0"1"-35"0,0 6 18 16,-9 0 2-16,-12 6-25 15,-5 25-4-15,-2 15-1 16,5 8 1-16,17 2-1 15,6-5 0-15,3-9-10 16,36-9 10-16,2-9 1 16,0-10 4-16,2-7-2 15,-9-7 2-15,2 0-4 16,3 0-1-16,-1-6-4 15,-2-12 3-15,-3-8-7 16,-6-4-7-16,-3-9 3 16,-10 0-9-16,-1-7 17 0,-11-7 2 15,-2-3-2-15,-2 0 4 16,-19 5 1-16,-7 8 8 15,8 13 6-15,2 12 1 16,4 10 2-16,7 8-2 16,4 0-11-16,3 0-5 15,0 38-7-15,0 15 3 16,0 14 4-16,13 6 0 15,10-7 4-15,1-2 0 16,0-8-4-16,-3-8 0 16,-3-8 0-16,0-8 1 15,-4-10-2-15,-2-11 1 16,-4-6 0-16,-4-5 0 0,-4 0 0 15,3 0 7-15,5-29-6 16,8-18 0-16,2-11-2 16,2-3 1-16,-2 0 0 15,3 2 0-15,-1 10-1 16,-2 10-2-16,-5 6 3 15,-5 14 0-15,-5 6-2 16,-3 11 4-16,0 2-4 16,0 0 1-16,0 0-7 15,0 0 7-15,0 8-7 16,0 21 4-16,-6 15 4 15,-6 3 0-15,4 6 2 0,2-2 1 16,6 0-1 0,0-5-4-16,6-9 4 0,23-3-2 15,4-2 1 1,8-8-1-16,10-5 2 0,0-9 2 15,5-6-3-15,-6-4-1 16,-11 0-26-16,-6 0-75 16,-13 0-120-16</inkml:trace>
  <inkml:trace contextRef="#ctx0" brushRef="#br0" timeOffset="58478.3448">10046 6572 168 0,'13'-22'143'16,"-13"4"-117"-16,0 7-23 0,0 5 11 16,0 4 20-16,0-3-9 15,-10-1-11-15,-8 1-10 16,0 2-4-16,2 3-1 15,-2 0 1-15,-4 0-1 16,-5 21 1-16,1 11-3 16,-4 8 2-16,4 7 2 15,5 1-2-15,9-4 3 16,9 7 0-16,3 3-2 15,0 2 6-15,0 0-3 16,15-6 0-16,-1-1 0 16,-7-11-2-16,-4-3 0 0,-3-4-1 15,0-1 0 1,-31-3 0-16,-5-3 2 0,-5-10 4 15,2-4-6-15,8-10-2 16,6 0-2-16,7 0 3 16,0-19 1-16,7-15-7 15,-1-18-12-15,6-4-9 16,6 0 3-16,0 6 3 15,0 15 21-15,11 11 1 16,4 14 4-16,1 4-3 16,-1 6 1-16,5 2-4 15,1 39 4-15,2 17 5 16,1 17 15-16,-2 16-4 15,-4 4-6-15,-2 8 2 16,2 1-3-16,7-8-3 0,-1-2 2 16,-1-13-9-16,7-16 3 15,-4-11-4-15,5-16 1 16,0-18-2-16,5-13 2 15,10-7-5-15,6-8-11 16,7-30-50-16,-2-10-93 16</inkml:trace>
  <inkml:trace contextRef="#ctx0" brushRef="#br0" timeOffset="66089.7801">7555 5989 80 0,'0'-12'57'15,"0"0"-53"-15,0 3 1 16,0 7 18-16,0 2 3 16,0-3 2-16,0 1 5 15,0 2-9-15,0-6-1 16,0 1-6-16,0 0-2 15,5 0-1-15,-2-2-3 16,2 2 0-16,-2 0-4 16,7-3-6-16,-5 2 0 15,-2 1-1-15,4 0 0 16,-7 3 4-16,0-2-3 15,0 4 0-15,0 0 4 16,0 0-4-16,0 0-2 16,0 0 1-16,0 0 0 15,0 0-2-15,0 0-2 0,0 0-4 16,-10 0-2-16,-19 14 10 15,-16 12 3-15,-7 9-2 16,-5 6-1-16,-4 1 0 16,2 1 1-16,3 1-1 15,-1-1 1-15,5-2 1 16,1 2-4-16,3 3 4 15,1-3-2-15,3 4 0 16,-2-1 0-16,5-1 0 16,-3 1 0-16,-2 0 2 15,-1 4-4-15,-6 6 4 16,-7 8-1-16,-2 9-1 0,3 2 0 15,5 1 1-15,3-5-1 16,7 1 0-16,6-8 1 16,5 0 0-16,6-5-1 15,7 0 4-15,-1-3-3 16,3 6-1-16,3-1 3 15,0 1-3-15,2 1 4 16,5 2-4-16,0-2 0 16,8-1 3-16,0-5-3 15,0-7 3-15,0-2-3 16,5-5 0-16,13 0 2 15,0-5-2-15,3 0 2 16,2-4 2-16,4-2-3 16,0-3 7-16,6-2-3 15,-4-1-3-15,7-1 1 0,3 2-2 16,-1-3 3-16,6 0 5 15,7-3-5-15,-4-1 5 16,4-8-8-16,0 1 2 16,-1-1 0-16,6-7-1 15,1 0-1-15,-1 0 0 16,1 3 0-16,-6 0 2 15,0 1-1-15,-7-1 1 16,-3-1-3-16,-5 4 2 16,-6-3-2-16,-9-2 2 15,-3-2 0-15,-10 0-1 16,0-4 2-16,-1 0-1 0,-1 0 4 15,-6 0-2-15,0 0-1 16,0 0 3-16,0 0-6 16,0 0 4-16,0 0-4 15,0 0 2-15,0 0-4 16,0 0-16-16,0 0-15 15,0 0 3-15,0 0-38 16,0-11-44-16,0-2-87 16</inkml:trace>
  <inkml:trace contextRef="#ctx0" brushRef="#br0" timeOffset="66488.803">7251 8294 234 0,'-15'-6'96'15,"0"-2"-89"-15,0 3-4 0,4 5 5 16,8 0 12-16,-1 0 0 16,4 0-4-16,0 0 2 15,0 0-11-15,0 0-7 16,15 0 1-16,18 10-1 15,17 12 5-15,16 2 3 16,6-5-4-16,2-1 3 16,-1-2-3-16,2 0-3 15,-12 0 7-15,-11 0-6 16,-13 1 2-16,-12-4-4 0,-11 3-3 15,-11 5 1-15,-5 3 2 16,0 14 0-16,-23 10 30 16,-28 8-8-16,-14 4-7 15,-7-8-9-15,1-4-2 16,3-5 0-16,12-9-4 15,13-6-4-15,17-15-8 16,13-7-30-16,13-6-24 16,4 0-87-16,43-6-62 15</inkml:trace>
  <inkml:trace contextRef="#ctx0" brushRef="#br0" timeOffset="67492.8604">7213 8240 60 0,'-7'-30'151'16,"1"12"-135"-16,4 7-10 15,-4 4 11-15,2-1 20 16,1 4-1-16,1 1-7 15,2 3-6-15,0 0 2 16,0 0-18-16,0 0 4 16,-3 0-3-16,3 0-5 15,0 0-3-15,0 19-10 16,0 21 0-16,0 19 10 15,0 11 25-15,0 8-9 16,0-4-6-16,0-4-5 16,0-4 6-16,5-7-9 15,2-5 5-15,-1-3-1 0,-1-12-1 16,5-1 0-16,-5-8-5 15,-2-11 2-15,0-6-1 16,0-8 2-16,-3-5-2 16,0 0 0-16,0 0 1 15,0 0-2-15,0 0 5 16,0 0-4-16,0 0-2 15,0-3-1-15,0-23-46 16,0-9-22-16,0-8-97 16,4-3-52-16</inkml:trace>
  <inkml:trace contextRef="#ctx0" brushRef="#br0" timeOffset="68079.894">7280 8235 95 0,'-11'-17'149'0,"2"7"-140"16,0 5-5-16,3 2 4 16,3 0 8-16,3 3 7 15,0 0-3-15,0 0-4 16,0 0 1-16,0 0-11 15,0 0-2-15,0 0 0 16,0 0-4-16,0 0-2 16,5 0 2-16,13 6 2 15,13 15-1-15,4 6 5 0,9-1 7 16,10 1-4-16,3 3 4 15,5-4-3-15,9-2-1 16,1 0 0-16,-4-7-1 16,-9-7-1-16,-14 1-3 15,-9-2 0-15,-18-5-3 16,-10 2-1-16,-8-1-3 15,0-2 1-15,0-1 2 16,0 1-3-16,0 2 3 16,0 4 0-16,0 6 7 15,-12 11 14-15,-9 10-15 16,-2 4 6-16,-7 8-5 0,1 2-7 15,-4-1 3-15,4 3 0 16,-2-1-3-16,2 4 0 16,-4 0 1-16,3-6-1 15,-2-4 1-15,5-9 2 16,3-10-4-16,4-4 2 15,7-12 2-15,2-2-2 16,4-5 2-16,2-1-2 16,-1 1-1-16,2-3-4 15,1 0-14-15,1 0-24 16,-4-5-19-16,6-25-121 15</inkml:trace>
  <inkml:trace contextRef="#ctx0" brushRef="#br0" timeOffset="68857.9385">7251 8280 33 0,'0'-24'12'15,"0"5"-3"-15,0 0 44 16,0 9-13-16,0 2-5 16,0 2 1-16,0 4-1 15,0 2-8-15,-4 0 1 16,4 0-11-16,0 0 4 15,0 0-12-15,0 0-9 16,0 22-5-16,-2 22 5 16,2 23 11-16,-6 16 14 15,3 3-12-15,1 0 0 16,2-9-2-16,0-2-7 15,0-8 6-15,0-3 0 16,0-2 1-16,0-7-1 16,0-7-2-16,2-7-6 15,-2-14 1-15,3-9 3 0,-3-10-2 16,3-5-4-16,-3-3 4 15,0 0 1-15,0 0-4 16,0 0 7-16,0 0-5 16,0 0-1-16,0 0 2 15,0 0-1-15,0 0-3 16,0 13 0-16,0 3-3 15,0 3 3-15,0 2 2 16,3-10-2-16,-1-3 0 16,5-5-2-16,-4-1 2 15,0-2-1-15,-1 0 1 16,1 0 1-16,10 0-1 0,10 0 0 15,16-11 0-15,9-10 0 16,1-2 0-16,8-7 0 16,-3 3 2-16,5 1-2 15,0-5 0-15,-5 8 1 16,-3-2-1-16,-15 7-4 15,-7 4 3-15,-14 4-4 16,-10 4-6-16,0 3-1 16,-5 2-6-16,0-10-9 15,0-2-5-15,0-6-60 16,0 5 30-16,0 1-75 15</inkml:trace>
  <inkml:trace contextRef="#ctx0" brushRef="#br0" timeOffset="69442.9719">7257 8272 214 0,'-18'-7'53'0,"10"-2"-52"16,-2 4 7-16,7 2 11 15,3 3 2-15,0 0 3 16,0 0-1-16,0 0-15 0,0 0-8 15,16 0-14-15,12 8 14 16,8 13 11-16,13-3-11 16,-3 1 5-16,8 1 1 15,5-7 0-15,1 6 0 16,2-6 0-16,-2-1 2 15,-5 4-2-15,-9-4-5 16,-13-1 0-16,-12 0-1 16,-10-3 0-16,-9-1-1 15,-2-4-1-15,0 0 0 16,0 2 3-16,0 1-1 15,0 6 10-15,0 7 0 16,0 10 5-16,-8 10-4 16,-13 3-4-16,-6 3 0 15,-2 7-2-15,-7 1-2 0,-2 7 1 16,2 3-2-16,-3 3-2 15,3-4 0-15,7-3 0 16,5-16 1-16,6-11 1 16,7-8-1-16,5-11-1 15,2-8 3-15,4-2-3 16,0-3 0-16,0 0 0 15,0 0 0-15,0 0-13 16,-3 0-37-16,3-4-28 16,0-18-73-16</inkml:trace>
  <inkml:trace contextRef="#ctx0" brushRef="#br0" timeOffset="84263.8196">8080 8609 149 0,'9'0'22'15,"-6"0"-21"-15,-3 0-1 16,0 0 5-16,0 0 13 15,0 0 10-15,0 0-2 16,0 0-7-16,0 0-13 16,0 0 0-16,0 0 2 15,0 0-5-15,0 0 5 16,0 0 1-16,0 0-5 0,0 0 4 15,0 0-2-15,0 0 0 16,-3 0 1-16,-6 0-6 16,-6 0 1-16,-3 5 5 15,-3 6-7-15,3-2 5 16,0 3-5-16,-3-1 1 15,1 5 8-15,-6 3-6 16,2 0 0-16,-1 0 2 16,2 2-3-16,-1-6 0 15,1 7-1-15,-2-2-1 16,2 3 1-16,-1 1-1 15,1 0 2-15,-5 3-2 16,5-6 2-16,0 1-3 0,2-4 1 16,0 4 0-1,-1 3 0-15,-1 3 2 0,-6 10-2 16,-4-1 0-16,2 5 0 15,0-3 0-15,6-8 0 16,4-4 0-16,3-7 1 16,5-2-1-16,0-8 1 15,8-2 0-15,2-6 1 16,3-2-2-16,0 0 0 15,0 0 0-15,0 0 1 16,0 0-1-16,0 0 0 16,0 0 2-16,0 0 12 15,0 0-5-15,0 0-9 16,0 0-1-16,0-10-5 15,11-25-11-15,22-16 15 0,8-15-1 16,3 1 3-16,-1 12 6 16,-4 5-6-16,-5 11 2 15,5-5-4-15,3 3 1 16,3 5 1-16,-4 1-5 15,-2 9-10-15,-6 6 12 16,-13 7-10-16,-5 3-17 16,1 3 6-16,-5 2 4 15,4 1 7-15,3-3-1 16,0-4-1-16,2-4 3 15,-2-1 0-15,-3-5 6 16,3 1 5-16,-7 0 1 0,-1 4 0 16,-5 0 2-1,1 6-2-15,-3 3 5 0,-3 3-1 16,4-1 0-16,-4 3 6 15,0 0-3-15,0-4 5 16,0 4-5-16,0 0-4 16,0 0 2-16,0 0-4 15,0 0 0-15,0 0 0 16,0 0-1-16,0 0-3 15,0 0-4-15,-15 0-12 16,-9 7-9-16,-1 6-36 16,5-6-16-16</inkml:trace>
  <inkml:trace contextRef="#ctx0" brushRef="#br0" timeOffset="84822.8516">7825 8497 31 0,'-3'-5'46'16,"-1"2"-10"-16,4 3-5 16,0 0-9-16,0 0-3 15,0 0-13-15,0 0-2 16,0 0-4-16,0 0-3 15,0 0-3-15,12 3 6 16,12 12 3-16,6-4 7 0,3-1-8 16,-4-5 7-1,1 4-8-15,-6-4 8 0,-6 4-5 16,0-7-3-16,-7 3 1 15,1 1-2-15,-4-1 2 16,2-3-2-16,-7 5 0 16,-1-2 2-16,-2 0-2 15,0 6 0-15,0 2 2 16,0 4 19-16,0 6-6 15,-11 7-6-15,-9-1-2 16,2 0-7-16,3-5 5 16,-3 3-4-16,0-3-1 15,-3 3 3-15,-6 8-3 16,-2 2 3-16,-2 1-2 0,2-2 2 15,-1-1-3 1,1-2 1-16,4-7-1 0,2-4 1 16,2-6 1-16,3-3-1 15,0-4 2-15,3-2-2 16,1 2 0-16,-6 4-1 15,-5 5-1-15,-1 1-3 16,2 6-13-16,4-7-8 16,5 1-21-16,15 0-44 15</inkml:trace>
  <inkml:trace contextRef="#ctx0" brushRef="#br0" timeOffset="97028.5497">10673 10398 175 0,'-3'10'101'0,"3"-6"-88"16,0-4-13-16,0 0 0 15,0 0 0-15,0 0 10 16,0 0 13-16,6 0-10 15,12 0-1-15,3 0-5 16,-1 0 6-16,5 0-7 0,-2 0 7 16,4 0-10-16,6 0-1 15,20 0 1-15,22 0-1 16,28 0 5-16,34 0-3 15,24-8-2-15,11-1 2 16,6 1-4-16,-11 0 3 16,-10 2-3-16,-8 1 2 15,-18 5-2-15,-13-2 0 16,-17-2 0-16,-12 4 0 15,-17-2 1-15,-17-1-1 16,-15 3 0-16,-17-2 0 16,-12 2 0-16,-11-3 0 15,0 3 0-15,0-3 0 0,0 3 1 16,0 0 4-1,0 0-5-15,0 0-4 0,-2 0-15 16,-19 0-23-16,-15 0-71 16,-13 0-74-16</inkml:trace>
  <inkml:trace contextRef="#ctx0" brushRef="#br0" timeOffset="97508.5772">10777 10349 140 0,'-11'-6'74'0,"5"5"-43"16,6 1-31-16,0 0 5 15,6 0-10-15,40 0 10 16,26 0 15-16,36 0-2 16,25 0-8-16,19 0-5 15,17-4 1-15,9 2-2 16,7-3 1-16,-5 2-5 15,-5 0 5-15,-18 1-5 0,-13 2 0 16,-20 0 2-16,-20-3-2 16,-24 3 0-16,-18 0 3 15,-19 0-1-15,-22 0-2 16,-16 0 3-16,-5 0-3 15,0 0 2-15,0 0 10 16,0 0-6-16,-5 0-4 16,-13 0-2-16,-10 0-61 15,-7 0-28-15</inkml:trace>
  <inkml:trace contextRef="#ctx0" brushRef="#br0" timeOffset="113731.5051">20402 8657 264 0,'-17'0'18'16,"-1"0"-16"-16,7 0-2 15,1 0 10-15,4 0 12 16,4 0 14-16,2-3 3 16,0 3-14-16,0 0-9 15,0 0 4-15,0-2-3 16,0-1-1-16,0 0-13 15,0-2-3-15,5-5-5 16,19-4-8-16,17 1 13 16,18 6 7-16,18 3-4 15,16 4 3-15,9 0-5 16,-2 8-1-16,8 22 0 0,-5 7-1 15,1 16-1-15,-2 14 1 16,-7 13 2-16,-10 11-1 16,-5 11 0-16,-14 5-3 15,-4 10 3-15,-5 6 2 16,2 6-2-16,3-3 1 15,7-12 2-15,5-8 1 16,1-15-4-16,2-7 1 16,0-9-1-16,3-14 0 15,0-4 1-15,7-8-1 16,16 0 3-16,7-7 3 0,9-3-6 15,1-7 2 1,-14-5-2-16,-11-6 3 0,-15-5-3 16,-11-2 6-16,-13-4-5 15,-2 1 3-15,-7 2 0 16,-3 1-4-16,-1-5 1 15,-2 0-1-15,-8-1 1 16,-7-5-1-16,-11 2 1 16,-9-5 0-16,-6 0 1 15,0 0-2-15,0 0 2 16,0 0-1-16,0 0-1 15,0 0 0-15,0 0-15 16,0-11-28-16,0-10-50 16,0-8-11-16,0-4 6 15,-13-1-35-15</inkml:trace>
  <inkml:trace contextRef="#ctx0" brushRef="#br0" timeOffset="114043.5229">23487 10270 7 0,'-43'-41'53'16,"-1"9"37"-16,5 11-25 16,16 4-19-16,8 10-10 15,9 4-7-15,6 3-7 16,0 0-13-16,0 0-6 15,0 0-3-15,0 10 1 16,26 25 8-16,20 13 1 16,9 3-1-16,8 5 2 15,-1 2-7-15,0-9-3 16,-5 2 6-16,-6-3 4 0,-10-5 0 15,-8-2-5 1,-15-5 0-16,-12 0-2 0,-6 1 6 16,-13 3 6-16,-34 1 9 15,-24 3-6-15,-17-1-6 16,-20 0-4-16,-5 3-6 15,12-3 2-15,20-1-5 16,22-4-4-16,23-1-43 16,15-7-56-16,16-4-91 15</inkml:trace>
  <inkml:trace contextRef="#ctx0" brushRef="#br0" timeOffset="125880.2">13552 4989 44 0,'-18'-24'6'0,"6"2"15"15,1 9-2-15,-2 5-7 16,-2 5-3-16,7 2 6 15,-2-3-7-15,2 4 1 16,-2-2 5-16,2 2-6 16,-4 0 0-16,1 0 0 15,-5 0-6-15,-1 0 1 16,4 0-1-16,-1 0 2 0,5 0 2 15,0 0-6-15,0 0 5 16,1 0 0-16,5 0-1 16,-1 0 4-16,4 0-7 15,0 0 6-15,0 0-2 16,0 0 0-16,0 0 1 15,0 6-6-15,30-5-16 16,11 5 16-16,19 1 20 16,24 2-8-16,13-2-7 15,16-2-3-15,18 2 2 16,9-2-4-16,11 0-3 15,12 3 3-15,6 0 2 16,1 0-2-16,-1 2-3 16,-5-1 0-16,-7-1 3 15,-2-3 0-15,-6-2 0 16,-5 0 0-16,-6-1 3 0,-11-2 0 15,-2 0-3-15,-1 0-2 16,-1 0 2-16,-2 0 0 16,-2 0 6-16,-4 0-6 15,1-5 0-15,-6-3 0 16,-2 5 0-16,-7 0 2 15,-4 1-2-15,-4-1 1 16,-6 3 2-16,-2 0-3 16,2 0-2-16,-4 0 2 15,6 0 0-15,6 0 2 16,-4 0 0-16,8 0 0 15,-8 3-2-15,-1-1 1 0,-7-2-1 16,-2 0 0-16,-7 0-1 16,-9 0 1-16,-11 0 4 15,-16 0-4-15,-17 0 0 16,-6 0 0-16,-9 0 0 15,-6 0 3-15,0 0 3 16,0 0 0-16,0 0 8 16,0 0 3-16,0 0-4 15,0 0 1-15,0 0-7 16,0 0 3-16,0 0-3 15,0 0-6-15,0 0 1 16,0 0-1-16,0 0-1 16,0 0 0-16,0 0 2 15,0 0-2-15,0 0 0 16,0 0 0-16,0 0-2 15,0 0-18-15,0 0 15 0,0 0 4 16,-26 0-29-16,-41 0-75 16</inkml:trace>
  <inkml:trace contextRef="#ctx0" brushRef="#br0" timeOffset="137422.8602">10495 7539 99 0,'-6'0'33'16,"6"0"-25"-16,-3 0 10 16,3 0-3-16,0 0 3 15,0 0 6-15,-3 0-4 16,3 0 0-16,0 0-6 15,0 0 1-15,0 0 5 0,0 0-8 16,0 0-4 0,0 0-2-16,0 0-4 0,0 3-2 15,0 5-6-15,26 2-1 16,35 4 7-16,30-3 20 15,31-6-18-15,27-5 4 16,17 0 4-16,13 0 0 16,4 0-10-16,5-10 6 15,-11-1-6-15,-4 1 0 16,-18-3 0-16,-18 6 4 15,-28 2-2-15,-25 3-3 16,-28-4 3-16,-23 6-2 16,-12-3 4-16,-13 3-3 15,-2 0 0-15,-6 0 0 0,0 0-1 16,0 0-1-16,0 0 1 15,0 0-6-15,0 0 5 16,0 0-1-16,0 0-28 16,-11 0-26-16,-17 0-23 15,-13 0-32-15,-13 0 17 16</inkml:trace>
  <inkml:trace contextRef="#ctx0" brushRef="#br0" timeOffset="137891.887">11136 7542 17 0,'-59'-5'22'0,"15"5"-16"15,5 0 0-15,12 0 18 16,9-3 8-16,10 3 14 15,8 0-3-15,0-2-21 16,0 2-6-16,0 0-6 16,2 0-10-16,40 0-4 15,29 0 4-15,40 0 8 16,31-4 8-16,30-8-10 15,25 0 4-15,7 2-1 16,7-1 4-16,-9 6 1 16,-20 2-6-16,-28 3-7 15,-29 0-1-15,-28 0 5 0,-28 0-5 16,-15 3-2-16,-22 2 1 15,-14-2-4-15,-6 2-2 16,-12-5 4-16,0 0-4 16,0 0-17-16,0 0 14 15,-15 0 9-15,-32 0-36 16,-22 3 9-16,-23-3-6 15,-14 0-9-15,-7 0 22 16,-10 0 14-16,-4 0-10 16,-6 3 5-16,-11-3-17 15,2 2 10-15,-4-2-4 16</inkml:trace>
  <inkml:trace contextRef="#ctx0" brushRef="#br0" timeOffset="138164.9026">11187 7497 17 0,'-80'-6'5'16,"21"6"14"-16,11 0-4 0,19 0 2 15,11 0-3-15,11 0-12 16,7 0-2-16,7 0-2 15,37 0 2-15,30 0 17 16,30 0 6-16,30 0-3 16,14 0-4-16,14 0-11 15,3 0 2-15,-1 0 3 16,-7 0-4-16,-11 0-5 15,-19 0 3-15,-28 6 1 16,-31 1-5-16,-30-2 0 16,-20 2-3-16,-18-5-29 15,0 1 24-15,0-1 8 0,-18 1 0 16,-23 3-1-16,-24-1-7 15,-22 0-42-15,-20-1 18 16,-14 0-5-16</inkml:trace>
  <inkml:trace contextRef="#ctx0" brushRef="#br0" timeOffset="138318.9114">11311 7483 17 0,'0'-3'14'16,"31"3"-3"-16,46 0-11 15,33 0 1-15,32 14 18 16,22 1-10-16,16 2-9 15,8-4 0-15,-9-2 0 0,-16-1-34 16</inkml:trace>
  <inkml:trace contextRef="#ctx0" brushRef="#br0" timeOffset="141421.0889">9514 7039 107 0,'18'0'44'0,"-8"0"-38"16,-7 0-6-16,-3 0 5 15,0 0-1-15,0-2 11 16,0-1 3-16,0 1-8 16,0-2 4-16,0 2 5 15,0-1-3-15,0 1-4 16,0-4-2-16,-3 1-9 15,-10-4 0-15,-4 1-1 16,-4-1 0-16,-5-2 0 16,-5 0 0-16,-4 1 0 15,-1-4 0-15,-6 1 0 16,1 4 0-16,-7 2 0 15,1 0 0-15,-7 7 0 0,-2 0-1 16,-1 0 1 0,1 0-1-16,9 0-2 0,8 9 2 15,9 5-1-15,4-1 2 16,-5 1 0-16,2 4-3 15,-1 8 3-15,-3 4 0 16,7 0 0-16,2 1-1 16,7-1 1-16,1-1-1 15,8 1 1-15,-2 5 0 16,8 0 0-16,2-1-2 15,0 5 2-15,0 4-2 16,0 3 4-16,0-3 0 16,0 0 3-16,0-5-4 15,2-1 5-15,4-3-3 0,-6-2-2 16,0 1 3-16,0-4-1 15,0-2 2-15,0-6 1 16,0-5-1-16,0-5-1 16,0-6 0-16,0-2-2 15,0-3 2-15,0 0-2 16,0 0 4-16,0 0 1 15,0 0 0-15,0 0-1 16,0 0-1-16,0 0-1 16,0 0 0-16,0 0-4 15,0 0 0-15,0-5-22 16,0-20-63-16,0-1-72 15</inkml:trace>
  <inkml:trace contextRef="#ctx0" brushRef="#br0" timeOffset="141848.1133">8442 7390 222 0,'0'0'6'0,"0"0"-6"16,0 0-7-16,0 18 3 16,6 15 4-16,12 1 5 15,9 7 1-15,2 2 8 0,7-1-2 16,2 3 9-1,1-4-1-15,-6-7-9 0,-4-2-2 16,-4-8-1-16,-7-5-5 16,-4-6 1-16,-2-4-2 15,-7-4 3-15,0-5 0 16,-3 0 2-16,-2 0 7 15,0 0 3-15,0 0 0 16,3 0 9-16,3-11-2 16,-1-18-14-16,8-12-7 15,-4-7-1-15,2-5-2 16,2-3 0-16,-2-6-3 15,1 4-4-15,6 4-16 0,5 3-13 16,1 14-46 0,-2 15-26-16,-6 11-73 0</inkml:trace>
  <inkml:trace contextRef="#ctx0" brushRef="#br0" timeOffset="142598.1562">8353 7483 125 0,'-3'-13'73'16,"0"4"-67"-16,3 7 12 15,-5 2 0-15,5 0-4 0,0 0 1 16,0 0-8-16,0 0-7 16,0 6-2-16,0 23 2 15,17 9 0-15,10 10 6 16,6 2 4-16,3 1 9 15,-1-3-13-15,0-5 4 16,-2-3-5-16,-3-3-4 16,-4-4 6-16,2-4-4 15,-5-5-2-15,-5-5 3 16,-4-4-4-16,-4-7 2 15,-2-1-2-15,-4-5 0 16,-4-2 2-16,3 0 3 0,-3 0 16 16,5 0 6-1,4-27-7-15,3-7-3 0,3-9-14 16,3-5-3-16,0-6 1 15,3-2 2-15,5-3-3 16,1 1 1-16,2-3 0 16,-1 4-1-16,-5 11-1 15,-5 4 1-15,-9 8 0 16,-3 14-1-16,-3 1 0 15,-3 9 1-15,0 1 0 16,0 4 0-16,0 2-1 16,0-2 1-16,0 3-6 15,0-4-15-15,-3 3-5 16,-12 1-18-16,-5 2-21 15,-8 0-7-15,-1 0-54 0</inkml:trace>
  <inkml:trace contextRef="#ctx0" brushRef="#br0" timeOffset="143146.1875">8421 7438 51 0,'-15'-6'55'0,"4"5"-44"0,4-3-7 15,5 4 18-15,2 0 5 16,0 0-7-16,0 0-11 15,0 0 4-15,0 0-13 16,2 0-9-16,34 0 9 16,15 0 15-16,17-2 2 15,3-6-4-15,7-3 1 16,-10 6-7-16,-6-4-4 15,-8 4-1-15,-18 2 6 16,-10 2-7-16,-13 1 3 16,-13 0-4-16,0 0 0 15,0 0-6-15,0 0 6 16,0 0 20-16,0 0-12 15,-18 0-2-15,-15 0 2 0,-27 0-8 16,-20 20-5-16,-15 8-2 16,-2-5-9-16,7-2-2 15,13-10 11-15,26 0 4 16,19-4 3-16,17-3 2 15,8 0-1-15,7-4 4 16,0 0-5-16,4 0-21 16,38 0 15-16,20-13 6 15,9 0 8-15,6 0-8 16,-5 5-5-16,-7 2-11 15,-14 3-25-15,-20 3-27 16</inkml:trace>
  <inkml:trace contextRef="#ctx0" brushRef="#br0" timeOffset="145008.294">8986 8790 45 0,'-12'0'83'0,"2"-9"-56"15,5 5-12-15,2 4-2 16,0 0 0-16,3 0 0 15,0 0 1-15,0 0 5 16,0 0-7-16,0 0-1 16,0 0-2-16,0 0 1 15,0 0 16-15,0-3-3 16,6 2-23-16,38-6 12 15,37 0-8-15,43-7 4 16,40-6-5-16,20 0-3 0,10 2 1 16,-4 4 10-16,-7 4-10 15,-8-1 2-15,-5 0-3 16,-9 1 4-16,-7-4-4 15,-12-2 0-15,-11-2 5 16,-15-2-3-16,-11 4 0 16,-14 1-2-16,-17 4 4 15,-20 3-1-15,-24 2-3 16,-16 3-8-16,-10 1 6 15,-4-1-4-15,0 1 6 16,0-1 3-16,0 1-1 16,0 2-2-16,0 0 3 15,0-3 0-15,0-1 14 16,0 4-9-16,0 0 2 15,0-2-6-15,0-1 0 0,0 3-1 16,0 0-3-16,0 0-1 16,0 0 0-16,0 0-2 15,0 0-4-15,-4 0-42 16,-10 0-43-16,-24 0-58 15</inkml:trace>
  <inkml:trace contextRef="#ctx0" brushRef="#br0" timeOffset="148188.4759">10799 10313 33 0,'-22'-17'40'0,"1"1"-30"0,10 6 3 16,1 5 5-1,5 5 8-15,5 0 0 0,0 0-6 16,0 0-7-16,0 0-9 15,0 0-4-15,0 0 1 16,0-3 0-16,0 3 2 16,8 0-2-16,22 0 6 15,14 0 10-15,20-6-8 16,18 1 2-16,16-4 13 15,13 2-18-15,13 1 3 16,7-1-3-16,5 0-6 16,5 2 12-16,-2 0-6 15,7 0-4-15,-4-1-1 16,-3 1 0-16,-5-1-2 15,-17 4 5-15,-17-1-7 0,-14 3 6 16,-9 0-2-16,-11 0-1 16,-12 0 2-16,-7 0-2 15,-14 0 0 1,-13 0-3-16,-7 0-11 0,-13 3 14 15,0-3 0-15,0 0 1 16,0 0-1-16,0 0 0 16,-15 0 0-16,-31 0-21 15,-21 0-44-15,-28 0-70 16</inkml:trace>
  <inkml:trace contextRef="#ctx0" brushRef="#br0" timeOffset="148620.5006">10843 10201 77 0,'-6'0'113'15,"2"0"-109"-15,4 0-4 16,0 0-4-16,15 0 4 15,27 13-4-15,21 2 8 16,20-2-4-16,24 1 8 16,23-4-5-16,13-1-2 0,9-4-1 15,2-2 1-15,-8-3 3 16,-10 0-4-16,-9 2 1 15,-17-2-1-15,-14 0 0 16,-25 0 2-16,-20 0-2 16,-27 0 0-16,-13 0 1 15,-7 0-1-15,-4 0 0 16,0 0 4-16,0 0-4 15,0 0-8-15,-10 0-43 16,-8 0-76-16</inkml:trace>
  <inkml:trace contextRef="#ctx0" brushRef="#br0" timeOffset="149655.5598">15264 10025 106 0,'-21'0'64'0,"9"0"-42"16,6 0-11-16,2 0 6 16,4 0 8-16,0 0-2 15,0 0 11-15,0 0-10 16,0 0-24-16,25 0 7 15,19 0-6-15,27 0 17 16,25 0-1-16,7 0-11 16,4 0-2-16,-9 0 2 15,-12 0-5-15,-15 0 1 16,-14 0-2-16,-16 0-1 15,-13 0 1-15,-17 0-2 16,-11 0 0-16,0 0-11 0,0 0 13 16,0 0 1-1,-32 0 0-15,-27 0 7 0,-25 0-8 16,-20 7 0-16,-3 0-2 15,6-1 1-15,14-1 2 16,31-3 1-16,24-2-1 16,20 4-1-16,12-4 0 15,0 0-2-15,30 0-24 16,32 0 26-16,21 0 0 15,18 0 10-15,0 0-10 16,-12 0 1-16,-8 2 2 16,-22 3-2-16,-15-2 0 15,-20-3 0-15,-15 0-1 16,-9 0-13-16,0 0-5 15,-20 0 18-15,-28 0 0 0,-17 6-5 16,-12-2-38-16,5 2-21 16,15-1-87-16</inkml:trace>
  <inkml:trace contextRef="#ctx0" brushRef="#br0" timeOffset="151216.6491">12732 12783 44 0,'-21'0'134'0,"6"-4"-118"15,7-4-12-15,4 3 2 0,1 5 5 16,3-2 11-16,0 2 5 16,0 0-4-16,0 0-15 15,0 0 0-15,0 0-2 16,0 0-5-16,0 0-1 15,0 0 0-15,0 0 0 16,21 0 9-16,24 0 5 16,15 0-5-16,19 0-5 15,19 0 4-15,15 0 3 16,13 0-6-16,10 2 0 15,21 3-2-15,18 2 2 16,18 3 0-16,12 1-1 0,9 2-4 16,9 4 4-1,6 1-4-15,18 4 1 0,15-1 1 16,13 2 0-16,23-1-1 15,1-2-1-15,-4 3 0 16,-13-3-3-16,-24-1 6 16,-24-2-1-16,-13-5-2 15,-13-3 0-15,-18-9 3 16,-15 0-3-16,-21 0 1 15,-25 0 2-15,-29 0 2 16,-25-6-2-16,-34-2 0 16,-20 4-2-16,-14 1 5 15,-7 0 11-15,0 3 7 16,0-3-2-16,0 1-13 15,-13-3-2-15,-23 1-7 0,-8 4-12 16,-7 0-21-16,0 0-5 16,4 9-43-16,3 10-69 15</inkml:trace>
  <inkml:trace contextRef="#ctx0" brushRef="#br0" timeOffset="153080.7557">20557 12121 140 0,'0'0'91'15,"0"-5"-65"-15,0 0-14 16,0 5 6-16,0 0-7 16,-3 0 2-16,3 0 4 0,0 0 2 15,0-2 1-15,0-1-9 16,0-8 3-16,0 2-10 15,0-8-4-15,0-2 0 16,0-6 13-16,0-1-13 16,6-6-2-16,11 0 2 15,11-2 0-15,-2 4-2 16,7 4 4-16,6 1-4 15,11 7-7-15,6 4 9 16,13 5 0-16,14 5 3 16,9 4-2-16,0 0 1 15,9 4-2-15,4 19 1 0,-2-2-1 16,7 9 1-16,-2-1-2 15,-5 3 5-15,-2-1-2 16,1 2-2-16,-7-1 0 16,3 1 0-16,-3-3 2 15,2 1-2-15,1-2 1 16,-3 0-1-16,1-2 1 15,-11 3-1-15,-4-7 0 16,-10 5 0-16,0-8-1 16,-2 3 1-16,-1-5 0 15,3-5 4-15,4 0-4 16,-1-2 0-16,3-3-3 15,-2 2 3-15,5-1-1 0,-3-1 1 16,3-3 0-16,0 3 4 16,-3 0-4-16,-3-2 0 15,3 2 1-15,-2-7-5 16,-1 3 2-16,-5-4 2 15,-1 0 5-15,-5 0-4 16,-4 0-2-16,-5 0-2 16,-4 0 3-16,-2 0 6 15,-7 0-6-15,-8-4 1 16,-4 0 0-16,-5-1-1 15,-6-4 0-15,2 4 2 16,-2-1 1-16,0 4 0 0,3-3-3 16,-3 2 1-1,2 0-1-15,-4 3 1 0,-7 0-1 16,-6 0 0-16,0-2-1 15,-3 2 1-15,0 0 0 16,0 0 0-16,0 0 1 16,0 0 2-16,0 0-3 15,0 0 0-15,0 0 1 16,0 0-1-16,0 0 0 15,0 0 0-15,0 0-1 16,0 0-16-16,0-4-14 16,0 3-37-16,-10-5-23 15</inkml:trace>
  <inkml:trace contextRef="#ctx0" brushRef="#br0" timeOffset="153450.7769">24657 12157 255 0,'-6'-11'25'15,"-1"9"-11"-15,4 2-6 16,3 0-8-16,0 0 0 16,0 0-4-16,0 10-3 15,0 17 7-15,21 7 3 16,18 2 11-16,17 1-5 15,19 0 8-15,11-1 1 16,3-6-9-16,0 0-5 0,-6-3 3 16,-14-8-3-1,-13-3-4-15,-23-5 1 0,-19-6-1 16,-7-1-1-16,-7-3 1 15,0 8 15-15,-30 6 20 16,-30 8-5-16,-17 0-11 16,-18-2-3-16,-3 4-8 15,3 0-2-15,8-5-4 16,17 2 0-16,14-2-4 15,14 4-31-15,18 0-48 16,15 0-88-16</inkml:trace>
  <inkml:trace contextRef="#ctx0" brushRef="#br0" timeOffset="161761.2522">7848 15119 125 0,'8'0'24'0,"-3"0"-24"15,-5 0-2-15,0 0 2 16,0 0 18-16,2 0 0 16,-2 0-6-16,0 0-4 0,0 0-3 15,0 0 5-15,0 0 5 16,0 0-4-16,0 0-4 15,0 0-7-15,0 0 3 16,0 0-3-16,3 0-1 16,3 0 1-16,6 0-5 15,9 0 5-15,8 3 0 16,13-3 3-16,11 0-1 15,13 0 0-15,8 0 0 16,6 0 5-16,0-11-6 16,-3 1 2-16,-2 2-2 15,-6 2-1-15,-5 1 0 0,-2-1 1 16,7 4 1-16,0-1-2 15,4 1 0-15,2 2 0 16,-1 0 2-16,-2 0-2 16,-3 0-2-16,-5 0 2 15,-2 0 0-15,-2 0 0 16,-7 0 0-16,-2 0 2 15,-4 0-2-15,-5 0 1 16,-4 0-2-16,-2 0 1 16,0 0 0-16,0 0 1 15,-3 0 0-15,3 0-1 16,2 0 0-16,-2-9 0 15,3 0-1-15,-5 3 0 16,-1 0-2-16,3 1 3 16,-3-1 1-16,-1 6 1 0,1 0-1 15,0 0 0-15,0 0-1 16,-1 0 0-16,6 0 0 15,-2 0 0-15,5 0 1 16,5 0-1-16,3 0 0 16,5 0 0-16,0 0 0 15,-3 0 1-15,-1 0-1 16,-5 0 0-16,2 0-2 15,1 0 4-15,-4 0-4 16,7 0 3-16,2 0-2 16,6 0 1-16,1 0 0 15,0-2 1-15,-4-4-1 0,1 3-1 16,-5 2 1-16,-1-3-1 15,0 2 0-15,-1 2 1 16,3-3 0-16,4-1-2 16,-1 3 2-16,1 1 0 15,2 0 0-15,0 0-1 16,-2-3 1-16,2 0-1 15,5 3 3-15,-2-3-2 16,0 3 0-16,4-2 0 16,-1 2 0-16,-3 0 3 15,4 0-3-15,-7 0 0 16,0 0 0-16,0 0 0 15,1 0 0-15,-1 0 0 16,0 0 0-16,10 0 1 16,0 0-1-16,8 0 0 0,6 8 1 15,-3-4-2-15,4 0 1 16,-1 1-1-16,-9 0 1 15,3-2 0-15,-2 0 0 16,-1 2 2-16,3-5-2 16,3 0 0-16,3 0-1 15,1 0 1-15,1 0 0 16,5 0 0-16,-5 0 0 15,-3 0 0-15,-5 0 0 16,-4 0-1-16,-4 0 1 16,-4 0 2-16,-5 0-2 15,-3 0-2-15,-1 0 2 0,-1 0 1 16,-1 0-1-16,0 0 0 15,-6 0 0-15,-1 3 0 16,-3 0 1-16,1 2-1 16,2-3 0-16,2-2 0 15,0 4 0-15,2-4 1 16,-4 1-1-16,-2 3 0 15,2-3 0-15,-1-1 2 16,1 4-2-16,4-1 1 16,2-3 0-16,4 0 0 15,2 0 0-15,3 0 4 16,-3 0 0-16,-5 0-2 15,-10 0 1-15,-11 0-4 16,-12 0 3-16,-9 0-3 16,-6 0 1-16,-3 0-1 0,-3 0 1 15,0 0 5-15,0 0-3 16,-3 0-3-16,-21 2-39 15,-21 5-81-15</inkml:trace>
  <inkml:trace contextRef="#ctx0" brushRef="#br0" timeOffset="164242.3942">15572 2259 42 0,'-9'8'143'0,"3"-8"-123"15,1 0-2-15,5-3 29 16,-3-5 11-16,-1 2-13 15,1 2-15-15,0-2-2 16,-2 1-6-16,5 2-7 16,0 3 1-16,0 0-7 15,0 0-3-15,0 0-6 16,0 0-3-16,0 0-2 15,0 5-3-15,11 19 0 16,19 5 8-16,14 4 0 16,4-3-5-16,9-12 3 0,-1-5 2 15,4-8-1-15,-1-5-1 16,3 0 2-16,7-7 9 15,2-22 4-15,3-13-12 16,0-8 3-16,0-3-3 16,4-11 6-16,-1-3-6 15,0-8-1-15,4-5 7 16,-1 5-5-16,-12 5-2 15,-5 17 0-15,-22 19 0 16,-12 9 0-16,-11 12 0 16,-11 8 0-16,-7 5-3 15,0 0-5-15,0 0-12 0,0 2-42 16,-33 28-43-16,-26 7-37 15</inkml:trace>
  <inkml:trace contextRef="#ctx0" brushRef="#br0" timeOffset="174139.9603">17174 14210 16 0,'29'0'237'0,"-9"-3"-213"15,-10-2-7-15,-10 5 6 0,0 0 12 16,0 0-3-1,0 0-7-15,0 0-7 0,-21 0-10 16,-27 0-7-16,-22 14 2 16,-23 1-2-16,-14 7 2 15,-12 1-1-15,1 0-2 16,2-2 0-16,14-5-1 15,19 0 2-15,27-6-1 16,15-1 0-16,13-7 0 16,10 1 0-16,10-3-26 15,5 0-24-15,3 0-65 16,0 0-97-16</inkml:trace>
  <inkml:trace contextRef="#ctx0" brushRef="#br0" timeOffset="174452.9782">16374 14109 250 0,'-35'0'4'0,"-14"11"-4"16,-15 26 0-16,-11 13 4 15,-5 5 7-15,11-3 17 16,10 2-3-16,15-3-15 16,11-8-7-16,15-5 7 15,15-10-7-15,3-4 4 0,3 0 1 16,42-1 2-1,30-5 14-15,25-6-2 0,22 0-21 16,6-5 4-16,-12-4 1 16,-19 3-3-16,-17-1-3 15,-20 1-25-15,-18-2-52 16,-10 4-90-16</inkml:trace>
  <inkml:trace contextRef="#ctx0" brushRef="#br0" timeOffset="175216.0218">17999 14138 302 0,'0'-3'63'16,"0"3"-63"-16,0 13-6 15,0 25 4-15,0 7 2 0,-3 7 8 16,1-2-1-1,2-4-3-15,0-6 3 0,0-8-5 16,0-5 0-16,0-5 3 16,-3-7-5-16,-1-4 4 15,1-3-3-15,3-5 5 16,0-3 3-16,0 0-2 15,0 0 13-15,-3 0 8 16,-2-22-6-16,-2-13-22 16,4-10-4-16,3-8 4 15,0-9-1-15,0-5-2 16,15 6 3-16,6 7 0 15,0 16-3-15,-6 15 0 16,-6 12-12-16,0 11 11 16,3 0 0-16,9 11 8 0,2 26-3 15,10 8 1-15,-4 3-1 16,1-2-1-16,2-3 3 15,1-6-3-15,3-8 0 16,0-7 1-16,-3-6-1 16,-7-11 0-16,-5-1-1 15,-12-4 1-15,-3 0-1 16,-3 0 1-16,-1-27 21 15,8-11-14-15,-2-7 6 16,2-3 4-16,-2-3-13 16,-2-5 2-16,-2 3 0 15,-4 1-3-15,0 9-3 0,0 11 2 16,0 8-3-1,0 14 1-15,0 1-3 0,0 7-1 16,0 2-13-16,-4 0-26 16,-2 12-19-16,-2 19-33 15,4 3-49-15</inkml:trace>
  <inkml:trace contextRef="#ctx0" brushRef="#br0" timeOffset="175608.0442">18724 14047 268 0,'0'0'65'0,"0"0"-65"15,0 8-10-15,0 24 10 16,0 9 40-16,0 0-20 16,0 0-7-16,0-3 3 15,0-3-10-15,0-7-6 16,15-3 7-16,3-7-7 0,3-4 0 15,-1-3-2-15,4-6 2 16,-1-5 0-16,5 0 0 16,5-2 0-16,-1-22 13 15,1-14-12-15,-7-3 6 16,-5 2-6-16,-6 4 1 15,-6 13-2-15,-6 15 1 16,-3 7-1-16,0 0 0 16,0 0-11-16,0 5 5 15,3 16 5-15,2 6 1 16,5-3 5-16,1 0-5 15,4-5 2-15,3-5-2 16,-3-4-1-16,9-5 1 0,-1-5-14 16,5 0-35-16,-5 0-64 15,-11 0-14-15</inkml:trace>
  <inkml:trace contextRef="#ctx0" brushRef="#br0" timeOffset="176958.1215">19295 14079 92 0,'0'0'87'16,"0"0"-87"-16,0 21 13 15,0 17-4-15,0 0 39 16,-6-2-32-16,-1 0 7 16,7-7-8-16,-3-3-6 0,3-9 4 15,0-6 2 1,0-6 0-16,0-5-7 0,0 0-7 15,0 0 3-15,0 0 3 16,0 0-3-16,10-8 6 16,16-14 10-16,10-5-11 15,0 10-9-15,-7 3 1 16,-11 11 2-16,-9 3-2 15,-3 0-1-15,-3 0-5 16,-1 6 3-16,5 10 2 16,-1 2 6-16,-3-2-3 15,2-3 1-15,2 1-2 16,-2-4-1-16,1-1 1 15,1-2-2-15,-2 0 1 0,-2-6 0 16,0 3 0-16,0-4 0 16,-3 0 4-16,4 0-2 15,7-17 0-15,4-21 1 16,6-10-3-16,2-3 1 15,2 7-1-15,-11 11-2 16,1 18 1-16,-10 9-1 16,-1 6 0-16,-1 0-3 15,-3 11-2-15,6 16 6 16,3 4 0-16,-3 2 1 15,5-7 1-15,1-5 0 16,-2-5-2-16,1-7 0 16,-4-4-2-16,-2-5 1 0,-5 0-22 15,3 0-13 1,5 0-10-16,2-17-46 0,-2-17 52 15,-1-3 29-15,-1-6 11 16,-1-8 4-16,5-10-4 16,5-6 3-16,-4-6 0 15,4 13-3-15,0 13 4 16,-6 23 7-16,-7 14 16 15,-2 10 4-15,0 0-28 16,0 19-3-16,0 24 0 16,0 10 32-16,0 0-7 15,0-2-7-15,0-5-12 16,0-10 2-16,0-6 0 0,0-9 7 15,5-7-9-15,3-3-5 16,7-3-1-16,6 0 2 16,8-2 9-16,13 2 5 15,-7 2-8-15,-8 1 1 16,-9-1-6-16,-15 2-2 15,-3-2 0-15,0 6-1 16,0 1 1-16,-10-2 0 16,-24-2 6-16,-9-2-1 15,5-2 0-15,9-5-6 16,11 0 0-16,12-4-2 15,6 0-14-15,0 0 6 0,0 0-3 16,0 0-13 0,14 0 3-16,14 0 19 0,10 0-1 15,1 0 10-15,2 0-3 16,0 0 3-16,1-4-5 15,-4-4 6-15,-2-5-4 16,-15-1 4-16,4-3 3 16,-7-8-3-16,-10 0-1 15,0-1 8-15,-8 2-11 16,0 0 6-16,0 3-7 15,0 10-1-15,0 5 0 16,-5 6-2-16,-1 0-2 16,1 0-2-16,-5 20 6 15,2 14 3-15,3 1-3 16,5 2 0-16,0-5 1 15,0-2-1-15,7-8-2 0,9-7 2 16,-3-7-2-16,5-5 0 16,3-3-1-16,0 0-1 15,9 0 4-15,-4-8 7 16,2-17 1-16,1-2-4 15,1-7-4-15,3-6-3 16,6-5-3-16,5 2 0 16,3 12 4-16,-2 6-15 15,-1 14 17-15,-5 11-3 16,-9 0-4-16,-9 0 6 15,-6 22-2-15,-7 4 3 16,2 0 0-16,-5-1 0 16,1-9 3-16,-1 0-3 0,-1-8 2 15,-1 0-6-15,-3 0 1 16,0 0-92-16,0 6-100 15</inkml:trace>
  <inkml:trace contextRef="#ctx0" brushRef="#br0" timeOffset="180442.3207">2800 17296 132 0,'15'-5'67'16,"-12"-11"-56"-16,-3 13-9 15,0 3 21-15,0 0 0 16,3 0-4-16,-3 0 1 15,0 0-14-15,0 0 2 16,4 0-7-16,-1 0-1 16,2 0 3-16,8 10 1 15,1 9 5-15,8 3 0 0,1 3 4 16,-2 0-2-16,2-3-8 15,1-7-2-15,-4 1 5 16,2-4-2-16,4-10-4 16,7-2 3-16,12 0-2 15,17-34 14-15,12-24 4 16,21-21-16-16,18-18 10 15,13-17-5-15,-2-10-5 16,-2-1 0-16,-10 10 0 16,-20 16 4-16,-20 27 2 15,-24 27-8-15,-25 24 2 16,-17 12-3-16,-3 9 0 15,-3 0-1-15,0 0-2 16,0 0-2-16,0 0-23 16,0 0-8-16,0 16-23 0,0 13-13 15,-9 9-97-15</inkml:trace>
  <inkml:trace contextRef="#ctx0" brushRef="#br0" timeOffset="187193.7069">20925 16831 83 0,'-3'0'40'16,"3"0"-30"-16,0 0-5 0,0 0 23 15,0 0-5-15,0 0 10 16,0 0 2-16,0 0-20 15,0 0 21-15,0 0-9 16,0 0-3-16,0-5 1 16,0-4-21-16,0 4 8 15,0-4-1-15,0 5-10 16,0 4 18-16,0-3-14 15,0 3-5-15,0 0 7 16,0 0-5-16,0 0 2 16,0 0-4-16,0 0 3 15,0 0-3-15,0 0 0 0,0 0 0 16,0 0-4-16,0 0 5 15,0 0-1 1,0 0 0-16,0 0 3 0,0 0-5 16,0 0 2-16,0 0 0 15,0 0-1-15,0 0 5 16,0 0-4-16,0 0 0 15,0 0 0-15,0 0-6 16,0 0 6-16,0 0 0 16,0 0-2-16,0 0 6 15,0 0-4-15,0 0 0 16,0 0 1-16,0 0-2 15,0 0 1-15,0 0 0 16,0 0-1-16,0 0 7 16,0 0-7-16,0 0 1 0,0 0 0 15,0 0-4-15,0 0 4 16,0 0-1-16,0 0-2 15,0 0-4-15,0 0 6 16,3 7 0-16,9 13 1 16,3 1 1-16,0 9-1 15,-1 6 0-15,1 5 0 16,-5 1 6-16,1 2-6 15,-4-5 0-15,4 0 2 16,4-5-4-16,0-8 3 16,0-1-1-16,2-9 0 15,-5-6 5-15,1-5-7 0,-5-5 2 16,-2 0 0-16,9 0 0 15,12-5 16-15,15-24 2 16,14-13-7-16,12-14-7 16,13-12 0-16,7-12-4 15,17-11 0-15,4-5-2 16,8 0 2-16,-1 4 0 15,-16 9 1-15,-10 11 5 16,-17 10-8-16,-17 13 2 16,-7 6 0-16,-5 10-3 15,-14 9 5-15,-6 10-2 16,-7 7 0-16,-4 4 6 15,-2-1-11-15,-4 0 5 16,-2 2 0-16,1-1-1 16,-6 3 2-16,0-4-1 0,0 4 0 15,0 0 4 1,0 0-7-16,0 0 3 0,0 0 0 15,0 0-2-15,0 0 2 16,0 0 0-16,0 0 0 16,0 0 6-16,0 0-10 15,0 0 4-15,0 0 0 16,0 0-6-16,0 0 4 15,0 0-28-15,0 0-35 16,-3 0-112-16</inkml:trace>
  <inkml:trace contextRef="#ctx0" brushRef="#br0" timeOffset="191265.9398">9961 17031 126 0,'20'-19'36'0,"-2"-2"-36"15,-7 8 3-15,-1 4 7 16,-10 6 6-16,3 2 14 15,-3 1 21-15,0 0-28 16,0 0 1-16,0 0-11 16,0 0-12-16,0 0 8 15,0 0-6-15,0 0-3 16,0 0 3-16,0 0 2 15,0 0 11-15,0 0-6 16,0 0-8-16,-31 0 11 16,-7 0-11-16,-9 0-2 15,-4 0 0-15,7 0 3 16,-7 1-6-16,1 16-1 0,-1 3-2 15,0 3 0-15,4 1 9 16,6-3-3-16,3 2 0 16,7 2 1-16,8 1-5 15,2 1 4-15,9 7-4 16,6 0-3-16,6 3 7 15,0 6 0-15,0 2 0 16,6 3 2-16,12 0-2 16,-3 1 0-16,0 2 0 15,-1-6 12-15,-2 2-12 16,-4-4 8-16,2-2-3 15,-4-3-2-15,0-13 0 0,-3-2-3 16,0-8 0 0,0-6-1-16,-3-5 3 0,0 2-2 15,0-1 1 1,0 1 4-16,0 2-2 0,0-3-3 15,0 0 0-15,0 3 1 16,0-3 3-16,0-1-4 16,0-1 0-16,0-3-29 15,0 0-41-15,0 0-43 16,-6 0-91-16</inkml:trace>
  <inkml:trace contextRef="#ctx0" brushRef="#br0" timeOffset="191631.9608">9208 17671 245 0,'-2'-4'68'16,"2"4"-59"-16,0 0-9 15,0 0-5-15,0 0 0 16,0 22 3-16,9 18 2 15,20 16 35-15,7 2-20 16,3 2 5-16,-4-7-14 16,4-7 1-16,0-8-4 15,-6-10 1-15,-2-12-2 16,0-2-2-16,-13-9 0 15,-1-5 6-15,-5 0 4 0,3 0 10 16,12-21-2 0,5-20 7-16,7-15-6 0,-4-2-18 15,-2-18 0-15,-4-14 2 16,4 0-1-16,-5 4-4 15,-5 21 1-15,-7 31-33 16,-11 16 9-16,-5 18-41 16,0 0-65-16,0 9-101 15</inkml:trace>
  <inkml:trace contextRef="#ctx0" brushRef="#br0" timeOffset="192421.0059">8100 17459 184 0,'-2'-19'91'0,"2"5"-88"15,0 4-1-15,0 4 10 16,0 4 0-16,0 0 22 16,0 2-4-16,0 0-30 15,5 0 3-15,13 0-1 16,12 0-2-16,17 10 20 15,7 7-8-15,5 4 5 16,0 7-1-16,-2 7-14 16,-3 6 17-16,-3 1-18 15,-2-1 3-15,-3-4 1 16,-5-5-4-16,-8-5-1 15,-7-6 4-15,-5-7 0 0,-6-7-2 16,-7-4-2 0,-3 0 0-16,-5-3 4 0,0 0-2 15,0 0-1-15,0 0 3 16,0 0 1-16,0 0-10 15,0-19-12-15,0-13-36 16,0-8-8-16,0-3-16 16,-10 2 10-16,2 11-37 15,-2 2 10-15</inkml:trace>
  <inkml:trace contextRef="#ctx0" brushRef="#br0" timeOffset="192692.0214">8683 17244 162 0,'-7'-18'19'16,"2"-1"2"-16,-1 5 8 0,4 7-2 15,-5 4 19-15,1 3-3 16,3 0-3-16,-2 0-40 16,-13 10-6-16,-12 38 6 15,-6 17 8-15,-8 15 5 16,2 2 3-16,7-3-14 15,4-3 13-15,2-10-14 16,5-10 1-16,6-5 6 16,1-11-5-16,5-8-3 15,6-9 0-15,-1-4 4 16,7-8-13-16,0-5-41 15,15-6-93-15,30-14-108 0</inkml:trace>
  <inkml:trace contextRef="#ctx0" brushRef="#br0" timeOffset="201802.5425">13275 18157 49 0,'4'-16'58'15,"-1"2"-37"-15,-3 5-19 16,0 5 33-16,0 1 10 15,0-2-8-15,0 2 14 16,0 0-21-16,0 3-4 16,0 0 11-16,0 0-11 15,0 0-2-15,0 0-2 16,0 0-18-16,0 32 2 15,-10 15-2-15,-5 16 8 0,4 7 9 16,-4-3-20-16,7-9 2 16,1-3-2-16,4-10 5 15,3-14-5-15,0-9-1 16,0-8 1-16,0-7-6 15,0-7 5-15,0 0-10 16,0 0-13-16,0 0-18 16,0 0 18-16,0 0-19 15,0 0-7-15,0 0-4 16,0 0-16-16,12 0-38 15</inkml:trace>
  <inkml:trace contextRef="#ctx0" brushRef="#br0" timeOffset="203693.6506">13236 18050 166 0,'-2'-3'44'16,"-1"1"-31"-16,3 2 15 15,0 0-11-15,0 0 2 16,0 0 4-16,0 0-15 16,3 5 6-16,27 24 29 15,9 14-22-15,5 8 22 16,4 10-20-16,2 4-1 0,1-5 6 15,-5 0-27-15,-3-12 9 16,-2-10-10-16,-5-6 5 16,-10-11-2-16,-5-11 0 15,-8-2-3-15,-11-8 0 16,-2 0 2-16,3 0-4 15,-3-8 4-15,6-29 0 16,0-16 9-16,3-19-9 16,-2-7-2-16,-5-3 0 15,-2-4 1-15,0 6-3 16,0 5 2-16,0 17 0 15,0 11-2-15,0 24 4 0,0 9-2 16,0 7 0-16,0 7-7 16,0 0 5-16,0 0-22 15,0 0-28-15,0 7 0 16,0 29-53-16,0 8 4 15,0 11-78-15</inkml:trace>
  <inkml:trace contextRef="#ctx0" brushRef="#br0" timeOffset="204009.6687">14074 18207 332 0,'0'0'48'0,"0"24"-48"15,-11 13 0-15,-9 18 16 16,-5 1 17-16,11 2-19 0,7-4-10 15,7-6 1-15,0-11-5 16,15-9-5-16,16-16 4 16,7-12-7-16,6 0 8 15,0-7 18-15,2-28-12 16,-14-8 9-16,-12-5-9 15,-13-8 4-15,-7 2-6 16,0 4 3-16,-27 4-8 16,-5 9 1-16,-7 7-11 15,1 9 2-15,7 7-16 16,11 4-8-16,10 4-20 15,10 6-81-15,0 0-48 0</inkml:trace>
  <inkml:trace contextRef="#ctx0" brushRef="#br0" timeOffset="204412.6918">14606 17796 237 0,'0'-8'95'15,"0"5"-54"-15,0 3-34 16,0 0 7-16,0 0-5 15,0 40-2-15,0 19-4 16,0 21 23-16,0 8-17 16,0-1 21-16,10-9-10 15,-2-5-11-15,2-5 1 16,-2-10-7-16,5-7 0 0,-5-12-3 15,-3-14 0-15,2-7-9 16,-4-11-14-16,0-7-36 16,-1-4-14-16,5-33-21 15,-4-14 17-15,-3-11 26 16,0 7 51-16,0 1 46 15,0 3 9-15,0 8 6 16,0 6-11-16,0 2-27 16,18 3-7-16,18 2-16 15,11 5 3-15,9 2-7 16,3 5 4-16,3 4-6 15,-2 7-10-15,-4 7-57 0,-5 0-4 16,-9 11-91 0</inkml:trace>
  <inkml:trace contextRef="#ctx0" brushRef="#br0" timeOffset="204848.7167">15411 18430 371 0,'7'7'22'0,"14"4"-15"15,5-2-8-15,12-8 2 16,8-1-1-16,-2 0 0 16,0-21 8-16,-3-10-9 15,-2-7 1-15,-11-5 0 16,-13-5 27-16,-10-3-24 0,-5 4 0 15,0 0 1-15,-15 15-1 16,-11 11-3-16,1 10 0 16,9 11 0-16,0 0-6 15,7 0 6-15,-2 27 0 16,8 17 0-16,3 9 6 15,0 3-12-15,0-1 6 16,11-4 0-16,17-5-1 16,0-12 1-16,0-6 0 15,4-12-2-15,1-3 3 16,0-6-6-16,5-7 0 15,1 0-5-15,0 0 9 0,-8-10-6 16,0-14 4-16,-8 0 3 16,-10-6-20-16,-8 1-4 15,-5 6-23-15,0-5-29 16,0 13 3-16,0 6-52 15</inkml:trace>
  <inkml:trace contextRef="#ctx0" brushRef="#br0" timeOffset="205230.7386">16110 18071 10 0,'-6'-8'330'0,"6"8"-291"16,0 0-39-16,0 0-2 16,0 21-3-16,6 18 5 15,20 11 16-15,10 1 6 16,9 2-19-16,-1-5 4 15,-2-1-6-15,-4-5 4 0,1-8-2 16,-6-4-3 0,-7-10 0-16,-8-8-3 0,-6-10-34 15,-6-2-53-15,-3 0-17 16,-3-14-50-16</inkml:trace>
  <inkml:trace contextRef="#ctx0" brushRef="#br0" timeOffset="205410.7489">16383 18132 75 0,'-21'-23'256'16,"0"12"-195"-16,-2 11-26 15,-10 2-9-15,-6 44-21 16,-10 18 13-16,-8 19-3 16,6 0-9-16,10-1 7 15,16-12-13-15,14-13-2 16,11-12-1-16,0-13-55 0,23-13-20 15,26-19-97-15</inkml:trace>
  <inkml:trace contextRef="#ctx0" brushRef="#br0" timeOffset="205792.7707">16498 18464 299 0,'0'0'72'0,"7"0"-72"15,11 0 0-15,3 0 0 16,5 0-1-16,7 0 4 15,3-16-3-15,5-8 3 0,-2-3 2 16,-10-5-2-16,-11 0 7 16,-9 0-8-16,-9 3 14 15,0 2-11-15,0 6 0 16,-23 4 4-16,2 9-2 15,-1 5-6-15,11 3-1 16,-1 0 0-16,-3 14 4 16,4 18-4-16,-2 11 0 15,8 5 7-15,5-2-3 16,0-4 4-16,0-5-8 15,15-7 0-15,11-6-4 16,4-10 4-16,-1-6-2 16,10-8-4-16,6 0 3 15,5-22-10-15,6-12-28 16,-5-4-33-16,-6 5-14 0,-12 10-81 15</inkml:trace>
  <inkml:trace contextRef="#ctx0" brushRef="#br0" timeOffset="206542.8136">17128 18182 105 0,'0'-14'106'0,"0"3"-53"15,0 5-6-15,0 6 20 16,0 0-38-16,-3 0-23 16,-8 22 1-16,-4 21-5 15,0 6 3-15,12 9 5 16,3-9-7-16,0-5-4 15,18-6 1-15,18-7 0 0,3-6-1 16,5-12 1-16,0-10 0 16,7-3-1-16,0 0-2 15,-4-25-1-15,-2-4-10 16,-10-3 8-16,-5-8 3 15,-12-1-2-15,-3-2 5 16,-4 9-1-16,-1 10 3 16,-5 14 8-16,-5 7 7 15,0 3 1-15,0 0 0 16,0 8-18-16,0 24 1 15,0 13 15-15,3 6-10 16,7-2 8-16,3-7-14 16,9-9 0-16,5-12-3 15,3-8 8-15,4-11-5 16,5-2 0-16,-3 0 2 0,2-26-8 15,-2-9 6-15,0-2 0 16,-6 1 3-16,-9 2 0 16,-3 8-3-16,-10 9 0 15,-5 10 4-15,0 7 3 16,-3 0-7-16,7 0-4 15,-2 13 4-15,8 9 0 16,4 1 3-16,1-2-3 16,-1-2 4-16,1-6-4 15,0-7 0-15,0-3-6 16,6-3 2-16,0 0-18 15,2-24 11-15,2-11-1 0,-12-2 12 16,-3-9 1-16,-11-5-1 16,-2-5 0-16,0-8 1 15,0-8 6-15,0-11-8 16,0 11 1-16,0 16 0 15,-2 18 16-15,-1 25 1 16,3 10-6-16,0 3-8 16,0 7-3-16,0 48-9 15,0 20 9-15,0 21 5 16,0 1 15-16,0 4-20 15,-3-10 2-15,0-14 3 16,3-7-5-16,0-20-1 16,3-13-28-16,18-12-54 15,8-14-67-15</inkml:trace>
  <inkml:trace contextRef="#ctx0" brushRef="#br0" timeOffset="206712.8233">18444 18146 396 0,'0'-14'22'16,"0"5"-14"-16,0 4-8 15,0 4-4-15,21-5 3 16,15-2-3-16,20-3 4 16,16 3 0-16,2-1-38 15,-2 8-21-15,-16 1-5 16,-24 0-59-16</inkml:trace>
  <inkml:trace contextRef="#ctx0" brushRef="#br0" timeOffset="207027.8413">18763 18419 327 0,'23'-5'7'0,"7"-9"-6"16,3-5 5-16,-1-8-3 15,-2-2-1-15,-6-6 7 16,-4-2 0-16,-14 5 0 15,-6 3-6-15,0 5 5 16,0 13 24-16,-26 8-17 16,-7 3 2-16,-6 11-15 15,10 29 3-15,11 15 0 16,18 5-5-16,0-1 3 0,21-6 13 15,23-13-14-15,10-14-4 16,8-9 1-16,1-17-22 16,5 0-6-16,-6 0-13 15,-6-23-39-15,-10 3 0 16,-15-7-92-16</inkml:trace>
  <inkml:trace contextRef="#ctx0" brushRef="#br0" timeOffset="210160.0205">10506 20282 198 0,'-41'-8'7'0,"8"-2"5"16,15 1 0 0,15 9 27-16,3 0-2 0,0 0-24 15,0 0-13-15,21 0 0 16,27 0 0-16,27 0 22 15,13 0-2-15,22 0-5 16,13 0 2-16,16 0-16 16,18 0 11-16,15 0-12 15,21 0 4-15,13-2-1 16,7-4-2-16,5 4-1 15,-10-3 5-15,-1 5-3 16,-5 0-4-16,-9 0 2 16,-8 0 0-16,-13 0-1 15,-5 0 2-15,-13 0-1 16,-9 0 0-16,-11 0 3 0,-21 0-5 15,-18 0 2-15,-15 0 0 16,-20 0-1-16,-18 0 2 16,-16 0-1-16,-11 0 0 15,-12 0 3-15,-3 0-6 16,0 0 2-16,0 0 1 15,0 0 5-15,3 0-3 16,3 0-1-16,5 0 2 16,5 0-1-16,10 0 2 15,4 0-4-15,-1 0 0 16,-1 0-4-16,-10 0 4 15,-3 2 0-15,-10 1-1 0,-5-3-6 16,0 2 6 0,0-2-1-16,0 0 4 0,8 0 2 15,13 3-1-15,18-3-3 16,21 3 0-16,20-1 2 15,15-2-4-15,11 3-1 16,7-3-11-16,3 3 13 16,-3 0-6-16,0-3 7 15,-8 0 0-15,-4 0 3 16,-6 0-7-16,0 0 4 15,-6 0 0-15,0 0-1 16,-10-6 1-16,-15 1 0 16,-17 2 0-16,-17 0 5 15,-19 3-8-15,-7 0 3 16,-4 0-3-16,0 0 2 15,0 0 2-15,0 0 3 0,0 0 9 16,0 0-12-16,0 0 15 16,0 0-16-16,0 0 1 15,0 0 0-15,0 0-1 16,0 0-27-16,0 0-29 15,0 0-61-15</inkml:trace>
  <inkml:trace contextRef="#ctx0" brushRef="#br0" timeOffset="214210.2522">18716 22825 71 0,'-31'0'86'16,"5"-6"-68"-16,-4 6-9 15,9 0-7-15,-2 0 20 16,-2 0 11-16,2 0 4 15,-6 0-2-15,-4 0-11 16,-6 4-9-16,-2 3 3 16,-5 1-15-16,5 1 16 0,12-2-14 15,8-4-1 1,9 0 12-16,6-3-14 0,6 0 8 15,0 0-7-15,6 5 0 16,48 1 0-16,43-5-3 16,45-1 7-16,31 0 0 15,8 0-4-15,-6 0-2 16,-8 0-1-16,0 0 2 15,-10 0-2-15,0 0 0 16,3 0 0-16,1-1 1 16,-9-2 2-16,-13 3-3 15,-29-3 0-15,-33 3 0 16,-23 0-3-16,-30 0 3 15,-16 0 0-15,-8 0-1 0,0 0-1 16,0 0 1 0,-29 0 1-16,-22 3-8 0,-29 10-1 15,-21 3-35-15,-24 0-88 16,-27 4-88-16</inkml:trace>
  <inkml:trace contextRef="#ctx0" brushRef="#br0" timeOffset="214713.2809">13665 22900 81 0,'0'0'11'16,"0"0"-11"-16,0 0 1 15,0 0 2-15,0 5 6 16,15 0 5-16,9 4-5 15,9-4-9-15,14-2-2 16,15-3-3-16,27 0-53 16,19 0-5-16</inkml:trace>
  <inkml:trace contextRef="#ctx0" brushRef="#br0" timeOffset="214931.2934">15444 22905 12 0,'0'-3'211'0,"-5"1"-178"16,-13-1-25-16,3-2 4 16,2 5-12-16,-1-3 15 15,5 3 0-15,6 0-11 16,0-3-3-16,3 3-1 15,0 0-35-15,0 0-30 16,0-5-120-16</inkml:trace>
  <inkml:trace contextRef="#ctx0" brushRef="#br0" timeOffset="217581.445">20397 21753 150 0,'-10'5'36'0,"5"-5"-20"16,2 0-9-16,3 3 19 16,0-1 21-16,0-2 4 15,0 0-12-15,0 0-18 16,0 0-15-16,0 0 7 15,0 0-8-15,0 0-4 16,-3 0-1-16,3 0 3 16,0 4-2-16,0-4-1 0,0 0 3 15,0 0 2 1,0 0-3-16,0 0 0 0,0-4 18 15,0-28-1-15,0-18-9 16,0-22-10-16,6-17 0 16,20-10-3-16,10-19 4 15,9-18-1-15,10-10 0 16,9-15-3-16,10-8 1 15,6-5 0-15,12-5 2 16,9 0-7-16,0 3 7 16,1-1 0-16,-4 11 1 15,-6 14 5-15,-1 11-7 16,-2 14 1-16,4 10 0 15,-1-3-7-15,9-1 8 0,-1 5-1 16,10 0 0-16,1 9-8 16,7 8 6-16,10 5-12 15,-1 9 14-15,-1 8 7 16,-11 7-7-16,-7 3 0 15,-5 3 3-15,7-4 1 16,14-4-8-16,20-13-5 16,16-14 9-16,15-7 3 15,9 2-3-15,1 5 0 16,-10 18-3-16,-11 17 6 15,-17 8-1-15,-13 10-2 16,-3 6 0-16,0 2 1 16,3-2-1-16,5-2 0 0,7-6 0 15,8-8-1 1,16-9-3-16,10-7 4 0,2-3 0 15,-1 8 1 1,-12 6 2-16,-10 10-3 0,-17 8 0 16,-17 3 9-16,-9 2-14 15,-7 2 5-15,1-5 0 16,3-1-1-16,8-11 6 15,5-11-5-15,7-1 0 16,4-4 2-16,-1 4-4 16,-8 9 2-16,-9 11-7 15,-17 4 7-15,-11 7 5 16,-7-1-4-16,-4 0-1 15,2-5 4-15,5-6-6 16,3-10 2-16,5-12 0 0,8-3-2 16,-2-9 5-16,4-1-3 15,-5 10 0-15,-13 5 4 16,-7 14-4-16,-18 7 0 15,-8 8 0-15,-10 2-3 16,-8 0 6-16,-3-3-3 16,-2-2 0-16,5-2 3 15,3-8 0-15,2-3-3 16,7-5 0-16,-4 0 1 15,-1 6 3-15,-8 6-4 16,-8 15 5-16,-12 6-4 16,-6 12 8-16,-4 5-9 15,-5 3 2-15,0 5-4 16,0-3 4-16,0 3-2 0,0-2 0 15,0 2 6-15,0-3-7 16,0 3 1-16,0 0 0 16,0 0 0-16,0 0 3 15,0 0-3-15,0 0 0 16,0 0-7-16,0 0 4 15,0 0-2-15,0 0-9 16,0 0 14-16,0 0-5 16,0 0 5-16,0 0 0 15,0 0 5-15,0 0-1 16,0 0-4-16,0 0 0 15,0 0-4-15,0 0 4 16,0 0-11-16,-36 0 10 0,-11 21 1 16,-12 6-1-16,-12 10 1 15,-9 3-3-15,-3 9 3 16,6-1 0-16,5-5 3 15,21-11-3-15,13-8 1 16,17-11 0-16,13-2-1 16,3-8 0-16,5-3 1 15,0 0 1-15,0 0 1 16,0 0-3-16,18-3 2 15,21-26 1-15,20-8 0 16,25-4-3-16,11 0 5 16,3 4-5-16,-3 2-1 15,-18 6 0-15,-15 9 2 16,-16 8 1-16,-23 7-2 0,-14 5 0 15,-7 0-3-15,3 0-7 16,-5 13 9-16,5 19-5 16,3 13 6-16,5 1 10 15,2 2-9-15,8 0 4 16,10 0 0-16,11 0 0 15,16 0-10-15,14-4-58 16,9-17-248-16</inkml:trace>
  <inkml:trace contextRef="#ctx0" brushRef="#br0" timeOffset="233947.3811">32553 7823 365 0,'0'0'37'15,"0"0"-36"1,0 0 0-16,0 0 0 0,0 0 4 16,0 0-10-16,0 0 4 15,0 0-7-15,0 0 6 16,0 0-6-16,3 8-23 15,6 3-29-15,8-11-79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cm"/>
          <inkml:channelProperty channel="T" name="resolution" value="1" units="1/dev"/>
        </inkml:channelProperties>
      </inkml:inkSource>
      <inkml:timestamp xml:id="ts0" timeString="2015-11-25T16:25:10.0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8635 10025 145 0,'-3'0'30'16,"-12"-1"-26"-16,-3-10-4 15,7 2 5-15,4 7 2 16,-1-1 10-16,3 3 6 16,-2-2-1-16,-2 2-8 15,7 0-4-15,-1 0 0 16,3 0-3-16,0 0-7 0,0 0 0 15,0 0 0-15,0 0-14 16,49 0 2-16,47 10 12 16,65-4 15-16,52-6-6 15,48 0-4-15,28 0-1 16,2 0-3-16,5 0 3 15,2 0-4-15,5 0 4 16,11 0 1-16,5 0-3 16,7 0-1-16,-2 0-1 15,-21 0-1-15,-17 0 1 16,-40 0 5-16,-38 0-4 15,-41 11-1-15,-40-3 0 16,-38-1-1-16,-29-1-4 16,-24-4 5-16,-19-2 2 15,-11 0-1-15,-6 0-1 0,0 0 0 16,0 0-8-16,-21 0 8 15,-32-9-74-15,-33-4-110 16</inkml:trace>
  <inkml:trace contextRef="#ctx0" brushRef="#br0" timeOffset="576.0329">8758 9844 185 0,'-4'0'13'0,"4"0"-13"16,0 0-2-16,0 0 0 15,30 0-19-15,50 0 21 0,48 9 35 16,59-2-5-16,42 1-13 15,39-5-15-15,22-3 6 16,24 0-6-16,20 0 3 16,16 0 1-16,10-9-4 15,-6-4-1-15,-10-1 5 16,-14 2-3-16,-15 1 4 15,-24 0-1-15,-36-2-1 16,-41 5 0-16,-56 0-5 16,-55 2 6-16,-36 4-7 15,-41 2 2-15,-21-3-2 16,-5 1 3-16,0-1 8 0,0-3 15 15,0 5-16-15,-29-6-9 16,-13 7-42-16,-11 0-16 16,-6 0-8-16,-2 0-47 15</inkml:trace>
  <inkml:trace contextRef="#ctx0" brushRef="#br0" timeOffset="5122.293">1960 10873 150 0,'-9'19'191'0,"0"5"-191"16,3 9-11-16,6 11 11 15,0 26 0-15,6-29 1 16,21-15-1-16,2-9-8 15,13-12 2-15,11-5 6 16,22-12 15-16,25-38-1 16,26-23 20-16,20-23-20 15,11-17-4-15,-6-1 3 0,-9 1-12 16,-29 15 2-16,-23 15 2 15,-25 16-4-15,-22 19 3 16,-20 14-4-16,-12 14-5 16,-7 16-22-16,-4 4-23 15,0 0-68-15,3 38-40 16</inkml:trace>
  <inkml:trace contextRef="#ctx0" brushRef="#br0" timeOffset="5817.3327">2195 12998 146 0,'6'12'96'0,"-1"4"-96"15,8 4-8-15,2 3 8 16,3-2 0-16,5-1 0 15,1-10 1-15,9 0-1 16,11-10 10-16,10 0 3 16,10-16 14-16,18-35 12 15,11-15-32-15,9-11 3 16,2-10-1-16,-9 5-5 15,-11 4 9-15,-14 8-12 16,-16 9 0-16,-13 5-1 16,-5 5-17-16,-3 6-16 0,6 2-21 15,14 2-15-15,9 1-65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cm"/>
          <inkml:channelProperty channel="T" name="resolution" value="1" units="1/dev"/>
        </inkml:channelProperties>
      </inkml:inkSource>
      <inkml:timestamp xml:id="ts0" timeString="2015-11-25T16:26:06.5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17952 8635 242 0,'-7'0'12'0,"5"0"-12"0,2 0 3 15,0 0 7-15,0 0 20 16,0 0 0-16,0 0-15 15,0 0-9-15,0 0 3 16,0 0-3-16,0 0-1 16,0 0-1-16,0 0 0 15,0 0-3-15,0 0 1 16,0 0-1-16,0 0 0 15,0 0-1-15,5 0-2 16,16 9-5-16,12 6-4 16,15-1 11-16,17 0 2 0,12-7 5 15,13-4-5 1,5-3 4-16,0 0-4 0,-7 0-2 15,-1 0 0-15,-13 0-8 16,-12 0 8-16,-11 0-9 16,-18 0-4-16,-16 0-3 15,-13-5-15-15,-4-4 5 16,0 8-30-16,-7-6-130 15</inkml:trace>
  <inkml:trace contextRef="#ctx0" brushRef="#br0" timeOffset="330.0189">18483 8373 79 0,'-11'-13'275'16,"11"13"-251"-16,0 0-24 15,0 0-23-15,3 0-13 16,30 0 36-16,19 22 12 16,17 7 3-16,11 1 0 15,4-1-8-15,-10 0-5 16,-12-2 5-16,-12 3-5 15,-20 2 4-15,-17 2 0 16,-13 9-1-16,-10 8 9 16,-37 2 16-16,-19 9-11 15,-8-3-9-15,-4 0-6 16,8-3-4-16,14-9-10 0,17-7-59 15,27-10-90-15</inkml:trace>
  <inkml:trace contextRef="#ctx0" brushRef="#br0" timeOffset="1405.0804">19523 8307 317 0,'-15'-8'100'0,"7"-1"-100"16,8-6-9-16,18 6-2 15,59-6 11-15,6-4 6 16,14 4-6-16,14-5 5 15,-1 1 5-15,-4 3-6 16,-22 3 0-16,-27 3-3 16,-28 6-1-16,-24 4 0 15,-5 0-27-15,-14 0 4 16,-45 0-38-16,-18 0-40 15,-2 11-57-15</inkml:trace>
  <inkml:trace contextRef="#ctx0" brushRef="#br0" timeOffset="1584.0906">19883 8176 60 0,'-3'5'105'16,"-1"11"-58"-16,-1 16-25 0,-4 19 16 15,0 19 32-15,0 7-25 16,2 0-19-16,7-1-1 16,0-7-10-16,0-7-9 15,0-4-2-15,0-7 2 16,10-5-2-16,-4-10-2 15,1-6-2-15,-5-9-46 16,4-8-55-16,12-13-139 16</inkml:trace>
  <inkml:trace contextRef="#ctx0" brushRef="#br0" timeOffset="1934.1106">20210 8502 301 0,'12'0'27'0,"4"0"-27"0,12 24 0 15,11 8 24-15,-1 8-8 16,4 1-4-16,-1-5 0 16,-5 2-10-16,-9-6 0 15,-6-8-2-15,-13-10 3 16,-5-7-1-16,-3-3 2 15,0-4 7-15,0 0 7 16,0 0 7-16,0-4 8 16,0-20-22-16,-8-10-11 15,5-11 2-15,3-11 5 16,0-6-4-16,23 6 2 0,6 8-3 15,-1 13-1-15,-7 8-1 16,-6 8 0-16,-4 8-1 16,-8 4-13-16,1 7-27 15,1 0-30-15,3 0-42 16,10 0-43-16</inkml:trace>
  <inkml:trace contextRef="#ctx0" brushRef="#br0" timeOffset="2294.1312">20821 8331 292 0,'0'0'94'15,"0"0"-73"-15,0 0-18 16,0 21-3-16,0 18 7 16,0 11 11-16,0 6 2 0,0-3-11 15,0-10-4-15,6-5-4 16,6-15-2-16,3-7 0 15,-3-8-5-15,-3-8 0 16,6 0 2-16,6-3 4 16,11-28 16-16,13-16-9 15,-3-14-4-15,-7 5 2 16,-8 6-3-16,-10 14 2 15,-4 21 6-15,-13 7 4 16,0 8-14-16,0 0-2 16,0 0 1-16,0 29 1 0,3 12 3 15,5 7 6 1,4-4-6-16,1-5 0 0,7-10-3 15,-2-5-2-15,6-8-12 16,5-5-35-16,4-4-68 16,8-7-142-16</inkml:trace>
  <inkml:trace contextRef="#ctx0" brushRef="#br0" timeOffset="2594.1484">21371 8518 35 0,'-2'-8'344'15,"2"8"-331"-15,0 0-13 16,0-6 0-16,5-4 0 15,18-6 19-15,13-6-10 0,6-2-8 16,-4 0 3-16,-10 3-2 16,-10 7 5-16,-16 7-5 15,-2 1 1-15,0 6-3 16,-6 0 35-16,-21 0-24 15,-8 0-11-15,1 11-4 16,6 16 4-16,4 2 0 16,12 6-5-16,6 0 5 15,6-4-2-15,0 2-2 16,0-10 2-16,24-3 0 15,6-7-4-15,11-10-52 16,12-1-53-16,10-2-59 16</inkml:trace>
  <inkml:trace contextRef="#ctx0" brushRef="#br0" timeOffset="3135.1793">22518 8056 231 0,'-13'0'173'15,"-10"10"-161"-15,-10 28-12 16,4 10 0-16,8 8 11 16,12-3-9-16,9-5-4 15,0 2 4-15,27-18-1 16,8-7 12-16,3-9-10 15,2-13-3-15,-8-3-1 16,-14 0-6-16,-13-14 7 16,-5-16 0-16,0-2-2 0,-20-13 2 15,-12 3 3-15,2-1-1 16,6 3 0-16,15 8-2 15,9 5 0-15,4 8-3 16,37 6 3-16,13 5 0 16,5 8 0-16,0 0-1 15,-9 0 0-15,-7 8-2 16,-12 17-2-16,0 1 0 15,-8 1 5-15,-5 0 4 16,3-3 2-16,-3 0-1 16,-3-10 3-16,-7-4-7 0,-5-5-1 15,-3-5 1 1,0 0 3-16,0 0 28 0,0 0-4 15,0-19-5 1,0-13-14-16,-3-14-9 0,3-2-9 16,0-2 8-16,15-1-11 15,21 3 1-15,5 1-5 16,16-5-27-16,12 4 0 15,8 5-35-15,6 6-46 16,-6 7-59-16</inkml:trace>
  <inkml:trace contextRef="#ctx0" brushRef="#br0" timeOffset="3532.202">23715 7574 244 0,'0'0'95'0,"3"19"-86"16,-3 32 2-16,3 18 23 15,2 9 9-15,-2-1-9 16,4-2-11-16,1-5-7 15,5-8-9-15,-2-12-1 16,1-13-6-16,-2-12 0 16,-5-12 0-16,1-8 4 15,-6-5-1-15,0 0-1 16,0 0 5-16,0-5-3 15,-11-25 10-15,-11-15-12 16,-7-17-1-16,-7-15-1 16,3-14 2-16,1-11-2 0,7-4 0 15,17-1-2 1,8 5-2-16,0 11-2 0,33 16 6 15,9 16 0-15,2 19-10 16,-3 13 10-16,-5 11 6 16,2 9-5-16,1-2 2 15,6 9-3-15,-3 0 0 16,-4 0-1-16,-2 0 1 15,-10 16-24-15,-8 7-11 16,-12 11-46-16,-6 9-85 16</inkml:trace>
  <inkml:trace contextRef="#ctx0" brushRef="#br0" timeOffset="4284.245">23697 7658 256 0,'29'0'21'15,"4"0"-21"-15,6 0 1 16,-3 0 3-16,5 0-3 15,3 0 6-15,7 0 2 16,3 0-9-16,5 5-10 16,-2-3-35-16,2 1 0 15,3-3-1-15,-3 0 14 16,-8 0 32-16,-18-9 44 15,-17-1 14-15,-16 2 47 16,0 2-7-16,-22 1-38 16,-38 5-33-16,-10 0-25 0,-11 19 3 15,10 19-3 1,23 7-2-16,22 3-8 0,16-3-2 15,10-4 6-15,0-12-6 16,21-8-18-16,15-12 1 16,2-9 2-16,11 0 2 15,-2-9 14-15,-2-17 9 16,-6-9 5-16,-8 3-2 15,-13 2 2-15,-3 9 6 16,-9 10 13-16,-2 9-14 16,-1 2-7-16,0 0-3 15,5 7-10-15,1 23 10 16,7 8 8-16,-3-4 0 15,8-1-4-15,4-9-4 0,1-10 4 16,0-10-4 0,7-4-16-16,0 0 8 0,0-17-1 15,-1-19 9-15,-4-12 2 16,-8-10-1-16,-4-10-1 15,-8-13 12-15,-8-12-3 16,0-6 1-16,0-8-5 16,-21 5 0-16,6 18-1 15,4 19 4-15,1 28 17 16,5 23-11-16,5 12-5 15,-3 2-9-15,3 0-1 16,0 45-5-16,-4 20 5 16,1 14 1-16,0 12 2 0,3-6 0 15,0-4 0 1,0-7-1-16,0-6 0 0,0-10 3 15,0-7-2 1,0-8 1-16,0-14-3 0,13-7 0 16,-2-11-20-16,9-10-43 15,11-1-2-15,10 0-79 16,16-15-72-16</inkml:trace>
  <inkml:trace contextRef="#ctx0" brushRef="#br0" timeOffset="4519.2585">25129 7468 311 0,'-9'-25'54'16,"-27"13"-34"-16,1 8-4 15,2 4 0-15,10 16-16 0,10 32-21 16,13 13 19 0,0 7 2-16,18 1 2 0,18-9 3 15,0-8-5-15,-7-5 2 16,-14-17 0-16,-2-5 5 15,-13-7 10-15,0-6-5 16,0-2-10-16,-16-2 0 16,-19-3-2-16,-7-2 0 15,4-3-49-15,7 0-66 16,11-5-114-16</inkml:trace>
  <inkml:trace contextRef="#ctx0" brushRef="#br0" timeOffset="4785.2737">25212 7784 170 0,'36'-9'22'0,"8"-5"-19"15,4 2 11-15,-1-8 25 16,-6-1-4-16,-1-4 24 16,-5 1-17-16,-5 0-21 15,-12 0-1-15,-12 0 3 16,-6 4 7-16,0-1-12 15,-21 12-7-15,-5 4-8 16,-5 5-2-16,2 13-1 16,2 27-1-16,3 10-11 15,9 7 11-15,15-13-4 16,0 0-2-16,0-10 7 15,24-6-1-15,11-10-2 16,14-10-33-16,7-3-37 16,3-5-79-16</inkml:trace>
  <inkml:trace contextRef="#ctx0" brushRef="#br0" timeOffset="6643.38">20001 9451 264 0,'-5'-20'76'16,"-2"0"-61"-16,-1 9-13 16,5 8 1-16,3 3 5 15,0 0 5-15,0 3 6 16,0 29-8-16,0 11 12 0,0 8 9 15,8 8-14-15,2-3-7 16,-5-5-3-16,1-1-6 16,1-12 1-16,-2-4-3 15,-2-4 1-15,-3-12-1 16,3-1-13-16,0-13-51 15,1-4-37-15,-1 0-32 16,-3 0-27-16</inkml:trace>
  <inkml:trace contextRef="#ctx0" brushRef="#br0" timeOffset="6935.3967">19975 9516 120 0,'-22'-37'125'0,"8"3"-67"0,5 16-34 16,6 2 14 0,3 8-17-16,0 5-14 0,0 0-7 15,10 3-2-15,34 0 2 16,21 3 5-16,16 21-1 15,2 8-4-15,-6 6-4 16,-15 2 4-16,-21 6 0 16,-16 2 3-16,-20-3 9 15,-5 0-5-15,-5-2 13 16,-31-3 6-16,-20-2-10 15,-13-6 3-15,-6-3-10 16,1-4-7-16,6-7 1 16,15-5 0-16,8-2-3 15,18-9-31-15,13 2-15 16,10-4-6-16,4 0-88 0</inkml:trace>
  <inkml:trace contextRef="#ctx0" brushRef="#br0" timeOffset="7269.4158">20747 9523 340 0,'0'-14'65'0,"0"12"-58"16,-18 2 0-16,-3 0-7 15,-5 30-7-15,6 15 6 16,2 11 1-16,8 5 2 16,10-1 2-16,0-7-4 0,30-16-12 15,12-13 12-15,-1-14 4 16,3-10 6-16,-1 0-6 15,-5-10 2-15,-11-15 2 16,-12-14-5-16,-15-1 17 16,0-5 0-16,-13-3-10 15,-28 0-4-15,-3 2-6 16,-4 6-17-16,9 14-8 15,13 7-16-15,11 13-49 16,15 6-103-16</inkml:trace>
  <inkml:trace contextRef="#ctx0" brushRef="#br0" timeOffset="8210.4696">21531 9256 257 0,'0'0'119'0,"6"20"-119"16,9 27 0-16,5 6 16 0,1 3 5 15,-3-2 10-15,-3-6-20 16,-2-8 1-16,-5-6-3 16,-1-9-9-16,-4-12 3 15,-3-8-2-15,0-5 3 16,0 0 2-16,0 0-5 15,0-16 7-15,2-21-8 16,11-16-16-16,0-13-1 16,12-2 0-16,1 9 15 15,-5 19-6-15,-6 18-2 16,-4 14 10-16,-4 8-7 15,4 0 10-15,4 32-5 0,6 6 4 16,0 7 0-16,4-2 7 16,-9-3-7-16,6-7-1 15,-4-9 3-15,-4-9-4 16,1-7 1-16,-5-4 1 15,-2-4-1-15,-3 0-1 16,8-4-4-16,2-25 4 16,3-8-5-16,-4-3 5 15,-2 10 1-15,-6 12-1 16,0 9 4-16,-6 9 3 15,3 0-7-15,0 0-2 16,9 9-3-16,6 9 5 16,3 1 3-16,8-6-2 15,-2-4 0-15,2-9-1 16,2 0 0-16,-5 0 4 0,-3-6-3 15,-8-10 0-15,-5-3 18 16,-10-2 4-16,0-2-2 16,-7-5 2-16,-24 1-15 15,-12 3-7-15,-1 3-1 16,-3 2 0-16,8 4-3 15,12 3-13-15,12 2-26 16,9 7-30-16,6-2-117 16</inkml:trace>
  <inkml:trace contextRef="#ctx0" brushRef="#br0" timeOffset="8438.4827">22390 8748 322 0,'0'0'85'0,"0"0"-85"16,0 40-8-16,2 21 8 15,8 17 20-15,5 10 4 16,-1 1-1-16,4-10-16 16,3-1 4-16,3-11-7 15,-3-11-3-15,5-9 0 16,-5-13-1-16,-3-16-31 15,0-15-34-15,0-3-89 16,0-6-62-16</inkml:trace>
  <inkml:trace contextRef="#ctx0" brushRef="#br0" timeOffset="8564.4899">22559 9069 265 0,'0'-37'51'15,"13"2"-45"-15,28 7-12 16,18 4 12-16,3 0-3 16,4 9 2-16,-1 4-5 15,-3 6-27-15,-8 5-41 16,-18 0-91-16</inkml:trace>
  <inkml:trace contextRef="#ctx0" brushRef="#br0" timeOffset="10393.5945">23405 8884 92 0,'0'-16'312'16,"0"11"-293"-16,-5 5-19 15,-10 0-4-15,-9 19 2 16,1 24 2-16,5 12 4 15,5 4 2-15,13 1-6 16,0-10-5-16,21-13-1 16,15-7 6-16,3-12 2 15,-1-10 2-15,1-8-4 16,-1 0-19-16,-2-10 12 0,-3-19-24 15,-2-6-22 1,-15-5-15-16,-4-8 28 0,-6-9-7 16,-6-3-11-16,0-11 36 15,0-1 9-15,0-3 9 16,0 3 4-16,0 10 8 15,7 17 24-15,-2 19 24 16,-2 14-3-16,-3 12-22 16,3 0-21-16,4 41-5 15,4 21 21-15,4 18 39 16,3 8-33-16,0-3-9 15,2 0-1-15,1-12-8 0,0-15 2 16,-1-11 1-16,-2-18-10 16,-5-14-4-16,-8-8-2 15,1-7-2-15,1 0-2 16,8-8 3-16,11-33-3 15,15-16 3-15,8-7-1 16,0 11-3-16,-10 16 0 16,-9 18 4-16,-9 14 0 15,-9 5-5-15,-3 0 3 16,3 7-3-16,2 22 5 15,6 7 3-15,2 4-3 16,7-5 4-16,2-6-1 16,4-8-3-16,0-10-17 15,4-8-33-15,-1-3-20 16,5 0-3-16,-5-29 36 0,-6-9 26 15,1-6 11-15,-12-11 3 16,-9-2 27-16,-9 7 3 16,-3 13 0-16,0 7 18 15,-8 18-4-15,-17 5-31 16,2 7-14-16,-11 3-2 15,3 36 0-15,-5 16-1 16,8 1 1-16,15 3 0 16,8-14-8-16,5-7-14 15,0-14-23-15,28-13-14 16,8-11 21-16,5 0-4 15,3-20 32-15,-2-14-8 0,-7-7 18 16,-11 7 21-16,-6 7-4 16,-6 8 30-16,-9 12 8 15,-3 7-15-15,0 0-19 16,3 0-21-16,4 11-8 15,4 14 8-15,4 11 8 16,5-1-6-16,4-7 3 16,3-1-2-16,0-11 2 15,-4-8-5-15,-1-8-23 16,-5 0 0-16,1-10 9 15,2-19 14-15,5-6 5 16,-2-8-5-16,4 3 0 16,-3 8 6-16,-3 8 9 15,-3 16-1-15,-10 5 4 16,-2 3-8-16,-2 0-10 0,1 6 1 15,4 14 5-15,6 8 6 16,-3-1-3-16,-1-4-3 16,2-3-3-16,-8-10-1 15,5-6-1-15,-7-3 2 16,2-1 0-16,2 0-3 15,4 0 2-15,7-14-3 16,15-14 3-16,8-13 6 16,8 1-6-16,-3 6 0 15,-4 7-2-15,-6 11 0 16,-6 2 0-16,-4 3 0 15,0 2 0-15,2-3 0 0,-5-1 0 16,4 2 0 0,-5-4 1-16,-6 1-1 0,-1-2 1 15,-8-1-2-15,-4 9 1 16,-3 3 0-16,0 5-3 15,0 0-2-15,0 13-5 16,-15 34 4-16,-9 24 6 16,6 20 1-16,12 17-1 15,6 1-2-15,6 0-1 16,26-2 3-16,11-1 0 15,-2 0 0-15,-2-5 1 16,-16-2 2-16,-13-16-2 16,-10-16 2-16,-13-23-3 15,-28-13 1-15,-7-20 7 16,-6-11 16-16,-1-4-12 15,-2-34-3-15,1-17-6 16,5-16-1-16,10-18-1 0,10-6-2 16,26-5 1-16,5 10-19 15,41 8-10-15,46 13 4 16,16 16-7-16,5 12-26 15,-10 12 17-15,-18 7-13 16,-18 4 31-16,-9 1 14 16,-9-1 9-16,-10-1 6 15,-7 0 19-15,-6-2 14 16,-7-1-3-16,-2-1-5 15,3-6-13-15,-4-1-6 0,-1-5-3 16,-2-2-1 0,-1-3-3-16,-4-1 11 0,-3 7-1 15,0 7-8-15,0 5 3 16,0 12 1-16,0 5-5 15,-3 5-2-15,-4 0-4 16,-7 24-5-16,-1 26 3 16,3 16 4-16,12 8-5 15,0-3-4-15,5-6 2 16,26-14 5-16,2-14-2 15,2-13-11-15,0-7-31 16,1-7-49-16,2-4-50 16</inkml:trace>
  <inkml:trace contextRef="#ctx0" brushRef="#br0" timeOffset="12747.7291">14876 12141 132 0,'13'0'51'15,"-8"0"-48"-15,-2 0-3 16,4 0-2-16,1 0 2 15,7 0 0-15,18 3 8 16,17-1 3-16,22 4 13 16,28-1 3-16,23-3-12 15,19 1 3-15,16-3-1 16,23 2-3-16,21-2-4 0,20 0 0 15,17 0-3-15,7 0-3 16,4 0 0-16,8-7-2 16,19-9 3-16,5-4-5 15,17-6 1-15,2 0-1 16,-16 0-1-16,-15 4 1 15,-29 5 0-15,-40 1 1 16,-34 6 1-16,-39-1 0 16,-30 3-2-16,-30 3 0 15,-23-4 0-15,-19 9 2 16,-16-1 1-16,-7 1 12 15,-3 0 9-15,0 0-3 0,0 0 2 16,0 0-1 0,0 0-8-16,0 0 0 0,0 0-6 15,0 0 1-15,0 0-5 16,0 0-2-16,0 0-4 15,0 0 2-15,0 0 0 16,0 0-2-16,0 0 0 16,0 0 2-16,0 0 0 15,0 0-3-15,0 0 2 16,0 0-5-16,0 0-8 15,0 0-1-15,0 0-8 16,0 0-1-16,0-6-19 16,-3 3-60-16,-15-2-138 15</inkml:trace>
  <inkml:trace contextRef="#ctx0" brushRef="#br0" timeOffset="22656.2959">4455 1049 12 0,'0'-16'292'16,"0"4"-231"-16,0 1-56 15,0 11 3-15,0 0 11 16,0 0-8-16,0 0 6 16,0 0-8-16,0 0-9 0,6 0-3 15,9 14 2 1,13 15 1-16,10 16 27 0,9 9-8 15,7 5-7-15,2-1-4 16,4 2-6-16,-4-5 0 16,1-3 3-16,-4-7-3 15,-9-7-2-15,-2-9 4 16,-12-8-4-16,-7-2 5 15,-5-11-5-15,-12-3-7 16,-6-5-48-16,0 0-35 16,0 0-46-16,0 0-92 15</inkml:trace>
  <inkml:trace contextRef="#ctx0" brushRef="#br0" timeOffset="22905.3101">4931 1010 38 0,'-13'-5'321'15,"11"5"-284"-15,-1 0-37 16,-12 16-4-16,-17 30 4 16,-16 20 10-16,-17 17 18 15,-7 6-12-15,3-1-5 16,10-8-4-16,10-10-1 15,10-12-2-15,9-12-4 16,9-10 1-16,9-3-1 16,6-10-17-16,6-3-54 0,0-9-93 15</inkml:trace>
  <inkml:trace contextRef="#ctx0" brushRef="#br0" timeOffset="23931.3688">5727 895 70 0,'-18'-21'253'16,"0"-1"-217"-16,6 4-23 0,7 13 17 15,5 5 5 1,0 0-8-16,0 0-5 0,0 0-11 15,0 0-11-15,0 0-1 16,0 0-11-16,5 5-6 16,25 21 4-16,17 14 9 15,25 3 10-15,11-2 0 16,12-6 4-16,-3-5 0 15,-5-10-6-15,-17 4 0 16,-16-2 0-16,-18 3-2 16,-18 0-2-16,-18 5-7 15,0 10 8-15,-21 6 2 16,-23 4 23-16,-15 3-5 15,2-4-1-15,3-7-11 0,13-7-2 16,11-8-6-16,12-2-1 16,3-10-2-16,9-1-25 15,6-4-36-15,0-5-77 16,30-5-160-16</inkml:trace>
  <inkml:trace contextRef="#ctx0" brushRef="#br0" timeOffset="24823.4198">6702 985 386 0,'0'0'72'16,"0"0"-72"-16,0 0-18 15,0 0 7-15,5 0 11 16,23 0 1-16,16 0 21 16,15 0-5-16,13 0-5 15,2 0-7-15,-6 0 0 16,-12 0-5-16,-12-4-3 15,-8-2-17-15,-11 2-25 16,-11 0-34-16,-14 4-55 16</inkml:trace>
  <inkml:trace contextRef="#ctx0" brushRef="#br0" timeOffset="24982.4289">6877 1226 111 0,'0'11'47'16,"26"3"-27"-16,17-6 18 15,3-5-3-15,8-3-15 16,3 0-11-16,7 0-4 15,0-9-5-15,-2-7-14 16,-6 2-52-16,-9 4-102 16</inkml:trace>
  <inkml:trace contextRef="#ctx0" brushRef="#br0" timeOffset="25483.4576">7961 667 443 0,'-9'0'74'16,"6"0"-71"-16,3 0 5 16,0 0-6-16,-3 20 1 15,-5 20-3-15,-5 14 2 16,8 14-4-16,2 2 2 15,3-8-10-15,6-10 2 16,32-5 8-16,6-7 7 16,7-8 5-16,-4-2-3 15,-1-4 2-15,-15-8-3 16,-10-1-5-16,-11-7 1 15,-10-4-4-15,0-1 2 0,0 0-4 16,-10 3 3-16,-29 6-1 16,-17 2 0-16,-17-2-20 15,1-4-64-15,3-10-126 16</inkml:trace>
  <inkml:trace contextRef="#ctx0" brushRef="#br0" timeOffset="25678.4687">8368 519 49 0,'38'-24'289'0,"4"7"-279"16,6 4-6-16,6 2 16 16,-5 6 1-16,-1 3-6 15,2 2 2-15,-2 0-12 16,3 0-5-16,-4 0-1 0,-3 0-32 15,-8 0-54 1,-6 0-114-16</inkml:trace>
  <inkml:trace contextRef="#ctx0" brushRef="#br0" timeOffset="26946.5413">4859 2323 256 0,'7'-30'89'16,"-7"9"-82"-16,0 10 6 16,0 11 3-16,0 0-14 15,0 16-2-15,0 33 0 16,0 21 13-16,-15 12 20 0,0 9-14 15,6-3-8-15,0 3 4 16,1-3 14-16,1-7-19 16,1-9-10-16,1-8 4 15,2-11 0-15,-1-14-4 16,1-14 3-16,3-6-3 15,0-14 0-15,0-1-7 16,0-4-60-16,0 0-14 16,-3-4-30-16,0-20-59 15</inkml:trace>
  <inkml:trace contextRef="#ctx0" brushRef="#br0" timeOffset="27247.5585">4506 2874 198 0,'0'0'83'16,"0"34"-83"-16,0 25 0 15,9 7 14-15,18-1 15 16,5-6-3-16,4-13-3 16,0-6 0-16,2-5-2 15,1-12-13-15,-6-3 7 16,-10-16-6-16,-5 0 1 15,-10-4 0-15,-3 0 16 16,0 0-7-16,3 0-4 16,13-17 1-16,15-15-9 15,18-12-6-15,14-11-1 16,10-4-1-16,4-2-7 0,-5-1-5 15,-5 1-19-15,-18 14-38 16,-22 17-57-16,-32 18-158 16</inkml:trace>
  <inkml:trace contextRef="#ctx0" brushRef="#br0" timeOffset="28670.6399">3835 4091 238 0,'-9'-17'174'16,"0"6"-160"-16,9 11-14 15,0 0-1-15,0 0-1 16,3 8-8-16,38 25 10 15,21 7 23-15,13 8-9 0,12 0-5 16,1-5-5-16,-4-8 1 16,-7-4-4-16,-15-6 3 15,-11-3-2-15,-16-4-1 16,-11-7 4-16,-13 0-5 15,-1-10 0-15,-10-1-17 16,0 0-22-16,0 0-18 16,0 0-34-16,0 0 6 15,-3-20-94-15</inkml:trace>
  <inkml:trace contextRef="#ctx0" brushRef="#br0" timeOffset="28855.6504">4340 4013 281 0,'-6'0'92'0,"-9"0"-78"16,-11 14-14-16,-10 36 1 0,-10 19 16 15,8 14 24-15,6 0-24 16,14-2-16-16,6-7 4 16,9-10 3-16,0-8 2 15,3-9-10-15,0-13-41 16,6-8-70-16,27-20-107 15</inkml:trace>
  <inkml:trace contextRef="#ctx0" brushRef="#br0" timeOffset="30622.7515">4859 3965 74 0,'-3'-3'134'0,"1"3"-84"16,2 0-19-16,0-2 7 15,0 2-8-15,0 0-7 16,0 0-3-16,0-4-8 15,0 4-1-15,0 0-2 16,0 0 9-16,0 0 6 16,0 0-6-16,0 0-3 0,0 0-7 15,0 0-5-15,2 0-1 16,1 0-2-16,7 0 0 15,16 0 2-15,18 0-1 16,19 0 5-16,17-7 0 16,-2-6-6-16,-7 1-4 15,-12 2-9-15,-17-1-9 16,-9 6-20-16,-15-1-36 15,-7 6-60-15</inkml:trace>
  <inkml:trace contextRef="#ctx0" brushRef="#br0" timeOffset="30805.762">5077 4181 195 0,'0'0'13'0,"0"0"-13"15,26 0 0-15,10 0 32 16,8 0-11-16,7-5 5 15,5-15-24-15,4-3-2 16,-1 2-29-16,-8 0-97 16</inkml:trace>
  <inkml:trace contextRef="#ctx0" brushRef="#br0" timeOffset="31033.775">5671 3756 373 0,'0'0'20'0,"0"0"-20"16,31-8-29-16,30-5 20 16,22-4 18-16,9-1-6 15,6-3-1-15,-8 2 1 16,-17-1-3-16,-20 13 0 15,-25 4-5-15,-28 3-44 16,-7 9-59-16,-55 28 10 16</inkml:trace>
  <inkml:trace contextRef="#ctx0" brushRef="#br0" timeOffset="31200.7846">5810 3946 87 0,'15'3'51'0,"18"-3"-4"16,6 0-1-16,5 0-15 15,3-6-12-15,4-9 4 16,0-5-16-16,5 0-5 15,-3-8-2-15,3 5-23 16,-2-4-33-16,-3 3-44 16,3-3 1-16</inkml:trace>
  <inkml:trace contextRef="#ctx0" brushRef="#br0" timeOffset="31432.7979">6681 3577 28 0,'29'-22'164'0,"-22"12"-74"16,-7 8-13-16,0 2-20 16,0 0-25-16,0 0-13 0,0 0-10 15,-7 12-9-15,1 24-9 16,4 13-19-16,2 15 26 15,0 2 1-15,23-7 1 16,16-7 4-16,-1-5 5 16,-5-10-5-16,-12-5 2 15,-6-7-5-15,-12-10 3 16,-3 1 6-16,0-3-9 15,-15 1 1-15,-27 2-2 16,-14-8-15-16,-1-7-55 16,4-1-98-16</inkml:trace>
  <inkml:trace contextRef="#ctx0" brushRef="#br0" timeOffset="31583.8065">6900 3420 251 0,'36'-28'52'15,"5"1"-52"-15,10 4 0 16,6-2 8-16,-1 7-3 15,1 6-1-15,-8 5-4 16,-6 7-21-16,-14 0-100 16</inkml:trace>
  <inkml:trace contextRef="#ctx0" brushRef="#br0" timeOffset="32170.8401">8226 3187 373 0,'-13'-8'94'0,"-16"8"-94"16,-11 29-20-16,-9 16 3 15,19 9 10-15,12 11 0 16,18-1 7-16,0-3 6 15,30-3 1-15,14-8-6 16,4-16 4-16,-1-13-3 16,4-11-2-16,-10-10 0 0,-2 0-2 15,-9-2 2-15,-6-22 1 16,-12-10 0-16,-9-7 5 15,-3-5-6-15,0-2-14 16,-10 0-22-16,-13 0 8 16,-1 4-4-16,4 0 9 15,2 9-26-15,8 9-10 16,10 7-75-16</inkml:trace>
  <inkml:trace contextRef="#ctx0" brushRef="#br0" timeOffset="32540.8612">8511 3174 269 0,'3'-6'138'15,"8"3"-138"-15,11 3 0 16,10 0-3-16,19 0 6 15,8 22 8-15,10 21 12 16,1 7-1-16,-4 9-4 16,-9-3-10-16,-13-8 1 15,-11-5-2-15,-13-10-4 16,-8-15 3-16,-12-7-6 15,0-9 1-15,0-2 0 16,0 0 4-16,0 0 9 16,0-24 1-16,-9-16-15 0,-3-14-6 15,9-9 6 1,3-10 8-16,0-7-8 0,15-5-10 15,21 7-4-15,3 3-6 16,2 14-20-16,0 12-5 16,-5 17-8-16,0 25-69 15,0 7-96-15</inkml:trace>
  <inkml:trace contextRef="#ctx0" brushRef="#br0" timeOffset="33007.8879">10192 2601 400 0,'3'0'52'0,"0"0"-52"15,6 0-3-15,9 11-5 16,17 21 8-16,19 18 17 16,20 14 9-16,6 3-10 15,7-2-11-15,-5-9 0 16,-4-11-3-16,-10-10 0 15,-6-5 0-15,-11-12-1 16,-12-7-2-16,-10-2-26 16,-11-6-54-16,-11-3-63 15,-7 0-68-15</inkml:trace>
  <inkml:trace contextRef="#ctx0" brushRef="#br0" timeOffset="33188.8983">10766 2636 393 0,'-10'0'57'15,"4"0"-48"-15,-6 0-9 16,-11 44-1-16,-16 24 1 15,-11 28 27-15,2 6-7 16,12-2-18-16,16-15-2 16,4-16 1-16,11-13-8 15,5-16-10-15,0-11-68 16,0-7-83-16</inkml:trace>
  <inkml:trace contextRef="#ctx0" brushRef="#br0" timeOffset="34869.9945">11411 2425 295 0,'-10'-13'64'0,"4"7"-50"15,6 6 9-15,0 0 1 0,0 0-8 16,0 0-4-16,0 0-12 16,0 0 0-16,0 11-11 15,11 11 11-15,14 9 15 16,14 1-15-16,10 4-7 15,23-5 7-15,8-7 8 16,10-11 5-16,-1-4-6 16,-14-8-4-16,-16-1 4 15,-23 0-6-15,-20 0 0 16,-16 4-1-16,0 5-6 15,0 3 6-15,-14 11 8 16,-21 16 12-16,-14 6 8 16,0 6-19-16,3-8 0 0,8-1-9 15,6-4 0 1,4-4 2-16,8-4-2 0,5-6 0 15,4-5-13-15,4-11-30 16,7 1-46-16,0-8-72 16</inkml:trace>
  <inkml:trace contextRef="#ctx0" brushRef="#br0" timeOffset="35361.0225">12421 2320 238 0,'5'-5'94'0,"3"1"-94"15,-1 4-4-15,2 0 4 16,0 0 13-16,-1 0 5 15,5 0 4-15,-5 0-7 16,-5 0-9-16,0 1 4 16,-3 2 13-16,0 0 4 15,0-3 0-15,0 2-14 16,0-2-1-16,0 6-5 15,0 2-4-15,-3 3 1 16,-8 7-3-16,-2 1-1 16,-2 5 2-16,2 6 1 0,0-4-3 15,8 7 0 1,5 1-1-16,0 0-3 0,0 7 1 15,26-4 3-15,12 3-4 16,9-2 2-16,-1 0 4 16,-5-7 1-16,-5 0-2 15,-10-8 2-15,-8-4-2 16,-11-9 2-16,-7-4-1 15,0-6-1-15,0 2 2 16,0 7 2-16,-30 0 2 16,-15 8-7-16,-11-6-8 15,-3-9-32-15,8 1-70 16,12-3-94-16</inkml:trace>
  <inkml:trace contextRef="#ctx0" brushRef="#br0" timeOffset="35536.0325">12773 2198 94 0,'42'-48'276'15,"-4"15"-262"-15,4 4-12 16,0 11 9-16,3-2 2 16,-4 7 7-16,-5 5-6 15,0 2-12-15,-8 6-2 16,-3 0-24-16,-7 0-45 15,-7 0-75-15</inkml:trace>
  <inkml:trace contextRef="#ctx0" brushRef="#br0" timeOffset="36793.1044">13629 2121 257 0,'-9'5'15'15,"9"-5"-15"-15,0 0 0 16,0 0 47-16,0 0-5 15,12 0-7-15,6 0 12 16,3 0-26-16,-4 0 0 16,1-5-5-16,-9-2-1 0,-5 0 3 15,-1-2-13-15,-3-4-5 16,0-2-11-16,0 1-40 15,0 8-46-15,0 6-52 16</inkml:trace>
  <inkml:trace contextRef="#ctx0" brushRef="#br0" timeOffset="37011.1169">13719 2633 346 0,'0'0'0'0,"3"3"0"16,-1-3 0-16,-2 0 23 0,3 0 25 15,3 0 2 1,6-6-16-16,3-12-20 0,3-8-11 16,-3-2-3-16,-9 8-7 15,-6 1-23-15,0 10-24 16,-6 9-32-16,-39 0-110 15</inkml:trace>
  <inkml:trace contextRef="#ctx0" brushRef="#br0" timeOffset="38218.186">9336 2382 190 0,'-33'-5'63'0,"-8"-1"-62"15,-13 6 0-15,-5 0 15 16,-6 0-2-16,-6 0 16 15,-1 11-10-15,-2 13-9 16,-6 6-4-16,-6 4-5 16,-13 11 3-16,-7 3-4 15,-10 5 9-15,0 2 4 16,6-4-6-16,18-3-8 15,15-9 3-15,15-9 3 16,11-3-6-16,12-5 6 16,10-5-1-16,4-3-2 15,2 5-1-15,5-1 0 16,0-1-1-16,3 4-1 0,1-2-3 15,4 0 2 1,2-1 0-16,5 1-4 0,-1-3 7 16,2 5-2-16,2 5 7 15,0 12-2-15,0 11-5 16,9 10 6-16,12 7-2 15,-1 10-4-15,7 6 3 16,3 7-2-16,6 1 1 16,2 6 3-16,1-2-2 15,2-3 5-15,6-8-5 16,4-7 1-16,0-13-2 15,3-7-2-15,-2-10 0 16,-1-12 0-16,-2-8 2 16,-8-6-6-16,0-12-2 0,1-3 6 15,-7-5 6-15,4 0-6 16,5 0-1-16,7-11 1 15,8-19 5-15,16-4-3 16,2-3 1-16,8-3-1 16,2 2-1-16,3 5-1 15,-8 7 1-15,-4 0 1 16,-10 7-2-16,-11-3-2 15,-10 4 2-15,-6-5-4 16,-8-2-3-16,-2-5 1 16,-5-8 6-16,-8-3 2 15,-6-14-1-15,-6-8-2 16,-6-10-1-16,0-12-2 0,0-6 2 15,-28-5 2 1,-4-4 4-16,-1 5 0 0,-3 1-2 16,-2 4 8-16,2-1-4 15,0 7-2-15,4 9 2 16,2 16-3-16,4 14 2 15,5 8-5-15,6 11-19 16,3 9-14-16,9 11-27 16,3 6-79-16</inkml:trace>
  <inkml:trace contextRef="#ctx0" brushRef="#br0" timeOffset="46409.6545">15115 12221 158 0,'-28'-11'34'0,"-3"1"-34"16,-5 2 2-16,5 2 3 16,5 3 17-16,14 3 11 0,4 0 2 15,1 0-11-15,7 0-4 16,0 0 6-16,-3 0-7 15,0 0-5-15,3 0-4 16,0 0-5-16,0 0-3 16,0 0 0-16,0 0-1 15,0 0 0-15,0-2-1 16,0 2-2-16,0 0-1 15,0 0-2-15,0 0-2 16,21 0 0-16,17 0 7 16,19 0 3-16,20 11 1 15,15-3 1-15,9-6-2 16,4 3-3-16,5-2 0 15,-1 1 3-15,4 1-2 16,3-3 0-16,-1-2-1 0,-2 0 0 16,7 0-1-16,4 0 1 15,13 0-5-15,12 0 5 16,17-14-1-16,7-1 1 15,-1 1 0-15,-3 4 1 16,1 4-1-16,-13 1 1 16,-8 2-1-16,-13 1 0 15,-15 2 0-15,-5 0 0 16,-3 0 0-16,0 0 1 15,0 0-1-15,0 0 0 16,-3 0-1-16,-3 0 1 16,-3-6-4-16,-3-5 3 0,4-4 1 15,-5-1 0-15,-7-1-3 16,-8 3 7-16,-8 4-3 15,-2-6-1-15,2 7 0 16,7-8 2-16,7 3-2 16,7 4 2-16,4-4-2 15,-5 4 0-15,-11-4-1 16,-2 3 1-16,-10 3 0 15,-6-1-1-15,-2 5 1 16,-7-2 0-16,-5 4 1 16,-4-3-1-16,-5 5 0 15,-6 0 0-15,-10 0-2 16,-11 0 2-16,-9 0-1 15,-6 0 1-15,-3 0 0 16,0 0 1-16,0 0 6 0,0 0 4 16,0 0 3-1,0 0-1-15,0 0-7 0,0 0 0 16,0 0-5-1,0 0 1-15,0 0-4 0,-12 0-17 16,-17 0-26-16,-4 0-86 16,-16 0-92-16</inkml:trace>
  <inkml:trace contextRef="#ctx0" brushRef="#br0" timeOffset="52088.9793">13529 2170 23 0,'31'9'20'16,"-3"-7"19"-16,-2-2-7 0,-11 0-9 15,-2 0 8-15,-2 0-4 16,-9 0-11-16,3-2 10 15,-3-9-14-15,-2 0 0 16,0-2-12-16,0-1 1 16,0 5 9-16,0-5-6 15,0 3-3-15,0 0 11 16,0 3-12-16,0-3 8 15,0 2-8-15,0 2 0 16,0 2 1-16,0-3 0 16,-2 3-1-16,2 2 4 15,-7-3-4-15,4 6 0 16,0-1 0-16,0-3 0 15,3 1-1-15,-2 3 4 16,-3 0-2-16,3 0 8 0,2 0-8 16,-3 0 2-16,0 0-3 15,-2 0-3-15,-5 0-1 16,-1 0 5-16,-1 8-1 15,-1 6 0-15,2-1 3 16,4-2-4-16,5 1 1 16,-1-3-4-16,3 0-1 15,0 1 5-15,0-3-1 16,0 2 1-16,0 2-8 15,0-6 8-15,9 3-13 16,15 2 13-16,5-4 11 16,9 0-2-16,11-4 2 0,-3-2-8 15,0 0 1 1,-5 0 0-16,-8 0-2 0,-4-10 1 15,-11-6-1-15,-5-2 6 16,-5-5 5-16,-8 5-2 16,0-1-4-16,0 3-2 15,0 0-1-15,-11 2 0 16,-11 1-4-16,-4 8-13 15,-5 5-39-15,0 0-56 16,-5 5-91-16</inkml:trace>
  <inkml:trace contextRef="#ctx0" brushRef="#br0" timeOffset="53241.0452">13750 2616 181 0,'-5'-10'66'0,"-1"2"-66"16,6 8-4-16,0 0 3 16,0 25-13-16,0 11 8 15,0 5 6-15,16 5 16 16,13-6-12-16,6-6-4 15,7-7 1-15,2-8 12 16,7-6-9-16,-3-8-2 16,-7-5 13-16,-2 0-11 0,-10 0 18 15,-4-18-3 1,-14-9-6-16,-8-3 32 0,-3-4-20 15,0-4 8-15,0-1-6 16,-24 4-17-16,-2 5-7 16,-7 3-3-16,-9 12 0 15,1 6 0-15,-10 9-3 16,4 0-54-16,11 16-34 15,19 16-76-15</inkml:trace>
  <inkml:trace contextRef="#ctx0" brushRef="#br0" timeOffset="53784.0763">13807 2538 60 0,'-8'5'1'0,"-5"26"1"15,5 10-2-15,1 3 13 16,7 2-3-16,0-3-7 0,0-5-3 16,7-11-2-16,14-6 1 15,-1-11-9-15,7-10 0 16,-7 0-15-16,2 0-2 15</inkml:trace>
  <inkml:trace contextRef="#ctx0" brushRef="#br0" timeOffset="54339.108">13917 2015 19 0,'-18'-7'71'0,"-5"-2"-53"0,-1 5 11 15,-3 0 12-15,1 2-18 16,-5 2-15-16,0 0 11 16,0 0-6-16,1 0-12 15,4 0 17-15,2 13-10 16,7 8-5-16,-1 4 9 15,8 0-10-15,7 0 0 16,3-1-2-16,0 0-7 16,3-5 4-16,22-5 1 15,1-4 2-15,10-7 0 16,2-3 6-16,1 0 7 15,2 0-1-15,-8-11-7 0,-12-10 11 16,-6 0-5 0,-9-4 8-16,-6-1-19 0,0-1-9 15,0 3 0-15,-13 5-45 16,-10 14-48-16,-9 5-56 15</inkml:trace>
  <inkml:trace contextRef="#ctx0" brushRef="#br0" timeOffset="60992.4886">12305 13670 192 0,'-4'-14'29'0,"-2"2"-16"16,1 3 17-16,5 4 14 16,-3 5-12-16,3 0-7 15,0 0-9-15,0 0-6 16,0 0-5-16,0 0 1 0,0 0-4 15,0 0 1 1,0 18-3-16,0 12 0 0,0 10 1 16,3 11 4-16,17 0 2 15,7 0 0-15,6-6-5 16,5-2-2-16,4-9 0 16,2-5-2-16,1-6 1 15,5-16 0-15,4-7-3 16,14-2 1-16,12-38 3 15,21-16 9-15,19-19 5 16,9-14-1-16,9-12-10 16,-1-17-3-16,-6-2 3 15,-5 3 1-15,-6 9 1 16,-11 26-5-16,-19 20 0 0,-21 26 0 15,-31 18 0-15,-21 11 4 16,-10 7-4-16,-7 0-13 16,0 0-12-16,2 0-13 15,4 0-24-15,6 16-64 16</inkml:trace>
  <inkml:trace contextRef="#ctx0" brushRef="#br0" timeOffset="63607.6381">12349 13697 123 0,'0'-21'23'0,"-10"1"-12"16,2 8 13-16,3 3-6 16,-2 4 16-16,4-3-10 15,0 3-10-15,-2-3-3 16,-2 2 1-16,1-2 5 15,1 3-3-15,-2 2-9 16,4 1 5-16,3 2 13 16,0 0-9-16,0 0-5 15,0 0-4-15,0 0 0 16,0 0-5-16,0 0-3 0,0 13-5 15,0 22 8-15,10 10 0 16,8 8 11-16,5 4-7 16,0 0 0-16,-5-5 0 15,3-4-1-15,0-1 2 16,-3-5-4-16,0-6 1 15,-1-6 1-15,1-9-2 16,6-4 1-16,6-9-1 16,9-8 0-16,8 0 11 15,21-16-3-15,15-27-4 16,22-13-1-16,8-16-2 15,8-5 6-15,0-12-8 16,2-7 2-16,4-1 3 0,4-1-5 16,2 2 9-1,-4 7-9-15,-14 10 0 0,-10 9 0 16,-19 12 1-16,-18 11 0 15,-15 12-2-15,-23 10-2 16,-15 13 3-16,-9 4 7 16,-6 5-7-16,0 3-1 15,0 0-7-15,0 0-13 16,0 0 0-16,0 0-15 15,-3 6-13-15,-9 18-56 16,-6 3-123-16</inkml:trace>
  <inkml:trace contextRef="#ctx0" brushRef="#br0" timeOffset="66981.8311">16210 13795 157 0,'-5'12'140'16,"2"1"-134"-16,0-2-5 16,3 4 3-16,0-1-3 15,0-12 3-15,0-2 2 16,0 0-2-16,11 0 4 15,14 0 10-15,10 0 6 16,3-9-12-16,5-19-3 16,-9-2-9-16,-3-1 0 15,-11-4 5-15,-7-2 0 0,-5 1-1 16,-8 7 1-16,0 14 11 15,0 6-14-15,0 9 6 16,0 0 2-16,0 0-10 16,0 6-1-16,-5 29 0 15,-8 7 1-15,8 12 3 16,5-4-1-16,0-7-1 15,2-5-1-15,26-8 0 16,13-10-1-16,3-10-2 16,10-6-6-16,5-4 9 15,3-4-14-15,0-24 0 16,2-10 10-16,-5-7 5 0,-8-6-1 15,-10-7 2-15,-12-5 0 16,-8-3-2-16,-9-6 4 16,-9-9-4-16,-3 4 1 15,0 12 0-15,0 21 3 16,0 19-4-16,0 17 2 15,0 8-2-15,0 0-3 16,-11 54-2-16,-7 37 5 16,-4 38 1-16,-4 25 6 15,0 15-3-15,-2 3 5 16,5 6-3-16,-3-12-5 15,-2-17 2-15,5-21-3 16,-1-15-23-16,4-23-8 16,-1-23-35-16,3-20 40 15,3-34-85-15</inkml:trace>
  <inkml:trace contextRef="#ctx0" brushRef="#br0" timeOffset="67126.8394">16796 14318 51 0,'41'-124'132'16,"13"23"-103"-16,5 21-17 15,-5 23-5-15,0 17-3 16,-13 8 5-16,-2 5-2 15,-3 6-1-15,-7 2-6 16,-9 5-2-16,-7 6-35 16,-11 1-110-16</inkml:trace>
  <inkml:trace contextRef="#ctx0" brushRef="#br0" timeOffset="67369.8533">16516 13429 284 0,'-36'0'61'0,"13"0"-58"15,12 0-3-15,7 0-2 16,4 0-5-16,0 0 7 16,0 0 15-16,0 0-12 15,18 0-1-15,2-5 41 16,3-9-16-16,-7 1-13 15,-4 2-9-15,-2 3-1 16,-2 6-4-16,19 2-50 16,15 5-57-16,20 35-18 15</inkml:trace>
  <inkml:trace contextRef="#ctx0" brushRef="#br0" timeOffset="67560.8643">17922 14146 38 0,'-15'43'317'16,"-11"8"-294"-16,-7 2-20 16,4-8 13-16,-2-4 5 15,1-4-7-15,-5-8-3 16,2-7-11-16,10-9-34 0,13-13-103 15</inkml:trace>
  <inkml:trace contextRef="#ctx0" brushRef="#br0" timeOffset="68399.9123">18870 12873 108 0,'0'-29'241'15,"-12"21"-207"-15,-27 8-34 16,-12 19 0-16,-5 39 9 16,3 31 0-16,17 23 7 15,18 22-11-15,18 18-1 16,0 3 8-16,0-7-10 0,0-6 7 15,6-15-5-15,-3-12-3 16,-1-8 9-16,-2-18-10 16,0-20 0-16,-13-19 0 15,-26-17-25-15,-6-23-20 16,3-10-3-16,4-13 27 15,14-37 21-15,6-18 1 16,18-17 11-16,0-14 11 16,13-9-16-16,31 0-7 15,15 8-5-15,3 15 5 16,4 16-6-16,-6 14 2 0,-11 21 4 15,-6 13 11-15,-14 10 1 16,-11 9-3-16,-9 2-9 16,-3 8-10-16,-3 32 10 15,-1 16 18-15,-2 7-3 16,3 2-5-16,7-6-7 15,10-5 1-15,9-12-4 16,10-10 0-16,6-13 0 16,-3-8 0-16,-6-11 0 15,-3 0 1-15,-13-8 3 16,-14-21 11-16,-6-12-8 15,0-7-4-15,-30 0-1 16,-9 0-2-16,0 2-2 16,13 14-1-16,11 8 3 15,15 6 0-15,0-4-11 0,30 0-11 16,24 7 22-16,8 1-1 15,-3 9 2-15,-5 5-2 16,-4 0 1-16,-8 16 0 16,-10 19 1-16,-4 8 1 15,-8 5 8-15,-2-2-5 16,-4-2 4-16,-4-6-2 15,-2-6-6-15,-4-7-1 16,-4-12 2-16,0-5-1 16,0-8 5-16,0 0 2 15,0-11 10-15,0-24-9 16,3-19-7-16,18-15 1 0,14-14-3 15,12-10 0-15,13 0-2 16,-1 12-22-16,-3 24-8 16,-5 20-5-16,-9 23-38 15,-12 14-28-15,-9 0-126 16</inkml:trace>
  <inkml:trace contextRef="#ctx0" brushRef="#br0" timeOffset="68850.938">20358 14002 338 0,'0'0'112'15,"-20"45"-110"-15,-16 11 4 16,-10 5 5-16,5 1 3 15,0-9-2-15,5-1-11 16,12-12-1-16,9-9-19 16,10-12-77-16,5-8-73 15</inkml:trace>
  <inkml:trace contextRef="#ctx0" brushRef="#br0" timeOffset="69510.9758">21092 12852 323 0,'0'-38'73'0,"0"33"-62"16,0 5 0-16,0 3-3 15,-6 40-5-15,-9 22 20 16,-3 18 11-16,6 15-23 16,9 6 7-16,3-5-4 15,0-8 1-15,0-14-4 16,0-12-2-16,0-9-4 15,7-14 0-15,6-7-5 16,0-11 0-16,5-7-4 16,0-10 0-16,8-7-19 15,10 0-39-15,2-7-17 16,-2-18-72-16,-10-5-50 0</inkml:trace>
  <inkml:trace contextRef="#ctx0" brushRef="#br0" timeOffset="69676.9853">21050 13360 123 0,'-33'-32'88'0,"15"11"-34"16,18 1-13-16,0 5-1 15,7-5-37-15,34-3 16 16,13 1-15-16,11 3 0 16,-3 4-2-16,-8 7 0 15,-6 2 1-15,-16 4-3 16,-12 2-15-16,-7 0-36 15,-8 0-26-15,-2 0-56 16</inkml:trace>
  <inkml:trace contextRef="#ctx0" brushRef="#br0" timeOffset="69982.0027">21585 13178 172 0,'5'-2'96'0,"2"-1"-55"16,2 3-10-16,6 0-8 16,8 0-16-16,10 22 7 15,6 12 1-15,2 12-6 16,0-1-1-16,-2 0-4 15,-6-4 3-15,-9-9 7 16,-9-11-11-16,-13-10 0 16,-2-5-1-16,0-6 1 15,0 0 3-15,-17 0 2 16,-12 0-4-16,-4-6 4 0,12-16-8 15,15-5 0-15,6-8 0 16,0-14-1-16,27-2-9 16,14-6-22-16,-3 11 22 15,7 11-15-15,-10 7-44 16,1 9-8-16,-8 8 0 15,-8 6-56-15</inkml:trace>
  <inkml:trace contextRef="#ctx0" brushRef="#br0" timeOffset="70478.0311">22235 13045 149 0,'0'-6'116'15,"0"6"-54"-15,0 0-18 16,0 0-11-16,0 0-18 16,0 35-7-16,-5 15 2 15,-5 9 8-15,10 1-4 0,0-9-7 16,0-7-2-16,13-10-5 15,10-6 0-15,0-13 0 16,5-6-4-16,1-9 4 16,4 0-7-16,6-9 16 15,2-21-7-15,4-13 6 16,-6-9-5-16,0-9 0 15,-10 0 0-15,-2 3 1 16,-9 15-1-16,-10 13 0 16,-2 19 10-16,-6 8 1 15,0 3-14-15,0 14-6 16,0 39-5-16,-14 33 11 0,-4 24 4 15,-9 10-3-15,0 5 1 16,-14 4 3-16,-10-6 0 16,-11 0-1-16,-12-7 1 15,-10-8-3-15,1-12 0 16,0-21 0-16,14-22 0 15,22-25-2-15,14-21 0 16,18-7 4-16,7-7 7 16,1-37-8-16,4-15-3 15,3-18-2-15,0-16 2 16,31-12-1-16,28-5 0 15,21 4-22-15,12 15-15 16,9 11-29-16,6 25-3 16,-9 20-76-16</inkml:trace>
  <inkml:trace contextRef="#ctx0" brushRef="#br0" timeOffset="71819.1078">23215 13557 365 0,'0'0'54'15,"0"0"-54"-15,-14 14 8 16,-21 27-4-16,1 0 2 0,29-25-6 16,5-9 0-16,0-5 0 15,0-2-3-15,3 0 3 16,27 0 28-16,4-9 1 15,5-12-18-15,-9 8 2 16,-17 11-5-16,-10 2 7 16,-3 0-12-16,0 0-3 15,0 11 0-15,-21 23 1 16,-12 12 18-16,0-4-7 15,-3 1-10-15,7-7-2 16,-1-8-4-16,3-4-11 16,10-5-27-16,4-5-63 0,13-14-167 15</inkml:trace>
  <inkml:trace contextRef="#ctx0" brushRef="#br0" timeOffset="72397.1409">23595 13304 346 0,'0'0'35'16,"0"0"-35"-16,0 0-6 15,0 0-1-15,0 0 7 16,16-3 3-16,14-8 18 15,11-2 5-15,1-9-18 16,-4-4 0-16,-10-3 4 0,-14-3-4 16,-2-1-2-1,-9 2-3-15,-3-2-3 0,0 11 2 16,0 7-1-16,0 7 9 15,-9 8-2-15,-6 0-8 16,-8 19 0-16,-2 23 1 16,-4 9 2-16,11 6-2 15,9 0-1-15,9-5 2 16,0-4-2-16,0-10 0 15,27-9-1-15,6-10-3 16,6-9-1-16,8-10 3 16,6 0-10-16,-3-8 4 15,-2-24 1-15,-12-4 7 16,-12-2 0-16,-9-6 2 0,-4 2-1 15,-2 10 1 1,-3 11 3-16,1 9 13 0,-5 12-5 16,10 0-5-16,3 5-8 15,12 31-4-15,5 12 4 16,7 5 3-16,-4 3 0 15,1-5 1-15,3-4-3 16,-6-12 0-16,-1-8 1 16,-2-7-1-16,-4-10-2 15,-4-10 0-15,-1 0-30 16,-7 0-23-16,-8-19-59 15,-6-2-85-15</inkml:trace>
  <inkml:trace contextRef="#ctx0" brushRef="#br0" timeOffset="72587.1517">24422 13231 173 0,'-2'-15'126'16,"-3"12"-47"-16,3 3-40 15,-4 0-8-15,-12 26-26 16,-15 31-3-16,-11 15 27 16,-4 5-10-16,7-8-13 15,12-7-1-15,8-14-4 16,6-2 0-16,9-13-1 15,6-12-2-15,0-5-49 16,0-5-70-16,21-11-157 16</inkml:trace>
  <inkml:trace contextRef="#ctx0" brushRef="#br0" timeOffset="72850.1668">24998 13110 303 0,'-20'0'72'0,"-4"0"-69"16,-18 20-2-16,-3 23 9 16,1 15 18-16,11 10 8 15,10 1 6-15,13-5-22 16,10-7-12-16,0-12 4 15,0-10-4-15,13-6-5 16,7-6-3-16,6-14-5 0,13-6 4 16,15-3-5-16,15-6-26 15,-2-18-59-15,-3 0-73 16</inkml:trace>
  <inkml:trace contextRef="#ctx0" brushRef="#br0" timeOffset="73200.1868">25150 13410 242 0,'0'0'55'16,"5"-2"-55"-16,29-6 18 0,-1-7 15 15,1-10-16 1,-1 2 3-16,-3-5-5 0,-6 1-2 15,-6 0-3-15,-10 3 6 16,-4-2 9-16,-4 4-8 16,-4 4 1-16,-28 7-17 15,-10 11 0-15,0 0-2 16,4 24-2-16,2 24 3 15,10 16 2-15,5 6-1 16,11-6 1-16,10-4-2 16,0-13 0-16,13-12-2 15,20-11 0-15,3-11-3 16,11-11 3-16,9-2-36 15,3 0-7-15,1-10-40 16,-7-14-28-16,-9-6-71 0</inkml:trace>
  <inkml:trace contextRef="#ctx0" brushRef="#br0" timeOffset="73620.2108">25646 13128 124 0,'0'0'87'0,"0"12"-54"16,0 48-8-16,-21 26 30 15,-12 9-19-15,0 10-10 16,4-1 6-16,6-5-7 15,1 2 7-15,11-7 1 16,-4-11-28-16,6-16 0 16,2-22-5-16,5-15 2 0,2-22-1 15,-3-8 0 1,3 0 5-16,0-11 14 0,-3-26 0 15,-4-25-14 1,-1-18-6-16,-7-16 0 0,4-14 0 16,-2-18 2-16,13-9-1 15,0 4-1-15,24 20-7 16,35 31-9-16,18 30-1 15,7 25 14-15,-6 24-1 16,-7 3 0-16,-14 23 4 16,-16 22-1-16,-15 11 0 15,-16 8-1-15,-10-4 1 16,-4-10 1-16,-28-8 7 15,-7-13-6-15,-11-6 7 16,-10-10-4-16,-6-5-4 0,7-8-5 16,15 0-30-16,18 0-67 15,26-16-68-15</inkml:trace>
  <inkml:trace contextRef="#ctx0" brushRef="#br0" timeOffset="73863.2247">26210 12537 245 0,'0'-9'60'16,"0"9"-52"-16,0 5-3 16,0 41 12-16,-11 21 27 0,-13 18-14 15,-1 6-3 1,-1 3-3-16,3 0 3 0,2-3-5 15,3-6-11-15,9-10-7 16,9-16-4-16,0-22-4 16,6-13-81-16,36-13-49 15,14-11-130-15</inkml:trace>
  <inkml:trace contextRef="#ctx0" brushRef="#br0" timeOffset="73974.2311">26374 12892 363 0,'38'-37'67'15,"22"-1"-59"-15,8 6-5 16,21 8-6-16,10 5-8 15,-1 7-49-15,-18 9-51 16,-16-3-129-16</inkml:trace>
  <inkml:trace contextRef="#ctx0" brushRef="#br0" timeOffset="77393.4267">16826 15969 185 0,'9'-2'62'15,"-7"-3"-42"-15,-2 5 19 16,0 0 3-16,0 0-11 0,0 0-7 16,0 0-14-1,0 0-3-15,0 0-5 0,0 2-1 16,0 12-1-16,6 5 0 15,19-1 0-15,11 1-1 16,23-6-2-16,26-5 3 16,28-8 4-16,26 0-2 15,25-24-4-15,11-10 6 16,0-4 0-16,-11-5-4 15,-17 3 0-15,-21 2 0 16,-15 9-1-16,-19 8 2 16,-27 8-1-16,-27 4 0 15,-20 8 0-15,-15 1 0 16,-3 0 1-16,0 0 2 0,0 0-3 15,0 0 1 1,0 0-1-16,0 0 0 0,0 0-1 16,0 0 1-16,0 0-3 15,0 0 0-15,0 1-22 16,0 15 0-16,-8 4-34 15,-8-5-62-15</inkml:trace>
  <inkml:trace contextRef="#ctx0" brushRef="#br0" timeOffset="78339.4808">17367 18248 265 0,'0'-14'32'16,"0"1"-26"-16,0 8-5 15,0 2 14-15,0 3 21 16,0 0 0-16,0 0-10 0,0 0-16 15,0 3-6-15,0 15 3 16,0 3 5-16,11 3 2 16,4-4-12-16,10-7 0 15,6-2-3-15,20-11 1 16,21 0 0-16,23-8-3 15,24-33 6-15,11-12-3 16,7-9 0-16,-1 3 1 16,-8 6 0-16,-12 5-1 15,-18 10 0-15,-26 11 0 16,-25 12 1-16,-20 6-1 15,-19 7 3-15,-2 2-3 16,-6 0 0-16,3 0-9 0,6 0-10 16,0 0 9-1,3 0-9-15,-7 0 2 0,2 0-7 16,-7 0-29-16,0 0-12 15,0 5-10-15,-7 14-26 16</inkml:trace>
  <inkml:trace contextRef="#ctx0" brushRef="#br0" timeOffset="83661.7852">34036 6558 364 0,'-10'-2'49'16,"5"-11"-45"-16,5 2-4 15,0 7 0-15,0-3 12 16,0-1 16-16,0 5 0 15,0-3-17-15,0 6-4 16,0 0 1-16,0 0-8 0,0 0 9 16,0 0-9-1,0 0 0-15,0 0-2 0,0 0-4 16,0 22-1-16,0 13 7 15,0 8 0-15,0 5 4 16,0 0-4-16,15-11 0 16,6-7 0-16,2-9 2 15,10-10-2-15,8-11 2 16,16 0-2-16,20-27 5 15,18-19 1-15,8-10-6 16,10-5 2-16,-11-5 0 16,-1-12 0-16,-6-8-2 15,3-2 1-15,0-3-2 16,-3 13 0-16,-15 17 1 0,-21 18 0 15,-20 19 1-15,-15 10-1 16,-15 10 0-16,-6 0 0 16,-3 4 0-16,0 0 0 15,0 0-2-15,0 0 0 16,0 0 0-16,0 0-2 15,0 0-15-15,0-3-23 16,0 3-7-16,0 0-67 16,0 0-19-16</inkml:trace>
  <inkml:trace contextRef="#ctx0" brushRef="#br0" timeOffset="87282.9923">29407 12015 151 0,'0'10'176'16,"12"-4"-169"-16,48-6-7 15,53 0 3-15,67 0-2 16,-31 0-1-16,18 0 1 0,5 0-1 15,0 0 3-15,-12 0-3 16,-21 0 3-16,-19 0-3 16,-22 0 0-16,-31 0 0 15,-24 0 1-15,-22 0 0 16,-18 0-1-16,-3 0 6 15,-18 0 19-15,-39 0-19 16,-35-2-5-16,-29 2-1 16,-23 0 0-16,-13 0 0 15,-3 0 1-15,11 0 0 16,13 0 0-16,23 0-1 15,21 0 3-15,20 0-1 16,25 0 1-16,17 0 1 16,22 0 1-16,8 0-5 15,0 0-6-15,41 0-20 0,42 2 26 16,42 2 24-16,40-4-14 15,26 0-6-15,3 0-2 16,-1 0-2-16,-24 0 3 16,-24 0-3-16,-22 0 0 15,-28 0 2-15,-33 0 0 16,-29 0-2-16,-25 0 0 15,-8 0 0-15,-48 0 3 16,-40 0-1-16,-46 0 0 16,-30 0 5-16,-14 3-5 15,0-2-2-15,20 7-4 16,31-5 4-16,35-1 6 0,33 1-6 15,28-3 0-15,26 0 0 16,5 0 0-16,11 3-17 16,52-3-3-16,38 0 20 15,30 0 1-15,20 0-1 16,1 0 0-16,-16 0 1 15,-20-8 0-15,-30 5-2 16,-33 3 1-16,-32-2 0 16,-21 2 0-16,-62 0 2 15,-54 0 0-15,-48 0-1 16,-29 0 0-16,0 10-1 15,24-2 3-15,35 1-2 16,51-1-1-16,42-2-3 16,29 1 3-16,12 4-2 15,56-1-23-15,39 4 10 0,39-7-22 16,15-1 33-16,2-3-3 15,-14-3-15-15,-24 0 5 16,-36 0 14-16,-36 0 3 16,-38 0-1-16,-14 0 2 15,-66 0 6-15,-33-9-7 16,-21 4 2-16,-6-4 1 15,6 2 1-15,18-1 1 16,31 0 5-16,33 0-4 16,32 5 14-16,17 3-5 15,20 0-13-15,34 0 9 16,20 0-9-16,4 3 0 0,-4 5-2 15,-20 0 0-15,-21-3-20 16,-22-2 8-16,-11-3-21 16,-11 2 28-16,-37-2 5 15,-14 0 0-15,-7 0-8 16,7 0 7-16,8 0 1 15,13 0 0-15,14 0 2 16,15 0-2-16,12 0 0 16,0 0-5-16,15 0-25 15,35 0 28-15,21 0 2 16,24 0 0-16,6 0 0 15,7 0-10-15,-5 0 5 16,-1-5 4-16,-7 0-3 16,-18 3 8-16,-20-4-3 15,-26 6 1-15,-31 0-2 0,0-3-5 16,-52 3 5-16,-29 0 3 15,-23 0 0-15,-9 0-2 16,-5-2 0-16,2-1 12 16,11 0-2-16,13-2 9 15,9 3-4-15,9-5-3 16,6 6 1-16,12 1-11 15,17-3 4-15,21 3-5 16,18 0-2-16,0 0-12 16,44 0 2-16,31 3 10 15,32 7 0-15,23-2-5 16,13-3 1-16,3-2-2 0,-4-3-8 15,-14 0 13-15,-15 0-6 16,-22 0 7-16,-30 0-1 16,-27 0 1-16,-27 0-2 15,-7 0 2-15,-53 0 33 16,-45 0-30-16,-39 0-1 15,-21 0-1-15,1 0-1 16,11 0 1-16,27 0 3 16,31 0-3-16,25-3 1 15,24 3-4-15,21 0 2 16,18 0-1-16,0 0-18 15,33 0-22-15,36 5 37 16,22 1-7-16,19 2 11 16,13-2 0-16,-5-5-4 15,1-1 0-15,-14 0 4 0,-17 0 1 16,-11 0 2-16,-26 0 12 15,-25 0-8-15,-26-7 4 16,0 4-7-16,-70 1 39 16,-38-1-43-16,-40 3 1 15,-25 0-1-15,4 0 4 16,14 0-3-16,34 0-1 15,32 3 1-15,32 2-1 16,28 2 0-16,25 2-1 16,4 2-4-16,46 0-23 15,36-4 10-15,28-4 8 16,27-3-15-16,6 0 23 0,-1 0-17 15,-14 0 10 1,-22-3 9-16,-24-4 10 0,-33 1 3 16,-31 1 6-16,-18 2-14 15,-38 0 23-15,-45 1-19 16,-30 2-9-16,-18 0 4 15,6 0-3-15,16 0 0 16,27 0 6-16,36 0-4 16,28 0-1-16,18 0-2 15,2 2-25-15,52 11 25 16,32-2-8-16,34-2-23 15,16-5 11-15,0 0-25 16,-7-4-81-16,-23 0 88 16,-17 0 38-16,-32 0 9 0,-27 0 12 15,-30 0-21-15,-27 0-2 16,-59 2-21-16</inkml:trace>
  <inkml:trace contextRef="#ctx0" brushRef="#br0" timeOffset="92400.285">5453 20652 288 0,'-11'-14'64'0,"-4"-2"-59"16,7 8-2-16,1 5 5 0,7 1 4 16,0 2 4-16,0-5-2 15,0-4 5-15,0-4-11 16,20-6-5-16,26-4 0 15,13 0-2-15,9 4 1 16,6 9 4-16,-11 7-3 16,-21 3-3-16,-16 0 1 15,-14 0-2-15,-12 0-4 16,0 0 4-16,0 6 1 15,-35 8 4-15,-19 7 1 16,-11-1-4-16,-7-1 4 16,6-5-2-16,14-4-3 15,9-2 1-15,22-1-1 0,10-5 2 16,11-2-2-16,0 0-7 15,6 0-4-15,45 0-7 16,32 0 18-16,32 0 6 16,19-17-6-16,-6-1-22 15,-15 8-4-15,-30 10-91 16,-24 0-158-16</inkml:trace>
  <inkml:trace contextRef="#ctx0" brushRef="#br0" timeOffset="93463.3458">9782 20445 165 0,'-9'-2'78'15,"-3"2"-41"-15,-6 0-20 16,3 0 19-16,-2 2-9 16,-1 3-6-16,6 3-5 15,0-2-9-15,3-1-4 16,4 1 2-16,1-3-5 15,4 4-1-15,0-1-21 16,36-1 22-16,48-5 20 16,52 0-20-16,45-21-1 15,27-14-2-15,5 2-3 0,-16 10 6 16,-24 2 0-16,-25 2 0 15,-14 2-2-15,-7 3 5 16,1 4-3-16,-9 0 0 16,-15 5 0-16,-16-4 0 15,-28 8 1-15,-22-3-1 16,-23 2 0-16,-15 2-8 15,0 0 8-15,-5 0 18 16,-39 0 2-16,-28 10-11 16,-26 4-4-16,-15 2-2 15,-12-1-1-15,-9 5 0 16,-5-4-2-16,-13-1 3 0,-7-1-3 15,3-4 1 1,17 1 1-16,28-3-2 0,41 1-1 16,27-5 1-16,30 2-2 15,13-1 0-15,2 0-22 16,45 0 5-16,37 2 13 15,35-7-2-15,35 0 3 16,13 0-11-16,-4-4 2 16,-15-9 10-16,-22 0 1 15,-23 5 3-15,-23 0 0 16,-29 3 1-16,-27 1-1 15,-22 4-1-15,-2 0-13 16,-26 0 9-16,-30 0 5 16,-19 0-60-16,-7 4-132 15</inkml:trace>
  <inkml:trace contextRef="#ctx0" brushRef="#br0" timeOffset="94731.4183">30096 12210 165 0,'-21'11'42'16,"18"-11"-42"-16,3 0 0 15,36 0 2-15,59 0 3 16,3 0 18-16,18-6-12 15,12-2-6-15,-1 3-3 16,-2 3 0-16,-19 2-2 16,-10 0 0-16,-22 0 12 15,-29 0-10-15,-24 0 5 16,-18 0-7-16,-3 0 4 15,-18 0 40-15,-39 0-28 16,-28 0-11-16,-20 0-2 16,2 0-3-16,5 0 2 15,20 0-2-15,25 0 2 0,20 0-2 16,28-3 0-16,5 3 0 15,8-3-19-15,51-2 3 16,33-1 14-16,27 1-2 16,6-1-38-16,-12 5 25 15,-27 1-29-15,-38 0-45 16</inkml:trace>
  <inkml:trace contextRef="#ctx0" brushRef="#br0" timeOffset="96281.507">9784 20609 26 0,'-52'-3'205'0,"9"-3"-182"0,17-5-8 16,21 9 22-16,5 2 1 16,0 0-19-16,0 0-7 15,0 0-1-15,0-2-8 16,0 2-1-16,0-3-2 15,0 0-4-15,23 0 1 16,24 1 3-16,27-1 5 16,19 0 8-16,14 3-13 15,9 0 5-15,8 0-4 16,4 0 1-16,-3 14 1 15,-1-7-3-15,-8-7 0 16,-8 0-1-16,-10 0 5 0,-9 0-4 16,-12 0 0-1,-20 0 1-15,-19 0-6 0,-20 0 6 16,-12 0-1-16,-6 0 4 15,0 0-1-15,-6 0 8 16,-42 0 5-16,-24 3-14 16,-16-3-1-16,-22 0 1 15,-15 0-2-15,-15 0 2 16,-14 0-2-16,-6 0 0 15,9 0-1-15,14 0 1 16,24 3 0-16,26 11 0 16,34-7 1-16,26-1-1 15,25 2-4-15,2 2 0 16,41 7-19-16,33 4 11 15,37 0 8-15,25-10-6 0,24-5 9 16,15-6-3-16,-8 0-10 16,-16 0-47-16,-35 0-25 15,-26 0-97-15</inkml:trace>
  <inkml:trace contextRef="#ctx0" brushRef="#br0" timeOffset="97671.5865">5162 20773 150 0,'-23'-12'23'0,"2"4"-15"15,18 2 22-15,3 6 4 16,0-1-3-16,0 1 2 16,0-3-16-16,0-1 1 15,0 2-9-15,0-6-5 0,21-3 0 16,18 0 2-1,14 0-3-15,18 3 3 0,13-5-4 16,7 0 1-16,8-2-1 16,2-2 0-16,-6 1-1 15,-15-1 1-15,-14 7-1 16,-22 2-2-16,-21 5 2 15,-10 3-3-15,-13 0 0 16,0 0 2-16,-7 0 11 16,-40 0-6-16,-22 16-2 15,-19 14-3-15,-14 2-1 16,4 0 1-16,10-2 0 15,19-7 1-15,18-7 0 16,22-7-1-16,17-7 0 0,9-2 0 16,3 0 0-16,0 0-5 15,15 0-7-15,29 0 12 16,22-16-3-16,14-9 3 15,12-1 0-15,6-3-4 16,-10 6-33-16,-13 6-64 16,-27 3-141-16</inkml:trace>
  <inkml:trace contextRef="#ctx0" brushRef="#br0" timeOffset="100205.7314">30134 14389 64 0,'-20'0'144'16,"5"-5"-130"-16,9 3-14 15,6 2-2-15,13 0-3 16,33 2 5-16,26 16 30 16,26 7-5-16,15-4-7 15,18 0-14-15,5-4-2 0,6-3 1 16,4-6-2-1,-7-3-1-15,-8-3 3 0,-20-2-2 16,-22 0 1-16,-36 0-2 16,-26 2 1-16,-19-2 0 15,-8 3 3-15,-18 0-4 16,-31 5-12-16,-20 8-105 15</inkml:trace>
  <inkml:trace contextRef="#ctx0" brushRef="#br0" timeOffset="101983.8331">39216 14379 130 0,'-106'0'51'0,"25"0"-38"15,1 0 4-15,15 0 14 16,6-6-3-16,13 6 3 15,8-2-2-15,11-1-2 16,-3 3-12-16,4 0-4 16,-13 0 7-16,-9 0-3 15,-2 0-5-15,-1 0 1 16,7 5-2-16,11 1 4 15,13-3-4-15,11 1-8 16,5-4-1-16,4 3-3 0,0 0 2 16,48 1-8-16,48 2 9 15,46 1 2-15,45-6 5 16,24 8-7-16,15-1 3 15,20 0-3-15,16 2 0 16,26 1 0-16,36 5 0 16,11 3 0-16,16 3 0 15,-1-1 6-15,-26-3-7 16,-23 4 1-16,-49-6 0 15,-47 0 0-15,-35-5 1 16,-31-1-1-16,-15 1 7 16,-11-1-3-16,-8 1 3 15,-7 6-7-15,-16-4 1 0,-13-5 1 16,-22-3-1-1,-17-2-1-15,-17-3 4 0,-8 2 3 16,-5-2 1-16,0 0 1 16,0 0-7-16,0 0 14 15,0 0-6-15,0 0 8 16,0 0-4-16,0 0-10 15,0 0 0-15,0 0-4 16,0 0 0-16,0 0-1 16,0 0 2-16,0 0-1 15,0 0 0-15,0 0-2 16,0 0 0-16,0 0 0 15,0 0 1-15,0 0 0 16,0 0-7-16,0 0 8 0,0 0 2 16,0 0-2-16,0 0 5 15,0 0-5 1,0 0 0-16,0 0 0 0,0 0 0 15,0 0-3-15,0 0 3 16,0 0-3-16,0 0-4 16,-3-7-6-16,-12-7-43 15,-5 4-52-15,-13-1-190 16</inkml:trace>
  <inkml:trace contextRef="#ctx0" brushRef="#br0" timeOffset="102876.8842">38329 14684 184 0,'-25'2'30'16,"25"-2"-23"-16,0 0-5 16,0 0-2-16,45 0 10 15,41 0 28-15,45-9 10 16,53-9-18-16,56 4-29 15,34 5 12-15,35 6-12 16,15 3 3-16,8 0-4 0,12 0 0 16,8 8 0-16,10 2 17 15,-2 4-6-15,-4-3-4 16,-23 6 1-16,-37 0-3 15,-28 1 4-15,-45 2 7 16,-30-7-4-16,-39-3 4 16,-26-3-12-16,-20-6 6 15,-17-1-7-15,-10 0-3 16,-22 0 4-16,-27 0-3 15,-22 0-1-15,-10 0 4 16,0 0-2-16,0 0 6 16,0 0 3-16,-13 0-11 15,-28 0-3-15,-28 0-7 0,-22 0-24 16,-16 0-27-1,-1 0-76-15,-8 0-67 0</inkml:trace>
  <inkml:trace contextRef="#ctx0" brushRef="#br0" timeOffset="103237.9049">40669 14771 106 0,'184'-18'27'16,"53"2"-3"-16,43 0-2 15,20-3 19-15,4 1-28 16,-16-1 3-16,-18 8-4 15,-24 5-5-15,-27 6 7 16,-31 0 3-16,-30 0-11 16,-31 0-2-16,-29-3-1 15,-26-4-3-15,-21 5 1 16,-28-1 1-16,-11 3-4 15,-12 0 1-15,0 0-7 16,0 0 3-16,0 0-13 16,-4 0-8-16,-22 0 25 15,-10 0-28-15,-5 0-2 16,-3 0-83-16</inkml:trace>
  <inkml:trace contextRef="#ctx0" brushRef="#br0" timeOffset="106195.074">28967 14386 202 0,'13'-13'88'15,"-13"1"-69"-15,0 5-16 16,0 7 22-16,-18 0 1 16,-21 14-18-16,-15 18 7 15,-8 7-8-15,-7 8 2 16,-2-2-1-16,-6 9-7 0,-9 2 6 15,-12 8-5-15,-12 9-2 16,-18-2 2-16,-6 1 3 16,-5-5-5-16,5-4 3 15,4-3 1-15,17-9-4 16,9-6 1-16,12-4 0 15,15-3 4-15,8-4 1 16,9-5 9-16,9-5-1 16,16-2-14-16,8-9 7 15,12-5-6-15,13-4-1 16,-1-4 0-16,3 0-3 0,0 0 1 15,0 0-14-15,0 0-8 16,8-12-8-16,25-14-12 16,8-1-55-16,1 6-54 15</inkml:trace>
  <inkml:trace contextRef="#ctx0" brushRef="#br0" timeOffset="106559.0948">27196 14983 240 0,'-11'-5'71'0,"7"5"-54"0,4 0-5 15,-8 0 12-15,-15 29-13 16,-13 22 0-16,-6 15 4 16,0 3 2-16,7-1-4 15,8-9-4-15,6-8-4 16,9-12 2-16,9-6-7 15,3-13 1-15,0-6-2 16,0-3 1-16,3-8-2 16,30-3 2-16,15 0 4 15,19 0 2-15,11-5-6 16,-1-12-7-16,-6 2-2 15,-11 6-15-15,-15 7-3 16,-6 2-50-16,-13 0-16 0,0 0-93 16</inkml:trace>
  <inkml:trace contextRef="#ctx0" brushRef="#br0" timeOffset="109183.2449">24600 16063 99 0,'-15'-23'196'0,"0"-10"-169"15,12 14-11-15,3 14 16 16,-3 1-3-16,3 4-3 16,0 0-7-16,0 0-7 15,0 0-2-15,0 0-2 16,0 0 11-16,0 0 1 15,0 0-11-15,0 0-3 16,-2 34-6-16,-4 22 2 16,-4 21 8-16,-1 19-1 15,2 3-1-15,6-3-1 0,3-7-5 16,0-12 4-1,0-8-3-15,0-13 1 0,0-12-4 16,0-13 0-16,0-11 0 16,0-12-1-16,0-8-5 15,0 0-10-15,0 0-17 16,5-30-44-16,11-16-32 15,2-13-128-15</inkml:trace>
  <inkml:trace contextRef="#ctx0" brushRef="#br0" timeOffset="109775.2788">24324 16515 301 0,'0'2'59'15,"0"1"-52"-15,0-3-5 16,0 3-2-16,3-3 9 0,23 0 1 16,23 0 6-16,7 0-13 15,9 0 3-15,-6-15 7 16,-15 0-8-16,-13 8-4 15,-19 1 4-15,-9 4-5 16,-3 2-1-16,0 0-19 16,0-3-43-16,-10 3-85 15</inkml:trace>
  <inkml:trace contextRef="#ctx0" brushRef="#br0" timeOffset="110498.3201">24695 16469 298 0,'6'-11'88'0,"3"6"-78"16,9 5-1-1,11 0-7-15,13 19 0 0,11 24 20 16,1 13-5-16,-3 6-7 16,-10-1-9-16,-14-5 0 15,-10-7 1-15,-14-4-1 16,-3-10-1-16,0-14 4 15,0-4-4-15,-5-12 6 16,-4-5-2-16,-3 0 5 16,0 0 4-16,1-16-12 15,4-20 0-15,7-17-1 16,0-19-2-16,4-11-5 0,28 0-5 15,6 5-9 1,-5 21 12-16,-9 19 0 0,-9 16 5 16,-10 14-3-16,-1 5-13 15,-4 3-9-15,3 0-22 16,5 0-1-16,8 0 35 15,2 0 16-15,2 13-1 16,4 10 4-16,-4 2 0 16,5 10 33-16,-8-3-13 15,1 1-10-15,-3-4 12 16,-3-6-14-16,3-6-2 15,-4-6-8-15,4-8 2 16,3-3-2-16,3 0 0 16,5-17 21-16,7-20-5 15,-5-9-10-15,-2-7-1 0,-11 8-1 16,-6 7-4-16,-3 16 9 15,-6 15 7-15,0 7 6 16,0 0-22-16,0 34 0 16,0 37 0-16,0 30 2 15,0 13 2-15,0 3 1 16,0-9-4-16,9-6 1 15,3-11-2-15,-4-9 2 16,-8-6-1-16,0-10 0 16,-20-9 4-16,-24-15 6 15,-5-15-8-15,2-16 7 16,5-11 8-16,3 0-6 15,7-18 2-15,5-20-14 16,9-9 0-16,12-13-3 0,6-10-4 16,3-7-11-16,33-6-11 15,18 0-41-15,5 8-45 16,10 11-102-16</inkml:trace>
  <inkml:trace contextRef="#ctx0" brushRef="#br0" timeOffset="110776.336">26232 16135 260 0,'0'-8'153'0,"0"8"-125"15,0 0-25-15,-4 0-2 0,-17 21 1 16,3 7 1-16,7-2-3 15,11-8-1-15,0-4-1 16,0-6 2-16,0-5 2 16,3-3-2-16,0 0 4 15,-1 0 1-15,-2 0 7 16,0-11 7-16,0-7-15 15,0-4-4-15,0 11-19 16,0 6-24-16,0 5-35 16,3 0-81-16</inkml:trace>
  <inkml:trace contextRef="#ctx0" brushRef="#br0" timeOffset="111073.353">26219 16629 255 0,'0'30'22'0,"0"-3"-17"16,3-8 3-16,7-8 30 15,-5-9-13-15,1-2 2 16,-1 0-3-16,5 0-8 16,-2 0 2-16,-1-19 7 15,-7 1 1-15,0 5-11 16,0 4-11-16,-3 7 10 15,-12 2-6-15,0 0-7 16,0 5-2-16,7 17 0 16,5 1 0-16,3-5-20 15,0-2-17-15,14-9 5 0,13-7 10 16,-6 0-14-1,-6 0 34-15,-9-14-7 0,-6-2-41 16,0 5-63-16</inkml:trace>
  <inkml:trace contextRef="#ctx0" brushRef="#br0" timeOffset="112674.4446">24451 19041 270 0,'-18'10'67'0,"10"-1"-64"15,5 7-1-15,3 7 10 16,0 5 6-16,0-13-11 16,0-1-2-16,11-2 3 15,5-5-6-15,1-1 15 16,1-6 9-16,-2 0-9 15,1 0-3-15,-6 0-3 16,-4 0 0-16,-1 0-2 16,-1-13 2-16,2-13 2 15,2-4-3-15,3-11-9 16,2-4 2-16,1-6-3 15,0-1 0-15,-3 8 0 16,-6 6 1-16,-3 11 0 0,-3 9-1 16,0 4 2-16,0 4-4 15,0 7 1-15,0 3 1 16,0 0-1-16,0 0-3 15,0 0 0-15,0 0-3 16,-6 21 0-16,-1 20 7 16,-1 7 0-16,3 5 1 15,5 0-1-15,0-1 1 16,11-7-1-16,19-5 0 15,3-11-3-15,8-5 3 16,3-10-3-16,5-10-3 16,3-4 3-16,2 0-7 15,-3-4 10-15,-13-17-1 16,-12 4 0-16,-13 4 1 15,-13-1 0-15,0 5 7 0,0-7-5 16,0 2-2-16,0-2-21 16,-6 2-17-16,2 3-31 15,4 8-60-15,0 1-113 16</inkml:trace>
  <inkml:trace contextRef="#ctx0" brushRef="#br0" timeOffset="113010.4638">24924 18852 195 0,'-3'-5'191'15,"3"5"-173"-15,0 0-18 16,6 10-8-16,21 28 8 16,12 10 31-16,8 8 4 15,4 0-11-15,-7-5-12 16,0-3-10-16,-6-3 8 15,-2-7-6-15,-3-6-2 16,-2-9-1-16,-8-3-1 16,-5-9 1-16,-10-9-2 15,-1-2-6-15,-7 0-44 0,3-2-8 16,-3-20-30-16,0-2-39 15,0 1-51-15</inkml:trace>
  <inkml:trace contextRef="#ctx0" brushRef="#br0" timeOffset="113183.4737">25355 18927 188 0,'-7'0'187'16,"5"0"-143"-16,-19 16-31 16,-12 29-7-16,-14 17 18 15,-9 7 4-15,2-2-7 16,7-5-9-16,8-7-10 15,6-9-2-15,10-17-28 16,10-7-44-16,13-17-111 0</inkml:trace>
  <inkml:trace contextRef="#ctx0" brushRef="#br0" timeOffset="113671.5016">24582 18867 141 0,'0'-13'79'15,"0"0"-64"-15,10 3 12 16,8-4 14-16,5 6-2 15,3 2-8-15,5 6-8 16,5 0-3-16,-5 0-19 0,2 20 14 16,-9 11 0-16,-9 10-3 15,-12 1 12-15,-3 4-12 16,-6-1 3-16,-30-2-2 15,-5-6-13-15,-5-4-3 16,0-6-22-16,7-9-34 16,9-5-40-16,21-13-167 15</inkml:trace>
  <inkml:trace contextRef="#ctx0" brushRef="#br0" timeOffset="114621.556">25803 18789 223 0,'-5'-20'122'16,"-10"-2"-97"-16,2 17-7 15,-5 5 10-15,2 0-6 16,-12 5-8-16,2 24 2 15,-4 9-1-15,3 8-5 16,7 7 7-16,5 4-9 16,12 1 11-16,3 3-7 15,0-4-7-15,11-4 2 0,25-7-7 16,12-12 5-16,6-10-5 15,10-10-1-15,5-14 1 16,4 0-6-16,5-11-1 16,-7-26-14-16,-9-9-34 15,-14 4-46-15,-14 2-104 16</inkml:trace>
  <inkml:trace contextRef="#ctx0" brushRef="#br0" timeOffset="114989.577">26217 19051 281 0,'0'0'10'0,"15"0"-7"0,5-1-3 16,4-18 7-16,-1-3 16 15,-5-4 22-15,-8-1-23 16,-5 1-6-16,-5 1 0 16,0 6 4-16,0 7 5 15,-18 5-14-15,1 7-4 16,-1 0-7-16,-3 8-5 15,3 25 5-15,0 10 0 16,6 2 0-16,9 0 4 16,3-1-2-16,0-7-3 15,15-8 1-15,11-8-1 0,10-7-6 16,7-8 6-1,4-6-10-15,9 0-16 0,3-24-12 16,-2-3-41-16,-13 1-18 16,-8 0-83-16</inkml:trace>
  <inkml:trace contextRef="#ctx0" brushRef="#br0" timeOffset="115448.6033">26587 18796 289 0,'-18'35'37'16,"0"26"-37"-16,1 20 6 15,8 3 10-15,7 5 8 16,2 2-10-16,0-1 3 0,0 4-7 16,20-3 34-16,4-3-6 15,-4-2-23-15,-7-14-10 16,-8-10-2-16,-2-17-1 15,-3-19 1-15,0-14-2 16,0-12 1-16,0 0 3 16,0-19 0-16,0-27-5 15,0-13 1-15,0-14 3 16,0-9-2-16,0-8-2 15,0-14 0-15,0-6 0 16,0 1-5-16,3 13 1 16,15 20 4-16,2 28-5 15,2 22 4-15,-4 15-1 0,3 11-7 16,0 0 7-1,2 26-1-15,-8 11 3 0,-4 6-2 16,-7 3 4-16,-4-11-2 16,0-4 5-16,-7-6-1 15,-21-9 3-15,-15-3 1 16,-7-8-7-16,-6-5-1 15,5 0-23-15,9 0-22 16,16-15-36-16,17-8-70 16</inkml:trace>
  <inkml:trace contextRef="#ctx0" brushRef="#br0" timeOffset="115703.6179">26968 18587 147 0,'5'-11'159'0,"-5"11"-118"15,0 0-18-15,0 6-2 16,4 34-10-16,-1 20 22 16,0 19 9-16,-3 9-9 15,0 6-14-15,0 0-4 16,0-4-4-16,0-4-1 15,0-10-6-15,0-8-4 16,18-20-2-16,23-19-19 16,16-20-34-16,17-9-52 15,9-9-112-15</inkml:trace>
  <inkml:trace contextRef="#ctx0" brushRef="#br0" timeOffset="115860.6268">27006 18865 348 0,'-3'-5'53'16,"3"-6"-53"-16,9 3 0 15,33 4 0-15,20 4 1 16,10 0-1-16,8-4 0 16,-6 4-29-16,-9 0-39 15,-17 0-53-15</inkml:trace>
  <inkml:trace contextRef="#ctx0" brushRef="#br0" timeOffset="116156.6438">27764 18823 132 0,'-5'-3'245'16,"5"3"-228"-16,0 0-17 15,0 0-3-15,0 8 3 16,0 2 0-16,20-4 29 15,4-6 6-15,5 0-11 16,-4 0-7-16,-8-3 11 16,-11-10 5-16,-6-3-17 15,0 0-4-15,0-4-3 0,-3 8-4 16,-12 1-5-1,-3 0 0-15,3 11-20 0,-6 0-20 16,3 0-76-16,5 24-155 16</inkml:trace>
  <inkml:trace contextRef="#ctx0" brushRef="#br0" timeOffset="116398.6576">27800 19403 222 0,'0'7'19'15,"0"-4"7"-15,3 0 39 16,0-3-13-16,6 0-7 0,2-11 11 16,4-16-30-16,1-11-21 15,-11 1 7-15,-5 6-6 16,0-1-1-16,0 12 2 15,0 7-7-15,0 9-1 16,0 4-13-16,0 0-44 16,0 0-58-16,0 10-202 15</inkml:trace>
  <inkml:trace contextRef="#ctx0" brushRef="#br0" timeOffset="117523.722">27690 19443 191 0,'0'-13'91'16,"0"4"-69"-16,0 9-14 15,0 0 2-15,0 0-2 16,0 0-5-16,0 5 2 15,0 9 3-15,0 2-1 16,0 0-1-16,12-2 0 16,6-7 4-16,3-4 1 15,-1-3-11-15,7 0 0 16,-4 0 18-16,2-5-15 15,-7-14 3-15,-7 3-1 16,-2-2-1-16,-6-1 3 0,-3-3-7 16,0 7 0-16,0-5-3 15,0 11-27-15,-12 3-22 16,-9 6-52-16,-8 0-99 15</inkml:trace>
  <inkml:trace contextRef="#ctx0" brushRef="#br0" timeOffset="118088.7543">27829 19248 3 0,'-6'-7'137'0,"4"6"-88"16,2 1-24-16,0 0 17 15,0 0-11-15,0 0-3 16,0 0-8-16,0 0-15 16,-3 0-5-16,3 15 1 15,0 2 2-15,-3-1 1 0,-4 2-3 16,2-4-1-1,-1-2-2-15,2 0-84 0,4-7-123 16</inkml:trace>
  <inkml:trace contextRef="#ctx0" brushRef="#br0" timeOffset="118562.7814">27797 18699 153 0,'-15'-3'25'0,"3"3"-22"16,-3 0 11-16,4 0 15 16,1 0 4-16,-1 0 1 15,4 14-14-15,-1 8-5 0,2 4 4 16,6-4-12-1,0-1 0-15,0-2-3 0,0-6 3 16,11-5-7-16,10-5 0 16,0-3 0-16,1 0-2 15,-9 0 9-15,0 0-6 16,-8-20-1-16,-2-1-22 15,-3-2-31-15,0 7-36 16,0 5-90-16</inkml:trace>
  <inkml:trace contextRef="#ctx0" brushRef="#br0" timeOffset="119085.8113">27841 19119 99 0,'-20'0'54'0,"-4"0"-44"16,-1 8 13-16,2 12 11 15,5 3 3-15,3 4-4 16,4 2 3-16,8 3-15 0,3-2-8 16,0-4-6-16,11-1-4 15,28-7-3-15,9-7-23 16,9-6-54-16,2-5-68 15</inkml:trace>
  <inkml:trace contextRef="#ctx0" brushRef="#br0" timeOffset="122896.0293">26210 16288 1 0,'0'-16'8'0,"0"2"1"15,0 9 11-15,-3 0-1 16,3 2 11-16,0 0 7 15,0 1-12-15,-3-1-8 16,3 3 2-16,0-3-6 16,0 0 7-16,0 3 3 15,0-2-9-15,0 2 3 16,0 0 1-16,0 0 0 15,-3 0-1-15,3 0-7 16,-2 0 7-16,-1 0-8 16,0 0-5-16,-6 16-1 15,3 11-1-15,-1 4 1 0,7 2-3 16,0-3 2-16,4-10-4 15,20 0-1-15,5-5 1 16,9-9 2-16,1-3-1 16,-1-3-11-16,-2 0 12 15,-3-11 0-15,0-16 4 16,-6-6-2-16,-10-1-2 15,-7 2 0-15,-10-1 2 16,0 4-2-16,-10 5 0 16,-16 9-25-16,-10 9 5 15,-2 6-14-15,-1 8-13 16,6 27-50-16</inkml:trace>
  <inkml:trace contextRef="#ctx0" brushRef="#br0" timeOffset="123518.0648">26330 16659 169 0,'-13'-2'25'0,"1"2"-23"16,1 0-2-16,-4 0 0 15,-1 15 2-15,1 12 9 0,4 6 13 16,-1 4 1-16,6 0-12 15,6 1 6 1,0-7-14-16,0-3-1 0,9-6 3 16,21-7 0-16,6-7 3 15,5-8-8-15,10 0-4 16,-7-5 11-16,-2-20 0 15,-7-4-4-15,-11-5 18 16,-9 2-20-16,-12-1 4 16,-3 1 3-16,0 8-2 15,-33 3-8-15,-6 4-1 16,-2 14-4-16,-3 3-23 15,0 0-25-15,1 20-40 16,17 12-124-16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cm"/>
          <inkml:channelProperty channel="T" name="resolution" value="1" units="1/dev"/>
        </inkml:channelProperties>
      </inkml:inkSource>
      <inkml:timestamp xml:id="ts0" timeString="2015-11-25T15:34:23.7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37294 1441 231 0,'0'0'66'15,"0"0"-57"-15,0 0 3 16,0 16-2-16,0 13 19 16,9 19-7-16,0-5-5 15,0 6 6-15,-1 1-13 16,-1-4 0-16,-4-1 5 15,0-5-13-15,-3-7 8 16,0-7-3-16,0-8-5 16,0-4 3-16,0-6-2 15,0-8-1-15,0 0 5 16,0 0-7-16,0 0 20 15,0 0-2-15,0 0-3 16,0-18 11-16,0-23-19 0,-13-15-2 16,0-6-4-16,-2-7 1 15,2 0 0-15,5 2-2 16,1 2 2-16,7 7-4 15,0 12 2-15,0 15 0 16,0 12 0-16,0 13 1 16,0 3-2-16,0 3 0 15,0 0-9-15,4 0 8 16,17 11-4-16,2 21 6 15,13 8 0-15,-4 6-1 16,-2 0-2-16,0-3-1 0,-6-4-3 16,-6-7 4-1,-3-2 1-15,-7-12 2 0,-2-8-1 16,-6-1-1-16,2-9 0 15,-2 0 2-15,0 0 0 16,0 0 7-16,0 0-6 16,0-13 4-16,5-17-3 15,-3-15 3-15,4-5-7 16,-1-14 2-16,5 2 0 15,-5 3-1-15,8 4 1 16,-2 16 0-16,-1 15 0 16,-5 11 1-16,1 10-5 15,0 3 3-15,3 0-5 16,6 0 3-16,8 27-2 15,2 10 5-15,-1 11-1 0,-4 5 0 16,-2 3 0-16,-3 1 1 16,-6-1 0-16,-4-5 0 15,2-3 0-15,-4-6-9 16,-1-4-33-16,4-7-35 15,1 5-104-15</inkml:trace>
  <inkml:trace contextRef="#ctx0" brushRef="#br0" timeOffset="632.0362">38216 1491 280 0,'0'-24'152'16,"0"6"-130"-1,-7 10 11-15,-4 5-3 0,-7 3-24 16,-13 0-6-16,-7 29-6 15,-6 11 6-15,5 10 0 16,13-1-1-16,14 1-1 16,12-15-8-16,0-2-13 15,5-14 5-15,25-9 7 16,9-10-11-16,0 0 19 15,2 0 6-15,-5-14 1 16,-3-9 0-16,-7-10-3 16,-3-1 8-16,-7 2 0 15,-4 7 2-15,-7 10 7 16,1 10-15-16,-6 5 11 15,0 0-14-15,0 0-4 0,3 16 4 16,1 13-7-16,-1 6 7 16,8 0 1-16,4-9 3 15,3-5-8-15,5-7 4 16,2-9-9-16,1-5 8 15,0 0-12-15,2 0 9 16,-5-10 3-16,-2-17 2 16,-6-6 2-16,-4-7-3 15,-1-4 0-15,-7-10 16 16,-3-7-10-16,0-7 1 15,0-4-4-15,0 1 3 16,-9 3-6-16,-3 13 0 16,4 14 0-16,1 16-3 15,4 13 6-15,0 9-3 0,3 3 1 16,0 0-1-16,0 14-4 15,0 30-9-15,0 24 13 16,0 11 6-16,0 2-5 16,0-3 2-16,9-13 0 15,8-6 1-15,1-15-8 16,0-6-1-16,-3-12-28 15,1-8-15-15,-8-6-90 16,-5-3-79-16</inkml:trace>
  <inkml:trace contextRef="#ctx0" brushRef="#br0" timeOffset="1338.0766">38512 1388 237 0,'0'-14'53'0,"0"5"-53"16,21 2 11-16,24-1-2 15,14-3-7-15,3 1-2 16,4-4 0-16,-6-2 3 15,-11 0-3-15,-10-5 0 16,-12-4 3-16,-16-4 7 16,-6-4 8-16,-5 2 14 15,0-4-21-15,0 0 2 16,-16 3 6-16,1 9-9 15,3 6-9-15,6 13 6 16,1 4 1-16,2 0-8 0,-9 26-1 16,-1 27-16-1,-1 22 17-15,-1 10-2 0,6 4 2 16,9-9 11-16,0-8-11 15,0-11 0-15,0-9 1 16,2-13 4-16,8-9-6 16,-2-9 1-16,2-11 0 15,-4-6-2-15,-4-4 6 16,1 0-4-16,12 0 19 15,6-30-5-15,12-13-9 16,6-2-5-16,-1 5 0 16,1 10 3-16,-12 12-3 15,-6 15-1-15,0 3 0 16,-1 3-14-16,9 23 12 15,4 7 2-15,0 1 1 0,-1-4 2 16,1-3 0-16,3-9-2 16,0-7 6-16,2-3-4 15,1-8 1-15,0 0-3 16,-6-6 4-16,-4-17 2 15,-9-4-4-15,-7-5-2 16,-8-6 1-16,-5-7 2 16,0-1-3-16,0 2 0 15,0 6 0-15,-14 14-6 16,2 13 12-16,6 11-1 15,0 0-5-15,-3 0-5 16,-6 37-6-16,-3 11 6 0,3 11 5 16,10 0-1-1,5-8 1-15,0-7 0 0,2-5 2 16,16-13 1-1,6-7-6-15,3-14-14 0,9-5-20 16,5 0-14-16,6 0-116 16</inkml:trace>
  <inkml:trace contextRef="#ctx0" brushRef="#br0" timeOffset="1934.1106">39846 1240 198 0,'0'24'47'0,"0"24"-35"0,9 5 12 16,12 4 15-16,-3-8-19 16,3-10-10-16,-6-6 21 15,-4-7-18-15,-1-10 0 16,-8-5 0-16,-2-8-10 15,0-3 6-15,0 0-3 16,0 0-3-16,0 0 26 16,0-3-8-16,0-24-8 15,0-8-9-15,0-4-4 16,0 1 0-16,0 8-3 15,0 11 3-15,9 13 5 16,-7 6-5-16,5 0-5 0,4 0 1 16,4 20-7-1,1 7 10-15,1-1 2 0,-1-3 0 16,-5-2 8-16,-2-8-9 15,-3-8 1-15,-6-5 3 16,0 0-2-16,0 0 2 16,0 0 0-16,0 0-3 15,0 0 12-15,0-22-11 16,0-7-2-16,9-11 0 15,12-8 2-15,3 3-5 16,5 7 1-16,-2 11-4 16,-4 13 2-16,-5 13 1 15,3 1-3-15,0 0 5 16,2 23-4-16,2 17 1 15,-7 6 2-15,-7-1 2 0,-4 1 6 16,-4-9-5-16,-1-2 2 16,1-6-3-16,3-7-2 15,-4-6-3-15,5-8-25 16,-4-2-49-16,9-6-122 15</inkml:trace>
  <inkml:trace contextRef="#ctx0" brushRef="#br0" timeOffset="2808.1606">40651 1235 310 0,'0'-9'92'0,"-21"5"-91"16,3 4 25-1,-5 0-26-15,-6 0-8 0,-2 21 4 16,-2 17-4-16,7 7 8 15,3 3 9-15,7-6-6 16,11-4-3-16,5-8 0 16,0-7 0-16,0-6-1 15,23-7-12-15,6-5-6 16,7-5-1-16,0 0 4 15,-3 0 2-15,-7-20 14 16,-5-8 0-16,-6 0 8 16,-5-5-6-16,-7 4 11 15,-1 7 11-15,1 8-10 16,0 9 14-16,-3 5-17 15,3 0-11-15,1 0-6 0,-2 14-4 16,7 10 10-16,0 3 0 16,5-3 0-16,1-6 0 15,3-4 0-15,3-6-12 16,0-2 6-16,-1-6-17 15,-2 0 3-15,0-4 4 16,-6-14 16-16,-3-6 1 16,-2-3 1-16,-2-5 13 15,-5-8 1-15,0-5-6 16,0-9 6-16,0-8 0 15,0-5-14-15,0-6-2 16,-3-3 2-16,-15 1-5 0,-2 6 6 16,2 11 1-1,0 11-1-15,6 18 10 0,6 15 0 16,1 14 7-16,5 0-20 15,0 6-13-15,0 40 1 16,0 20 8-16,0 19 4 16,8 9 0-16,12 0 6 15,4-6-2-15,1-11-1 16,-2-9-3-16,-2-9 13 15,-3-8-12-15,0-12 2 16,-3-7-3-16,-4-8 4 16,1-5-8-16,-4-11-9 15,-1-8-35-15,-1 0-17 16,-3 0-13-16,-1-27 43 15,1-12 29-15,1-7 6 0,-1-11 16 16,8-1 3-16,4 5-8 16,9 7 10-16,0 17-4 15,-3 10 4-15,3 13-5 16,-1 6-11-16,2 0-2 15,-2 6-3-15,1 23-13 16,-4 5 13-16,-2 6 9 16,0 4 2-16,-10-7-3 15,2 0-8-15,-4-6 13 16,-4-10-12-16,-2-7-1 15,0-5-19-15,0 3-65 16,0-12-153-16</inkml:trace>
  <inkml:trace contextRef="#ctx0" brushRef="#br0" timeOffset="3001.1717">41183 895 92 0,'-3'-24'320'15,"3"19"-286"-15,0 3-25 16,0 2-1-16,0 0-8 15,0 0 0-15,3 0-7 16,14 0-9-16,7 18 5 16,3 7-54-16,-3 1-44 15,-1 3-75-15</inkml:trace>
  <inkml:trace contextRef="#ctx0" brushRef="#br0" timeOffset="3725.2131">41745 1053 238 0,'3'-3'148'0,"-3"3"-102"16,0 0-11-16,0 0-19 15,0 0-1-15,-18 17-12 16,-6 14 4-16,-3 11-14 16,3 6 7-16,12-1 0 15,12 1 3-15,0-7 1 16,0-10-5-16,15-9 1 15,13-6-37-15,3-7 14 16,2-5-4-16,6-4-4 0,-6 0 21 16,-1 0 7-1,-5-22 3-15,-6-4 8 0,-6-11-6 16,-7-3 21-16,-8-1-12 15,0 4-2-15,0 8 7 16,0 15-5-16,0 11 6 16,-5 3-17-16,-13 14-11 15,0 23 5-15,-8 6 6 16,11 2-2-16,9-10-11 15,6-6-32-15,0-7-34 16,14-11 15-16,11-9 9 16,1-2 38-16,4 0 17 15,-1-13 3-15,1-9 25 16,-9-4-6-16,-3-1 24 15,-7-3 13-15,-1 10-25 0,-5 3-2 16,1 9-24-16,-2 6-3 16,1 2-4-16,4 0-1 15,9 0 0-15,9 0 0 16,5 5 1-16,1 0 0 15,-7-5-1-15,2 0 0 16,-8 0 4-16,1-17-2 16,-3-11 3-16,0-10 0 15,-3-7-5-15,-1-6 25 16,-5-12-8-16,0-5-3 15,-5-10-5-15,-4-7-8 16,0 2 3-16,0 1-8 0,-15 20 9 16,-3 21 4-1,5 20-9-15,2 21-1 0,-4 17-3 16,-8 52 0-16,-8 33 4 15,1 26-3-15,14 14 7 16,6 2-3-16,10-6-1 16,0-12 5-16,0-16-11 15,23-11-27-15,10-17-2 16,6-1-37-16,0-12-170 15</inkml:trace>
  <inkml:trace contextRef="#ctx0" brushRef="#br0" timeOffset="4482.2564">38843 2806 364 0,'0'-25'104'15,"0"6"-87"-15,0 19-17 16,-25 39-22-16,-11 17 19 15,4 19 3-15,2 8 9 16,19 0-2-16,11-11-4 16,0-5-3-16,11-16 1 15,22-14 0-15,8-12 7 16,3-17-2-16,7-8-3 15,6 0 7-15,-1-27-9 16,-5-17 4-16,-12-16 7 16,-16-7 3-16,-14-13 5 15,-9-11-11-15,0-7-9 0,-21 6 3 16,-8 4-3-16,-4 16-2 15,3 21 0-15,6 21-16 16,-5 25 2-16,-6 5-36 16,-1 33-42-16,3 20-113 15</inkml:trace>
  <inkml:trace contextRef="#ctx0" brushRef="#br0" timeOffset="4966.2841">39386 2967 184 0,'0'41'115'16,"0"23"-102"-16,0 21 17 0,0 9 29 15,0-1-35-15,0 1-8 16,0-3 3-16,5 0-5 15,2-6-7-15,-7-4 0 16,0-7-4-16,0-10 3 16,0-12-6-16,0-18 1 15,-3-15 4-15,3-14-1 16,-4-5-3-16,4 0 16 15,-3-32 10-15,1-21-4 16,-4-19-23-16,-1-19 0 16,-1-16 4-16,0-17 1 15,1-11-5-15,7-2 0 0,0 14-6 16,9 21 3-16,27 33-2 15,3 23 1-15,5 22 2 16,0 17-4-16,1 7 2 16,2 0 2-16,-5 15-2 15,-7 13 1-15,-7 3-3 16,-11 2-10-16,-13 1 14 15,-4-2 1-15,0-2 2 16,-28-4 4-16,-10-4-3 16,-7-10-4-16,1 5 2 15,4-4-26-15,9 1-31 16,7 7-104-16</inkml:trace>
  <inkml:trace contextRef="#ctx0" brushRef="#br0" timeOffset="5585.3195">39802 3294 76 0,'2'-14'247'16,"11"0"-205"-16,8 1-42 16,7-8 0-16,6-3 4 15,4-5 0-15,1-5 10 16,-6-5-5-16,-7-6-6 15,-8-1 7-15,-6 1-8 16,-9 5-1-16,-3 10 6 0,0 18-5 16,0 6 9-16,0 6-11 15,0 0-7-15,-3 13 1 16,-17 22-26-16,-1 10 21 15,3 3 8-15,11 1 6 16,7-6 0-16,0-8-3 16,21-10 0-16,12-8 5 15,3-9-2-15,5-8 1 16,0 0-1-16,2 0-1 15,-4-19 2-15,-13-7-3 16,-3-9 3-16,-10 0 11 16,-8-4-15-16,-5-9 11 15,0 2-8-15,0-2 6 16,-3 5 4-16,-9 7-13 15,-6 10 0-15,4 8 2 0,-4 7-2 16,1 8-6 0,-1 3 4-16,2 0 0 0,8 0-1 15,1 0 1-15,7 8-15 16,0 8 12-16,0 2-3 15,31 7-1-15,7-2 8 16,6 4-1-16,2 6 2 16,-5-2 0-16,-9 7 0 15,-7 5-4-15,-14-3 8 16,-9 6-3-16,-2-4 13 15,0-5-10-15,0-4 8 16,0-4-12-16,0-7 3 0,0-1 3 16,0-8-6-16,5-8-24 15,15-1-49-15,16-4-101 16</inkml:trace>
  <inkml:trace contextRef="#ctx0" brushRef="#br0" timeOffset="6215.3555">40912 2948 242 0,'0'-29'96'0,"0"7"-51"15,-17 7-18-15,-10 7 4 16,0 8-17-16,-8 0-14 16,0 8-6-16,-1 27 0 15,3 4 6-15,12 3 0 0,13-3-2 16,8-4 2-1,0-3 0-15,11-11-5 0,19-8-12 16,2-6-3 0,10-7-3-16,-3 0 16 0,-5-9-9 15,-3-12 9-15,-8-6 6 16,-2 6 2-16,-6 4 6 15,-9 9 7-15,0 8-1 16,-6 0 4-16,3 0-17 16,0 14 0-16,7 15 10 15,1 3 3-15,-2 1-1 16,5-8-12-16,-2-6 3 15,6-5-7-15,-5-9 8 16,1-5-4-16,3 0 0 0,-1-2-5 16,4-25 4-1,1-11 1-15,4-6 0 0,-5-8 6 16,4-4-3-16,-6-6-1 15,-3-9 12-15,-4-7-13 16,-4-11-1-16,-2-7 0 16,-2 3 0-16,-3 18 0 15,0 19 4-15,0 23-4 16,0 23 21-16,0 10-16 15,0 0-3-15,0 0-2 16,-5 29-11-16,-13 28 5 16,-3 25 9-16,3 15-3 15,3 7 1-15,9-5 0 16,2-10 3-16,4-12-4 15,0-13 1-15,0-12-2 0,13-11 2 16,5-11-2-16,0-17-2 16,-6-8-41-16,-4-5-16 15,-5 0-63-15,0-20-22 16,-3-13 54-16</inkml:trace>
  <inkml:trace contextRef="#ctx0" brushRef="#br0" timeOffset="6514.3726">41228 2819 64 0,'18'-25'131'15,"21"12"-117"-15,7 4-12 16,-2 9 4-16,2 0-2 15,-10 0-4-15,-5 14 16 16,3 19-3-16,-11 12-10 16,-5 3 24-16,-8 2 6 15,-5 3-5-15,-2-7-4 0,0-1-12 16,9-6-2-16,3-9-10 15,9-7 0-15,6-10 1 16,2-8 0-16,6-5 6 16,-2 0-7-16,-8-5-7 15,-8-25 7-15,-12-10 3 16,-8-3 1-16,0-9 17 15,-5-3-19-15,-28 5 5 16,-6-1-7-16,3 14-4 16,3 9 2-16,10 9-15 15,2 14-67-15,-2 5-135 16</inkml:trace>
  <inkml:trace contextRef="#ctx0" brushRef="#br0" timeOffset="7105.4064">41899 2857 109 0,'24'0'138'0,"2"0"-114"15,4 17-7-15,9 9 17 16,-3 1-16-16,-1 1-6 15,-6-8 16-15,-11-4-21 16,-5-8-2-16,-11-4 5 0,1-4-5 16,-3 0 17-1,0 0-2-15,0 0-3 0,0 0 19 16,0-4-18-16,0-17-9 15,0-5-9-15,0-4-11 16,3-8 8-16,15-2-5 16,7-3 2-16,4 0 4 15,1 9-6-15,-4 4 7 16,-3 9 1-16,-7 3 0 15,-7 9 0-15,-3 7 14 16,-6 2-11-16,0 0 7 16,0 0-10-16,0 0-4 15,0 0 3-15,0 2-6 0,0 11 6 16,0 8 0-1,-6-1 1-15,-3 2-2 0,3 2 2 16,6-7 0-16,0 6-2 16,0-3 0-16,0 5 2 15,18 1-4-15,11 7 4 16,1-4 0-16,-1-2 0 15,4-3-2-15,-2-5-3 16,-11-5 0-16,-9-7 5 16,-4-2 0-16,-7-1 3 15,0-4-1-15,0 2 3 16,0 3 6-16,-27 6-10 15,-9-1-1-15,-6 4-19 16,7 5-94-16,6-2-196 16</inkml:trace>
  <inkml:trace contextRef="#ctx0" brushRef="#br0" timeOffset="10902.6236">9746 4818 243 0,'-14'13'91'16,"10"-8"-91"-16,4-5-26 16,0 3 26-16,0 2 2 15,15-5 15-15,21 0 0 16,15 0-9-16,14 0 16 15,6 0-11-15,9-15-8 16,4-3 17-16,4 1-15 16,5-1 5-16,2 4-2 15,5 5-10-15,2 7 7 16,2-1-7-16,-1 1 0 15,-1 2 1-15,-4 0-1 0,-6 0 0 16,3 0 0-16,1 0 4 16,-1-4-5-16,0 4 1 15,0-2 0-15,0 2-3 16,0-5 4-16,0 2-1 15,0-5 0-15,-4 5 0 16,1-3-2-16,-5 3 2 16,-4 3 0-16,-3 0-5 15,-6 0-2-15,1 0 7 16,-1 0 0-16,-2 0 5 15,5 0-6-15,6 0 1 16,6 0 0-16,9 0-5 16,5 0 6-16,5-7-1 0,-1-4 0 15,-1 1 5-15,-1 4-10 16,-4-1 5-16,-6 4-3 15,-3-2 0-15,-9 5-2 16,4-3 3-16,-5 0 2 16,5-2-1-16,1-1-2 15,5 1 3-15,2 3-1 16,3-3-3-16,2 5 5 15,2 0-1-15,-4 0 0 16,0 0 1-16,-6 0-3 16,3 0 2-16,0 0 0 15,3 0-2-15,6 0 3 16,0 0-1-16,0 0 0 15,-2 0 2-15,-11-4-8 0,4 4 6 16,-6 0 0-16,-6 0-3 16,1 0 4-16,-4 0-1 15,-6 0 0-15,6 0 2 16,-2 0-4-16,-1 0 2 15,3 0 0-15,1 0 0 16,-1 0 0-16,5 0 0 16,-1 0 0-16,2 0 5 15,-2 0-10-15,-7 0 5 16,-3 0 0-16,-3 0 1 15,0 0 0-15,-2-1-1 16,4 1 0-16,11-4 6 16,6 4-7-16,1 0 1 15,4 0 0-15,-3 0-5 0,1 0 8 16,-1 0-3-16,0 0 0 15,-6 0 2-15,1 0-4 16,-5 0 2-16,-10 0 0 16,2 0-3-16,4 0 7 15,-4 0-4-15,3 0 0 16,-7 0 1-16,12 0-3 15,6 0 2-15,4-3 0 16,3 1-3-16,3-1 3 16,-3 1 0-16,-2 2-5 15,-4 0 8-15,-6 0-7 16,0 0 4-16,6 0 0 15,3 0 1-15,1 0-1 0,-1 0 0 16,-6 0-1-16,0 0-3 16,-6 0 4-16,6 0-14 15,6 0 14-15,9 0-2 16,1 10 2-16,-2 4 0 15,1-1-2-15,-6-1 5 16,-3 1-5-16,-5-6 2 16,-1-2-6-16,-2-2-2 15,-4-3-5-15,-1 0 9 16,4 0-2-16,7 0 6 15,5 0-3-15,0 0 3 16,0 0 0-16,0 0 0 0,-5 0 0 16,-8 0 0-16,-4 0-1 15,-14 0-7-15,-3 0 2 16,-9 0 1-16,-6 0 5 15,-8-5-3-15,-6-4 3 16,4 4 0-16,0 3 0 16,2-5 2-16,-2 6-2 15,-3-2 0-15,-4-3 0 16,-1 4 10-16,-5-1-4 15,-5 3 3-15,-3 0 4 16,-9 0-7-16,-1 0 9 16,-2 0-5-16,-3 0 3 15,0 0 9-15,0 0-8 16,0 0 2-16,4 0 5 15,-4 0-16-15,0 0 7 0,0 0-12 16,0 0 1-16,0 0-1 16,0 0 0-16,0 0 0 15,0-3-31-15,0 3-67 16,-18-7-165-16</inkml:trace>
  <inkml:trace contextRef="#ctx0" brushRef="#br0" timeOffset="13038.7458">37969 2219 23 0,'0'0'169'0,"0"0"-158"16,0 0-3-16,8 0-8 15,28 0 20-15,0 0-13 0,8 0 23 16,7 0-15-16,14-3-6 15,6-5 12-15,9-2-18 16,10-1 4-16,8-2-6 16,6-4 6-16,0 1-4 15,-4 1-3-15,5-3 3 16,-4 1-1-16,3 3-1 15,-3 1-1-15,-6-1 0 16,-3 1 5-16,-3-1-4 16,6 0-1-16,3 0 0 15,4 0-6-15,4 0 6 16,7 7 0-16,7-2-8 15,-2 4 10-15,1 2-2 16,-4 1 0-16,-7-1-3 16,-10-3-2-16,-6-2 6 0,-7 1-1 15,-5-4 0 1,-5 0-4-16,-4-3 3 0,1-1-1 15,-2-1 2-15,8-1 0 16,3 4 0-16,2 3 0 16,-1-1 0-16,2 7-3 15,-4-9 3-15,-8 8 0 16,-5-2 2-16,-3-4-2 15,-8 3 3-15,-9 0-1 16,-5-1 16-16,-12 4-7 16,-7-2 5-16,-8 4-7 15,-4 0-8-15,-6 3 14 0,-3 0-13 16,1-3 3-16,-3 3 2 15,0 0-6-15,0 0-1 16,0 0 0-16,0 0-10 16,0 0 5-16,-5 0-51 15,-23 20-17-15,-19 0-106 16</inkml:trace>
  <inkml:trace contextRef="#ctx0" brushRef="#br0" timeOffset="13736.7857">39689 3427 177 0,'0'3'15'0,"0"-1"2"16,33 7-17-16,16-4 40 15,29-2-12-15,26-3 11 16,18 0-15-16,18 0-19 16,5 0 5-16,1 0-10 0,6 0 0 15,-11 0 9-15,0 0-9 16,-14-3 12-16,-5-11-7 15,-9-2-2-15,-4 3 4 16,4 0-4-16,-8 5-1 16,-7 3 2-16,-13 0-3 15,-13-2-1-15,-16 5 3 16,-11-3-2-16,-15 5 12 15,-9-3-9-15,-13 3 1 16,-4 0-2-16,-4-2-2 16,0 2-2-16,0 0-2 15,0 0-48-15,0 0-77 0</inkml:trace>
  <inkml:trace contextRef="#ctx0" brushRef="#br0" timeOffset="35207.0137">29764 13067 52 0,'23'0'50'16,"1"0"-43"-16,-9 0-5 0,-3 0 1 15,-1 0 1 1,-1 0-3-16,-2 0 14 0,5 0-9 16,2 0 0-16,5 0 10 15,-2 0-6-15,3 0 3 16,-3 0-12-16,3 0 1 15,-1 0 8-15,6 0-4 16,7 0-2-16,9 0 3 16,9 0-6-16,14 0 5 15,9 0 0-15,9 2-3 16,3 0 8-16,7 1-9 15,2-1-1-15,-3 4 1 16,-1-1 0-16,-1-2-2 16,-1 3 0-16,4-5 0 15,-2 3 1-15,1 5-1 0,6-5 0 16,0 6 3-16,6-1-2 15,0-2 0-15,3 7-1 16,1-3 0-16,-8 2 0 16,-7-3 1-16,-8-2-1 15,-8 3 0-15,-8-5 2 16,-7 2-4-16,-3-3 2 15,-2-2 0-15,-1-1-1 16,1-2 3-16,-1 0-2 16,4 3 0-16,-4-3 0 15,-2 0 0-15,-7 0 0 16,-4 0 3-16,-17 0-7 15,-8 0 4-15,-13 0 0 16,-5 0 5-16,0 0-5 0,0 0 16 16,0 0-16-16,-18 0-10 15,-2 0-9-15,2 0-17 16,7 0-23-16,4 0-18 15</inkml:trace>
  <inkml:trace contextRef="#ctx0" brushRef="#br0" timeOffset="35567.0343">32761 13002 242 0,'0'-5'16'16,"0"1"-16"-16,0 2-2 16,0 0-3-16,3 2-1 15,20 0 6-15,16 0 2 16,12 4-1-16,5 13 4 15,-5 1 0-15,-9 3-3 16,-13-1-1-16,-11 1-1 16,-6 0 0-16,-9 3 14 15,-3 3 2-15,0 3 10 16,-18 2 1-16,-18-1-14 0,-5 1 5 15,-8 1-18 1,5-1 0-16,6-6 0 0,5 4-51 16,9-6-32-16,9 0-111 15</inkml:trace>
  <inkml:trace contextRef="#ctx0" brushRef="#br0" timeOffset="36737.1013">29897 14563 143 0,'-2'0'23'0,"2"0"-16"16,0 0 8-16,0 0-1 15,0 0-7-15,0 3-6 16,5 2 12-16,28 0-13 15,11 0 0-15,13 0 8 16,10-5 2-16,15 4-3 16,6-4-4-16,7 0-1 15,3 0 1-15,1 0-3 0,2 0 0 16,-3 0 1-1,2 0 0-15,-2 0 1 0,-3 0-2 16,-5 0 0-16,-8 0 0 16,-10 0 0-16,-10 0 0 15,-14 0-3-15,-12 0 3 16,-10 0-1-16,-8 0-5 15,-5 0 6-15,-8 0-2 16,-2 0 2-16,0 0 0 16,-3 0 1-16,0 0 0 15,0 0 3-15,0 0 6 16,0 0 3-16,0 0-2 15,0 0-11-15,-3 0-5 16,-5 0-2-16,-2 0-20 0,-1 0-7 16,1 0-44-16,5 0 4 15</inkml:trace>
  <inkml:trace contextRef="#ctx0" brushRef="#br0" timeOffset="37225.1292">31422 14483 67 0,'-13'-14'105'0,"4"1"-74"16,0 2-12-1,4 5 30-15,2 5-5 0,-1 1-4 16,4 0-15-16,0 0-22 16,0 0-3-16,0 0-3 15,7 0-6-15,29 0 6 16,13 7 3-16,20 1-3 15,8 1 3-15,6-4-10 16,4 6 2-16,-5-3 6 16,-4 2 2-16,-9-2 3 15,-10-2-3-15,-10 4 0 16,-6-2-1-16,-7 2 2 15,-15 3-2-15,-10-1 1 16,-4 6-3-16,-7 10 3 0,0-1 26 16,-28 7-3-16,-8-2-5 15,0 1-11-15,-5-7 4 16,5 1-10-16,4-3 0 15,5-3 3-15,1 1-4 16,-2 0 0-16,8-4 0 16,-1-5-1-16,10-3-16 15,4-7-28-15,7 1-46 16,0-4-91-16</inkml:trace>
  <inkml:trace contextRef="#ctx0" brushRef="#br0" timeOffset="38746.2162">30584 16040 156 0,'2'0'112'16,"-2"0"-103"-16,0 0-3 15,3 0-6-15,0 0 0 0,7 0-2 16,8 0 5-1,11 0 2-15,12 7-3 0,13 4 2 16,8-6 6-16,9 2-5 16,12 2 0-16,12-4-3 15,10 2-1-15,5-3 3 16,3 1-4-16,-1-2 1 15,1 3-2-15,7-6 1 16,1 0 0-16,7 0 0 16,-4 2 2-16,-8-2-3 15,-14 0 1-15,-14 0 0 16,-19 0 0-16,-18 0 0 15,-17 0 0-15,-13 0 0 16,-14 0 2-16,-7 0-1 0,0 0 3 16,0 0 1-16,0 0 19 15,0 0-20-15,-10 0-4 16,-13 0-11-16,-1 0-15 15,1 0-1-15,-2 0-15 16,4-2-17-16,6 2-57 16</inkml:trace>
  <inkml:trace contextRef="#ctx0" brushRef="#br0" timeOffset="39025.2321">32350 16002 26 0,'0'0'165'0,"0"0"-145"16,0 0-9-1,13 0-6-15,10 0 11 0,10 0-3 16,3 15-9-16,3 2 10 16,-3 4-11-16,-7-2-3 15,-9 0 15-15,-2 2-1 16,-11-1 5-16,-4 3-3 15,-3 2-3-15,0 0 10 16,-10 5-13-16,-19 1-5 16,-16 7-5-16,-5 0-3 15,-6-3-22-15,-1-4-35 16,1 3-28-16,2 8-91 15</inkml:trace>
  <inkml:trace contextRef="#ctx0" brushRef="#br0" timeOffset="40143.2961">30235 17575 192 0,'-8'1'25'16,"5"-1"-18"-16,3 0-7 15,0 0 5-15,0 0 4 16,0 0 3-16,0 0 6 15,0 0-12-15,0 0-4 16,0 0 9-16,8 0 1 0,28 0 11 16,21 0-5-16,9 0-14 15,11-1 5-15,6-2-9 16,2 3 0-16,7 0 2 15,4 0-2-15,1 0 0 16,5 0 0-16,-1 0 5 16,0 0-5-16,1 8 0 15,-5-3 0-15,-4 0 1 16,-2-3-1-16,1-2-2 15,3 0-4-15,0 0 0 16,-3 0 3-16,-5 0 3 16,-16 0 0-16,-8 0 1 15,-13 0-1-15,-12 0 0 0,-10 0 0 16,-14 0 1-1,-5 0-3-15,-9 0 3 0,0 0-1 16,0 0 8-16,0 0-8 16,0 0 6-16,0 0-4 15,0 0 2-15,0 0-6 16,0 0 2-16,0 0-30 15,0 0-12-15,-3 0-42 16,1 0-75-16</inkml:trace>
  <inkml:trace contextRef="#ctx0" brushRef="#br0" timeOffset="40636.3243">32142 17438 11 0,'-26'-22'308'15,"14"12"-275"-15,-2 1-31 16,2 4 23-16,6 5-5 15,3 0-12-15,3 0-4 16,0 0-4-16,0 0-7 16,11 0 2-16,17 11 2 15,13 7 1-15,9-5 2 0,6 7 0 16,4-7 0-1,0 2 3-15,-1 2-3 0,6-5 0 16,-3 2-1-16,4-5-1 16,-6 1 2-16,-9 1 0 15,-7 0-5-15,-11-1 8 16,-10-1-3-16,-14-2 0 15,-7-1 1-15,-2-1-1 16,0 8 12-16,-23 9 9 16,-18 2 1-16,-16 3-17 15,-10 2 0-15,-5-2 0 16,6 0-2-16,9-3-2 15,10-3-1-15,12-2-13 16,14-8-16-16,8-3-19 0,13-3-76 16,0 0-129-16</inkml:trace>
  <inkml:trace contextRef="#ctx0" brushRef="#br0" timeOffset="58833.3651">16505 9096 0 0,'-2'0'238'0,"-5"0"-212"15,4 0-10-15,0 0-16 16,3 0 9-16,0 0 11 15,0 0-6-15,0 0-2 16,0 0-12-16,0 0 0 0,6 0 12 16,6 0-5-16,-1 0 2 15,1 0 4-15,6 0-13 16,3 3 7-16,9-2-7 15,17-1 0-15,12 6 2 16,21-1-2-16,20 1 0 16,6-3 4-16,16-1-2 15,8-2-2-15,10 0 0 16,15 0-15-16,12 0 4 15,5-8-13-15,0 0 8 16,-15-8-4-16,-8 2 5 16,-15 1 15-16,-16-1-1 15,-20 7 2-15,-26-1-1 16,-28 6 1-16,-24 2 11 15,-13 0 3-15,-7 0 0 0,0 0 24 16,0 0-10 0,0 0-11-16,0 0 1 0,0 0-16 15,0 0 1-15,-4 0-4 16,1 0-2-16,1 0-16 15,-7 0-29-15,3 2-54 16,0 8-25-16</inkml:trace>
  <inkml:trace contextRef="#ctx0" brushRef="#br0" timeOffset="60507.4609">4717 10347 225 0,'-9'0'40'15,"6"0"-30"-15,0 0-4 16,3 0 2-16,0 0 13 15,0 0-14-15,0 0-1 16,0 0 2-16,0 0-5 16,12 0 1-16,12 0 5 15,12 0 17-15,13 0 3 16,12 2-23-16,9 6 4 15,14-3-5-15,14 6 1 0,5-2-1 16,13-1-5-16,10-3 0 16,5-5 2-16,10 0 1 15,-1 0-2-15,-3-4 0 16,-18-8 2-16,-29-5-3 15,-20 10 0-15,-19 1 0 16,-15 4-1-16,-18 2 1 16,-10 0 0-16,-8 0 0 15,0 0 0-15,0 0 2 16,0 0 9-16,0 0-1 15,0 0 9-15,0 0-15 16,0 0 0-16,0 0-4 0,0-4-4 16,0-3-37-16,-11-1-31 15,-11-6-116-15</inkml:trace>
  <inkml:trace contextRef="#ctx0" brushRef="#br0" timeOffset="70458.03">5000 12010 104 0,'-13'0'32'0,"-2"0"-31"16,4 0 31-16,4 0-15 15,-4 0 6-15,2 0-8 16,3 0-8-16,-4 0 11 16,8 0 1-16,2 0-7 15,0 0 9-15,0 0-14 16,-3 0 0-16,0 0-4 15,0 0 2-15,-4 0-5 16,2 0 0-16,2 0 0 0,0 0 7 16,3 0-4-1,0 0 3-15,0 0 5 0,0 0-11 16,0 0 9-16,0 0-8 15,0 0 2-15,0 0 2 16,0 0-3-16,0 0 8 16,0 0-3-16,0 0-3 15,0 0 4-15,0 0-8 16,0 0 2-16,0 0-1 15,0 0 5-15,16 0-6 16,10 0 1-16,15-8 2 16,7 3-2-16,9-4-1 15,2 0 0-15,6 4 3 16,-3 0-1-16,1 0-2 15,-1 0 0-15,-5-3 4 0,2 1-6 16,0 1 2 0,1-2 0-16,-7-1-1 0,-2 4 1 15,-4-1 0-15,1 2-1 16,-4-1 4-16,1 5-4 15,0-4 1-15,-4-1 0 16,-2 5 0-16,2-5 0 16,-2 1 0-16,2 4-1 15,1 0 5-15,0 0-8 16,-3 0 4-16,2 0 0 15,-5 0-2-15,0 0 2 16,-2 0 0-16,2 0 0 0,-3 0 3 16,0 6-5-1,-4 1 2-15,7-6 0 0,0 3-2 16,3 1 4-16,5-3-2 15,1 4 0-15,-1-1 2 16,0 0-3-16,5 1 1 16,-5-1 0-16,7 0-3 15,2 0 5-15,1-2-2 16,5 0 0-16,3-3 2 15,0 0-3-15,0 0 1 16,2 0 0-16,-8 0-2 16,1 0 4-16,-8 0-2 15,2 3 0-15,-6-1 2 16,-4 1-2-16,2 0 0 15,-2-3 0-15,6 0-1 0,4 0 2 16,8 0-1-16,6 0 0 16,-2 0 4-16,-1 0-6 15,0 0 2-15,4 0 0 16,2 2-1-16,-5-2 1 15,-1 0 0-15,-2 0 0 16,-4 0 5-16,3 0-9 16,3 0 4-16,10 0 0 15,11 0-3-15,3 0 3 16,7 0 0-16,-1 0 0 15,-1 0 3-15,-4-2-5 16,-10 2 2-16,-8-3 0 0,-7 3-1 16,-8 0 1-1,-5-3 0-15,0 3 0 0,0-2 2 16,5 2-2-16,0-3 0 15,8 3 0-15,1 0 0 16,5-3 0-16,-2 3 0 16,-4 0 0-16,-3 0 1 15,-2 0-2-15,2 0 1 16,0 0-1-16,0 0-2 15,7 0 4-15,-4 0-1 16,3 0 0-16,1 0 0 16,-1 0-6-16,-6 0 5 15,1 0-4-15,-4 0 1 16,-2 0 1-16,0-3 3 15,-1-4 0-15,1 0-3 0,3 3-1 16,-5-2 4-16,2 1-1 16,2-3-3-16,-2-3 5 15,3 3-1-15,-1-2 0 16,1 2 3-16,-1-1-8 15,-2 2 5-15,-2 1 0 16,-4 3-2-16,-1 3 2 16,1-1 0-16,-6 1-1 15,2 0 2-15,1 0-3 16,2 0 2-16,4 0 0 15,3 0-4-15,2 0 4 16,4 0-2-16,-4-4 0 0,1 1-2 16,-8 3 1-1,-3 0 3-15,-12-2 0 0,2 2-1 16,-3 0 1-16,6 0 0 15,-3 0 0-15,5 0 0 16,0 0-3-16,8 0 3 16,0 0 0-16,2 0-1 15,0 0 1-15,3 0-3 16,-7 0 2-16,4 0-11 15,-10 0 9-15,-2 0 0 16,-4 0 1-16,-3 0-2 16,4 0 6-16,-3 0-4 15,0 0 2-15,0 0-5 16,2 0 1-16,0 0 3 15,1 0-2-15,3 0-1 0,-3 0 5 16,2 0-1-16,4 0 0 16,-1 0 1-16,2 0-4 15,-5 0 3-15,1 0-8 16,-1 0 7-16,1 0-10 15,2 0 4-15,1 0-5 16,-1 0 11-16,0 0-2 16,2 0 0-16,-2 0-4 15,-2 0 7-15,0 0 0 16,-4 0 1-16,-3 2-1 15,4-2-5-15,-6 3 3 16,3-3 2-16,-4 0 0 0,4 0-1 16,-4 0 2-1,2 0-1-15,2 0 0 0,-2 0 3 16,3 0-3-16,-1 4 0 15,-4-3 0-15,1 2 0 16,-4-3 0-16,-5 0 0 16,-1 0 0-16,-2 0 0 15,0 0-4-15,0 0 4 16,-3 0 0-16,3 0 3 15,-3 0-3-15,3 0 0 16,0 0 2-16,-7 0 5 16,2 0 6-16,-5 0-10 15,-1 0 4-15,-4 0 7 16,-3 0 3-16,0 0-2 15,0 0 2-15,0 0-17 0,-10 0-15 16,-52 0-78-16</inkml:trace>
  <inkml:trace contextRef="#ctx0" brushRef="#br0" timeOffset="73217.1878">4900 12093 38 0,'-26'-20'25'15,"0"13"-13"-15,-1 4-2 16,16 3 28-16,4-2-8 16,4 2-4-16,3 0-4 15,0 0-11-15,0 0 4 16,0 0-15-16,0 0-5 15,0 0 5-15,0 0-11 16,0 0 4-16,12 0 7 0,14 0 12 16,10 5 32-1,8 6-20-15,10-2-9 0,8 0 2 16,7-4-14-16,5 1 3 15,9-3-6-15,4-1 3 16,-2 1 2-16,8-3-5 16,-1 0 1-16,0 0 0 15,9 0 1-15,-3 0-2 16,0 0 0-16,-9 0 1 15,-6-3-6-15,-6-4-6 16,-8-2 2-16,3 1 7 16,-8 1-4-16,3 0 6 15,-8 3 0-15,-3 1 0 16,-6 3-3-16,-2 0 3 15,-6 0-5-15,-4 0 0 0,-2 0-4 16,-7 0 1-16,-2 7 5 16,0 2 1-16,0 2-4 15,5 0 6-15,1-4 0 16,3 3 0-16,2-3 0 15,4-2 0-15,3-3 0 16,-3 4 0-16,-1-1-2 16,3 1 2-16,-3-4 0 15,5 1 0-15,-5-1 2 16,6-2-2-16,1 3 0 15,6-3 0-15,2 0 0 16,-3 2 0-16,-2-2 0 0,-7 4 0 16,1-1 1-1,-3-2-1-15,2 3 0 0,-3-2 0 16,5 3 2-16,7-2-2 15,4 3 0-15,8-4 3 16,6 1-3-16,-3-3 0 16,4 0 0-16,-4 0 4 15,-8 0-3-15,-4 0-1 16,-2 0 1-16,-7 0 5 15,0 0-3-15,4 0 4 16,0 0-7-16,5 0 3 16,3 0 1-16,3 0-4 15,0 0 0-15,7 0 0 16,3 0 3-16,-4 0-3 15,-2 3 0-15,-7-1 1 0,-5-2-2 16,-5 0 2-16,-1 0-1 16,-1 0 1-16,2 0 1 15,-5 0-2-15,0 0 0 16,1 0 0-16,-3 0 0 15,2 0 0-15,-3 0 0 16,5 0-1-16,-2 0 4 16,0 0-3-16,4 0 0 15,-1 0 0-15,-4 0-2 16,-2-2 2-16,-3-1 0 15,-2-2 2-15,0 2 0 16,-1 0-2-16,-5 3 0 0,-4 0 0 16,2-3-2-1,-2 3 2-15,4-2 0 0,2 2 1 16,6-3 1-16,11 3-2 15,2-2 0-15,8-2 0 16,3 3-3-16,0 1 3 16,1 0-2-16,-3 0 0 15,-8 0-8-15,2-3 3 16,-1-1-3-16,1 4 3 15,0 0 4-15,5 0 0 16,-5-2-4-16,-2-3 6 16,2 2-5-16,0-3 5 15,-3 4-1-15,-2-3 2 16,2-1-3-16,0 1 3 15,-1-1 0-15,1 3-1 0,0-2 2 16,-1 0-2-16,1 3 1 16,-5-1 0-16,3 3-2 15,-3-2 3-15,5 2-1 16,-4 0 0-16,2 0 1 15,2-4-1-15,-2 4 0 16,2 0 1-16,3 0-4 16,-7 0 3-16,-6 0-3 15,2 0 0-15,-2 0-7 16,0 0 5-16,4 0-17 15,3 0-11-15,6 0 8 16,1 0-8-16,-4 0 13 0,2-2 6 16,-2 2-9-1,-6 0 9-15,-4-3 14 0,-5 3 1 16,0-2 7-16,-3 2-1 15,5 0-1-15,4 0 4 16,2 0-10-16,-3 0 8 16,4 0-5-16,0 0-1 15,-4 0 3-15,3 0-5 16,1 0 0-16,-3 0-1 15,2-3 5-15,-1-1-6 16,-9 0 3-16,-1-1-1 16,-3 1 12-16,-1 3-8 15,2-5-1-15,0 3 11 16,2-2-9-16,1-1 8 15,1 1-11-15,1 3 3 16,-1-4 0-16,-2 2-5 16,-3 0 0-16,-1 2 5 0,1-2-2 15,-1 1 3-15,2 3 1 16,-1 0-6-16,-1 0 11 15,4 0-8-15,0 0-1 16,-4 0 3-16,7 0-6 16,-3 0 4-16,3 0-3 15,-2 3 3-15,2 3 1 16,0-2 1-16,-3 0-2 15,-10 2-3-15,-2-4 3 16,-3 1-4-16,-6-3 0 0,-3 0 0 16,0 0 13-1,-1 0-4-15,-2 0-2 0,4 0 14 16,2 0-14-16,-4 0 4 15,5 0-7-15,-8 0-2 16,1 0 6-16,-4 0-6 16,3 0 7-16,0 0 4 15,3 0-8-15,2 0 2 16,-4 0-3-16,6 0-3 15,-7 0 9-15,5 0-10 16,-2 0 0-16,-5 0 1 16,3 0 2-16,-2 0-4 15,-4 0 1-15,3 0 0 16,-3 0 2-16,0 0 1 15,0 0 1-15,0 0 11 0,0 0-13 16,0 0-3-16,0 0 1 16,0 0-33-16,0 0-55 15,0 0-138-15</inkml:trace>
  <inkml:trace contextRef="#ctx0" brushRef="#br0" timeOffset="87603.0106">11205 21103 166 0,'0'0'37'0,"0"0"-37"16,-3 0-7-16,1 0 7 16,-2 0 11-16,1 0 11 15,3 0 5-15,0 0-15 16,0 0 4-16,0 0-6 15,0 0 2-15,0 0-5 16,0 0-5-16,0 0 0 16,0 0-2-16,0 0-2 15,0 0-1-15,0 0 3 16,0 0 0-16,0 0 0 15,3 0 0-15,12 0 0 16,8 0 5-16,10 0 6 16,6 0 6-16,6 0-15 0,2 0 1 15,4 0 6-15,1 0-8 16,9 0-1-16,-2 0 3 15,1 0-1-15,2 0 2 16,0 0-4-16,-6 0 0 16,1 0 1-16,-4 0-1 15,-2 0 2-15,-1 0-2 16,1 0 0-16,0 2 1 15,1 1-1-15,2-3 0 16,0 0 0-16,-3 0-1 16,-2 0 1-16,0 0 1 15,-5-3 1-15,1-3-4 0,-3 2-1 16,2-4 3-16,-3 3 5 15,0-1-4-15,2 4 3 16,-8-1-4-16,0 1 0 16,1-2-1-16,3 4 1 15,-1 0 0-15,4 0-2 16,-4 0 2-16,5 0 3 15,1 0-3-15,-3 0 0 16,4 0-1-16,0 0 2 16,-4 0-1-16,1 0 0 15,-1 0 0-15,2 0 0 16,1 0 0-16,7 0 0 15,4 0 0-15,1 0 4 16,5 0-8-16,-4-3 2 16,-8 3 2-16,2 0 2 0,-1-1-2 15,1 1 0-15,3-4 3 16,-3 4-3-16,-2 0 0 15,2 0-2-15,-1 0 4 16,1 0-4-16,-3 0 2 16,-1 0 0-16,-6 0-1 15,1 0 1-15,0 0 0 16,0 0 0-16,2 0 0 15,4 0 0-15,2 0-3 16,1 0 3-16,2 0 6 16,-3 0-6-16,-5 0 0 15,-3 0-4-15,-6 0 6 0,-1 0-2 16,4 5 0-1,0-2 2-15,2 3-2 0,6-3 0 16,1-1 0-16,6 1 0 16,2 0 2-16,12-3-2 15,6 0 0-15,3 0-2 16,3 0 2-16,-8 0 0 15,-6 0 0-15,-14 0 0 16,-9 0 2-16,-8 0-6 16,-2 0 4-16,2 0 0 15,7 0-1-15,6 3 1 16,-1-1 0-16,4 0-1 15,-1-2 2-15,3 0-1 16,-2 0 0-16,3 0 0 16,-2 0 0-16,-1 0 0 0,0 0-1 15,-1 0 1-15,1 0-1 16,0 0 0-16,-1 0 1 15,3-4 0-15,1-2 2 16,3 1-2-16,-1-4 0 16,3 1-2-16,1 3 2 15,-1-3 0-15,-3 0 0 16,1 0 1-16,-3-2-1 15,-8 1 2-15,3 2-1 16,-8 1-2-16,-5 1 2 16,-6-1-1-16,-1 6 0 15,-11 0 4-15,0 0-8 0,-3 0 7 16,0-3-3-1,-1 3 0-15,4-2 0 0,3 2-3 16,3 0 3-16,5-2 0 16,2 2 2-16,0 0-2 15,2-3 0-15,-2 3 0 16,-2 0 3-16,1 0-3 15,-9 0 0-15,-10 0 0 16,1 0-1-16,-6 0 1 16,-2 0-2-16,-1 0-1 15,-3 0-6-15,0 0 9 16,0 0 1-16,0 0 5 15,0 0 10-15,0 0-16 16,0 0-9-16,0 0 4 16,-10 0-65-16,-22 0-93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cm"/>
          <inkml:channelProperty channel="T" name="resolution" value="1" units="1/dev"/>
        </inkml:channelProperties>
      </inkml:inkSource>
      <inkml:timestamp xml:id="ts0" timeString="2015-11-25T15:36:13.8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5833 5322 112 0,'3'0'33'16,"-3"0"-21"-16,0 0 13 16,4 0-9-16,-1 0 0 15,-3 0-8-15,0 0-5 0,0 0 10 16,0 0 3-16,0 0 6 15,0 0 14-15,0 0-13 16,0 0 2-16,0 0-4 16,0 0-10-16,0 0 0 15,0 0-5-15,0-4-4 16,0-2 12-16,0-5-10 15,0-2 4-15,-3-5-5 16,-9-6 0-16,4 0-1 16,-5-9-2-16,-2-2 2 15,-3-2 0-15,-5-8-1 16,-3-4-1-16,-5-7 2 15,-7-6 0-15,-1 4-4 0,-2-4-1 16,-1 1 2-16,0 0-3 16,-2 7-2-16,2 6 0 15,-2 5 5-15,-1 9-7 16,-2-1 6-16,1 3 0 15,-3 4-1-15,0 5-2 16,3 3 2-16,-5 10-1 16,0 3 0-16,-2 7-20 15,2 0 23-15,-2 0 1 16,-7 0-21-16,-2 7 14 15,0 16 9-15,-1-5-2 16,4 1 0-16,5-1 1 16,4 4 1-16,-1-2-2 0,4 4 0 15,-6 9-2-15,-4 2 6 16,1 4-4-16,2 8 0 15,7-3 0-15,2 2-4 16,6 0 4-16,0-6 0 16,4-3 3-16,8 3-3 15,1-2 0-15,4-1-1 16,1 4-3-16,1-2 2 15,-4-1 2-15,6-1 0 16,-2 3 3-16,2-3 0 16,0 1-3-16,0 0 0 15,-3-7 5-15,6-1-9 0,1-8 4 16,2-5 0-16,7 0 0 15,-8-6 1-15,8-3-1 16,-2-3 3-16,4-3 0 16,0-2 1-16,3 0-4 15,0 0 0-15,-3 0 12 16,3 0-12-16,0 0 4 15,0 0 1-15,0 0-3 16,0 0 3-16,0 0-5 16,0 0-5-16,0 0-12 15,0-5-18-15,0-8-39 16,0-5-114-16</inkml:trace>
  <inkml:trace contextRef="#ctx0" brushRef="#br0" timeOffset="900.0515">3394 5170 83 0,'-3'-2'58'15,"1"-1"-22"-15,-1 3-5 16,0 0 1-16,3 0 2 15,0 0-11-15,0 0 5 16,0 0-18-16,0 0-1 16,0 0 2-16,0 0-9 15,0 0 9-15,0 0-11 16,0 8 2-16,0 17-5 15,-3 9 6-15,-3 5-2 16,0 4 7-16,1-2-8 16,-2-1 6-16,4-3-6 15,0 1 2-15,3-6 0 0,0-2-2 16,0-3 0-16,0-4 0 15,0-4 7-15,0-3-12 16,0-5 5-16,0-4 0 16,3 2-2-16,4-4 2 15,-2 0 0-15,1-1 0 16,1-4 4-16,-5 0-4 15,-2 2 0-15,3-2 1 16,-3 0 5-16,0 0-5 16,0 0 0-16,0 0 2 15,0 0-3-15,0 0 2 16,3 0-2-16,-3 0 0 0,3 0 0 15,-1 0 2-15,-2 3-2 16,0-3 1-16,3 0-1 16,-3 2 1-16,0-2 0 15,0 0-1-15,4 3 0 16,-4-3 0-16,3 0 1 15,-3 0-1-15,0 0 0 16,0 0 3-16,0 0-3 16,3 0 0-16,-3 0 2 15,3 0-2-15,-3 0 0 16,5 0 0-16,-1 0-1 15,7 0 1-15,13 0 3 16,14 0-3-16,19-14-1 16,14-12 0-16,7-9 1 15,-4 4 0-15,-2-2-5 0,-13 2-3 16,-5 11 0-16,-13 2-4 15,-11 1-10-15,-6 6-24 16,-6 4-17-16,-5-7-57 16</inkml:trace>
  <inkml:trace contextRef="#ctx0" brushRef="#br0" timeOffset="10180.5823">5686 6853 124 0,'3'-9'81'0,"-3"4"-81"16,0 5 5-16,0 0 9 16,0 0 7-16,2 0-12 15,-2 20-7-15,6 18 10 16,-3 14 0-16,9 0 12 15,-6 10-3-15,3-3-7 0,0 5-7 16,-3 3 12-16,-6-1 1 16,0 5-4-16,0-7-1 15,0-2-6-15,0-4-2 16,0-12-1-16,0-8-1 15,0-13 2-15,0-6-4 16,0-8-1-16,0-3-2 16,0-5 2-16,0-3-1 15,0 0 1-15,0 0 1 16,0 0 1-16,0 0-4 15,0-6-12-15,0-15-21 16,0-18-56-16,0-12-110 16</inkml:trace>
  <inkml:trace contextRef="#ctx0" brushRef="#br0" timeOffset="10935.6255">5650 6708 191 0,'0'-3'52'16,"0"1"-52"-16,0-7-12 15,6 2 12-15,24-3 11 0,11-2 1 16,16 1 2 0,10 3 0-16,17-3-6 0,11-2 6 15,9 0-8-15,3-5-3 16,6 1 1-16,-4-1 1 15,-1-2-1-15,-8 2-4 16,-7-1 1-16,-11 5 0 16,-13 2-1-16,-10 1 2 15,-8 3-2-15,-4 0 1 16,-5 3-1-16,-4-4 1 15,-5 7-1-15,-2-1 0 16,-8 1 0-16,-8 2 0 0,-4 0 0 16,-4 0 0-1,1 0-5-15,2 0 0 0,1 0 3 16,1 0 4-16,1 0 1 15,-5 0-1-15,-2 0-2 16,-4 0 0-16,-2 0 0 16,0 0 0-16,0 0 6 15,0 0 5-15,0 2-5 16,0 1-1-16,0 4-1 15,0 10-4-15,5 4 0 16,3 12 1-16,1 2 0 16,-3 5 2-16,2 7 1 15,2 5-1-15,-5 6-1 16,1 6 1-16,-2 0-1 15,-1 6 3-15,0-4-5 0,-1 2 3 16,4-5-2 0,-3 2 1-16,3-9 0 0,0-3 3 15,-1-10-5-15,0-8 6 16,0-5-5-16,-2-6 1 15,0-9-2-15,-3-3 0 16,0-2 2-16,0-5-1 16,0 1 0-16,0-4 0 15,0 1 0-15,0-3-1 16,0 3-8-16,0-3-46 15,-3 0-55-15</inkml:trace>
  <inkml:trace contextRef="#ctx0" brushRef="#br0" timeOffset="11759.6726">5635 7784 9 0,'0'0'185'0,"12"-1"-180"0,23-2-3 16,16-2 1-1,11 0 10-15,9-4-2 0,12-2 9 16,4-3-4-16,3 2-3 15,-8-4-6-15,4 0-4 16,-5 0-2-16,-1 3 6 16,3-4-4-16,-3 6 1 15,1 1-1-15,-7 0-3 16,-3-2 1-16,0 2 2 15,-2-1-3-15,-7 6 0 16,-3 1 0-16,-12 4 0 16,-4 0-3-16,-11 0 3 15,-8 0 0-15,-6 0 0 16,-1 0-1-16,-2 0 1 15,-3 0 3-15,1 0-2 0,-5 0 0 16,-2 0-1-16,-4 0 2 16,5 0-2-16,-4 0 0 15,9 0 0-15,-1 0 0 16,5 0 1-16,2 0 1 15,-1 0-1-15,1 0 0 16,0 0 0-16,-4 0-1 16,-2 0 2-16,-6 0-2 15,-6 0 0-15,0 0-1 16,0 0 1-16,0 0 7 15,-6 0-5-15,-20 1-2 16,-4 7-16-16,1-3 1 0,4 1-33 16,14-3 9-1,4-1-91-15</inkml:trace>
  <inkml:trace contextRef="#ctx0" brushRef="#br0" timeOffset="29401.6817">8781 6622 179 0,'-3'0'22'16,"3"0"-22"-16,-2 0 4 16,2 0 13-16,0 0 14 0,0 0-2 15,0 0 0-15,0 0-8 16,0 0-1-16,0 0 4 15,0 0 3-15,0 0-4 16,0 0-3-16,0 0 1 16,0-16 3-16,16-13-6 15,35-16-17-15,18-14-1 16,19-6 0-16,14 0 0 15,2 5-2-15,6 4 1 16,-4 5-6-16,4 8 2 16,-2 6 3-16,2 4-1 15,-9 9 2-15,-9 5-5 0,-15 7 2 16,-18 3-1-1,-17 7 0-15,-19-1-1 0,-16 3-1 16,-4 0 1-16,-3 0 5 16,0 0-3-16,0 0-12 15,0 0-4-15,-15 0 4 16,-21 16 1-16,-6 6-17 15,-6 2-52-15,-4-3-88 16</inkml:trace>
  <inkml:trace contextRef="#ctx0" brushRef="#br0" timeOffset="29971.7143">8686 6397 108 0,'-3'-4'136'15,"1"4"-111"-15,2 0-9 0,0 0 17 16,0 0 12-16,0 0-22 16,0 0-4-16,0 0-7 15,-7 18-12-15,-4 17 1 16,-7 13-1-16,3 1 18 15,2-5-6-15,2 3-4 16,7-13-1-16,-2-5 4 16,4-10-1-16,2-9-5 15,0-4-2-15,0-1-3 16,0-2 4-16,0 5-3 15,15 0 3-15,11 3-2 16,10-2 7-16,0-5-1 16,2-4-5-16,6 0 0 15,5 0-3-15,7 0-11 16,3-13-8-16,3-6-29 0,0-4-55 15,-8-5-176-15</inkml:trace>
  <inkml:trace contextRef="#ctx0" brushRef="#br0" timeOffset="33290.9042">10801 5800 237 0,'6'-17'81'16,"-6"0"-57"-16,0 4 14 16,0-4-2-16,0 8-12 0,0 0-7 15,-15 4 6-15,6 5-5 16,-6 0-8-16,-3 0-10 15,-5 11 7-15,-13 26-7 16,6 12-1-16,1 7-9 16,11-3 10-16,8-3 0 15,10-6 3-15,0-15-3 16,0-5-3-16,4-10-8 15,14-9-7-15,3-5 6 16,2 0-8-16,4-3 6 16,0-21-11-16,2-10 22 15,-5-6 3-15,-6-2 0 0,-6-3-4 16,-9 11 3-1,-1 10 1-15,-2 8 4 0,0 13 6 16,0 3 3-16,0 0-4 16,0 0-7-16,3 19-2 15,4 10-3-15,1 4 3 16,2-6 3-16,1-6-3 15,7-5 0-15,-3-9-2 16,0-2 0-16,6-5-2 16,-3 0-4-16,0 0-3 15,2-12 1-15,-4-11 9 16,1-8-1-16,-3-3 2 15,-1-4 0-15,2-1 0 16,-4 3 0-16,1 11 0 16,-6 15 2-16,1 8-2 0,-2 2 3 15,1 4 1-15,3 29-4 16,-3 10 6-16,3 5 5 15,-6-2-5-15,3-9-2 16,-3-6 0-16,2-9-3 16,-1-9-1-16,-1-4 1 15,-3-9-1-15,0 0 0 16,0 0 0-16,3 0 4 15,2-9 1-15,8-19 0 16,5-12-1-16,2-5-4 16,1 3-5-16,0 11 5 15,-6 13 0-15,-7 14 0 0,2 4-1 16,-5 0-1-1,5 14-5-15,1 15 7 0,1 0 0 16,-4 4 2-16,2-5 1 16,-2-6-2-16,5-1 0 15,-5-4-1-15,2-2-11 16,-5-4-22-16,5 2-80 15,-2-7-122-15</inkml:trace>
  <inkml:trace contextRef="#ctx0" brushRef="#br0" timeOffset="34062.9483">11635 5574 130 0,'-3'0'81'15,"1"0"-80"-15,2 0-2 16,0 0-6-16,0 0 5 16,0 0 2-16,0 3 5 15,0 0 2-15,0-1 10 16,0-2 0-16,0 0 4 15,0 3 12-15,0-3-7 16,0 0 5-16,0 0-5 16,0 0-7-16,0 0-2 15,0 0 0-15,0 0-9 0,0 0 1 16,0 0-4-1,0 0-1-15,0 0-2 0,0 0-1 16,0 0 1-16,0 0 9 16,0 0-3-16,0 0-4 15,-3 0 0-15,3 0-3 16,0 0-1-16,0 0 2 15,0 0-2-15,0 0 0 16,0 0 1-16,0 0-1 16,0 0 0-16,0 0 2 15,0 0-2-15,0 0 0 16,-3 0 1-16,0 0 0 15,-6 0 0-15,-6 2 1 16,1 9-2-16,-4 6-4 16,-3 7 3-16,3 2-4 0,0 1 4 15,6-6 1-15,6 1-1 16,6-5 1-16,0 1-2 15,0-1 1-15,0 6-1 16,0 2-1-16,18 6 3 16,-2-5 2-16,0 1 0 15,-1-4-2-15,0-5 0 16,3-6 0-16,-3-7-4 15,9-5-5-15,-1 0-5 16,1 0 5-16,3-12 6 16,-6-10 1-16,-3-5 4 15,-6 2-2-15,-9-6 1 0,-3 1 2 16,0 0-3-1,0-9 7-15,-10 2-3 0,-10-6 6 16,-6 1-10-16,1 1-2 16,1 10-11-16,4 9-9 15,-1 14-17-15,3 8-34 16,3 0-26-16,-3 0-63 15</inkml:trace>
  <inkml:trace contextRef="#ctx0" brushRef="#br0" timeOffset="35503.0307">11951 5061 234 0,'0'0'36'0,"0"0"-19"0,0 19-2 16,0 29-9-16,0 22-2 16,0 10 30-16,2 7-13 15,8-3 0-15,-2-7-8 16,5-5-5-16,-8-10 1 15,1-9-5-15,-6-7 0 16,0-9-1-16,0-13-3 16,-3-10-35-16,-20-13-39 15,-1-1-6-15,-6 0 5 16,-6-20 22-16,4-12 49 15,-1-3 4-15,3 3 33 16,9 4 4-16,13 8-16 16,8 10 18-16,0-2 11 0,21-1-21 15,28-3-28-15,17-8-1 16,9-2-1-16,-1-4-8 15,-6-3-14-15,-17-1 9 16,-10-1-10-16,-17-2 24 16,-12 2-2-16,-9-2 2 15,-3-1 3-15,0-2 13 16,0-3 7-16,-15 1 5 15,1 4-12-15,-4 7-5 16,8 14-1-16,5 12 1 16,5 5 2-16,0 0-4 15,0 26-9-15,0 26-5 0,0 20 5 16,0 7 3-1,0 3 1-15,15-4 2 0,-1-7 0 16,1-10-1-16,-3-10 0 16,3-14-3-16,-6-10 3 15,-1-11-5-15,-1-9 2 16,-4-7-2-16,-1 0 0 15,4 0 1-15,6-18 5 16,9-22-1-16,2-8-3 16,2 0-2-16,-4 10-3 15,-3 18 3-15,-10 13 0 16,2 7 0-16,1 11-3 15,1 28-6-15,3 9 9 0,-1 2 3 16,-2 1 0 0,6-9 0-16,3-8 0 0,0-9-1 15,2-14-1-15,2-9 2 16,-2-2-3-16,1 0 1 15,-1-7-1-15,-2-24 1 16,1-8 2-16,-6-1-3 16,-6-8 0-16,-7-2 0 15,-3-7 4-15,0 2-4 16,0 8 0-16,-6 16 1 15,-9 12-1-15,3 13 1 16,-6 6-1-16,1 0 0 16,-1 22 0-16,-4 17-5 15,9 9 4-15,3 7-1 0,10-8 1 16,0 0 1-16,0-12-1 15,21-1 0-15,3-13 1 16,5-8-1-16,2-8-4 16,4-5 1-16,4 0 4 15,0 0 0-15,2-13 2 16,-2-11-2-16,-6-3 3 15,-4-2-1-15,-9 0 0 16,-5 0 0-16,-9-1 1 16,-6-5-1-16,0 1 4 15,0-4-3-15,0 3 3 16,-3 5 0-16,-12 5-5 15,1 5 1-15,5 10 6 0,0 1-6 16,5 7-1 0,-1 2-1-16,2 0 0 0,3 0-3 15,0 0-3-15,0 23 1 16,5 18-3-16,26 4 3 15,7 6 5-15,4-5 0 16,-6 2 1-16,-3-9 1 16,-10 2-1-16,-2-6-1 15,-6-1 0-15,-7-4 0 16,-5-1 0-16,-3-3 1 15,0-3-2-15,0-3 0 16,7-1-24-16,11-8-64 16,16-6-94-16</inkml:trace>
  <inkml:trace contextRef="#ctx0" brushRef="#br0" timeOffset="37288.1328">13894 5312 220 0,'-6'0'51'15,"6"0"-41"-15,0 0 17 16,0 43-5-16,17 8-6 16,5 7 11-16,4 1-3 15,-5-2-3-15,2-9-13 16,-2-11-5-16,0-8 2 15,-6-10-2-15,-6-5-1 0,0-10-2 16,-7 0 2-16,-2-4 1 16,0 0-1-16,0 0 11 15,0 0 20-15,7-11-5 16,4-25 8-16,4-11-19 15,12-12-13-15,3-7-3 16,0-4-2-16,2 1 1 16,-7 4 0-16,-9 14 0 15,-1 13-13-15,-8 18-3 16,-1 11-2-16,-3 9-24 15,2 0-15-15,7 0-21 0,1 17-46 16,13 9-51 0</inkml:trace>
  <inkml:trace contextRef="#ctx0" brushRef="#br0" timeOffset="37693.156">14630 5227 4 0,'0'-11'285'15,"0"8"-244"-15,0 3-8 16,-21 0 4-16,-5 9-20 15,-7 25-9-15,1 14-8 16,2 6-4-16,9-1 4 16,16-3 4-16,5-9-2 15,0-9-4-15,0-7 0 0,16-15 1 16,2-2-16-16,0-8 1 15,7 0 7-15,4-3-2 16,-2-18 11-16,-1-6 1 16,-5-1 0-16,-3 0 4 15,-6-1 3-15,2 8-7 16,-7 4-1-16,-4 9 8 15,0 8 6-15,-3 0-2 16,2 0-2-16,4 0-10 16,1 25 0-16,1 9 1 15,7 3 3-15,0 1 1 16,1-4-1-16,1-4-3 15,0-3 2-15,1-12-3 0,3-4-15 16,1-4-24 0,-2-2-87-16,1-5-98 0</inkml:trace>
  <inkml:trace contextRef="#ctx0" brushRef="#br0" timeOffset="38140.1815">14927 5299 20 0,'0'-11'268'0,"0"7"-268"15,0 4 11-15,13 0-8 16,13 0 8-16,7 15 3 16,6 14 3-16,-4 3-7 15,1 0 6-15,-7 1-13 16,-8-7 0-16,-3-2 0 15,-9-5-1-15,-3-2 3 0,-6-7 0 16,0 1 0-16,0-4 1 16,0-4-5-16,0-3 8 15,0 0-4-15,0 0-3 16,0 0 6-16,0-13 0 15,0-22-4-15,3-10-4 16,17-6-18-16,4 6 10 16,3 6 2-16,2 16 2 15,-4 10-5-15,-7 10 7 16,-7 3 2-16,4 0-5 15,0 10 2-15,3 24 3 16,0 10 1-16,-7-1 10 16,2 2-4-16,-8-7-1 0,-2-4-4 15,0-7 3-15,-3-5-5 16,0-9 0-16,0-2-14 15,0-6-51-15,0-5-104 16</inkml:trace>
  <inkml:trace contextRef="#ctx0" brushRef="#br0" timeOffset="38340.193">15272 5077 289 0,'-6'-8'61'0,"6"6"-57"16,0 2 6-1,0 0 12-15,0 0-9 0,0 0-3 16,0 0-10-16,0 0-1 16,0 5-18-16,0 21-7 15,0 1-36-15,9 8-35 16</inkml:trace>
  <inkml:trace contextRef="#ctx0" brushRef="#br0" timeOffset="39113.2372">15619 5222 11 0,'0'0'279'0,"0"0"-235"16,0 0-24-16,-11 1 5 16,-7 27-16-16,-2 12-8 0,2 5 6 15,8 6 2-15,10-8-2 16,0-9-2-16,0-9-3 15,18-10-2-15,3-7 2 16,-1-4 0-16,5-4 4 16,-2 0-6-16,-2-8 0 15,0-16-4-15,-6-6 4 16,-4-4 1-16,-1-2 0 15,-10 1-1-15,0 5 3 16,0 12-1-16,0 11 13 16,0 7-9-16,0 0 1 15,0 0-7-15,0 13-4 0,0 16-2 16,5 5 6-1,2 2 3-15,1-10-1 0,5-4-1 16,1-8 0-16,1-9-1 16,0-3 0-16,3-2 2 15,2 0-2-15,-2 0-6 16,0-19-1-16,0-5 6 15,-7-5-1-15,-4-5 2 16,-1-4 0-16,-6-8 2 16,0-4-2-16,0-6-4 15,0-3 3-15,0 6 1 16,0 9 0-16,0 17 0 15,0 20 0-15,0 7 0 0,0 0 4 16,0 15-4 0,0 27-5-16,0 6 5 0,0 4 0 15,0-5 7-15,0-8-3 16,8-7-2-16,1-8 0 15,4-8-2-15,1-6 0 16,6-5 0-16,11-2 0 16,10-3 1-16,7 0 1 15,5 0-1-15,0 13 1 16,-11 5 0-16,-15 2-2 15,-12 8-4-15,-15-4 4 16,0 0 7-16,0-3 4 16,-27 0 6-16,-14-1 0 15,-6-2-7-15,-2-8-5 0,8-1 3 16,11-4-6-1,9-5 0-15,10 0-2 0,1 0-11 16,5-8-19-16,5-25-14 16,0-6-28-16,5-12-77 15,34-6-49-15</inkml:trace>
  <inkml:trace contextRef="#ctx0" brushRef="#br0" timeOffset="39326.2494">16323 4785 282 0,'10'38'71'0,"-2"26"-69"15,5 16 8-15,2 6 19 16,-4-6-7-16,-1-2 2 16,1-5 0-16,1-10-9 0,-4-2-3 15,2-8-4-15,1-3-6 16,-1-11 2-16,-2-4-4 15,7-10-29-15,0-13-31 16,11-12-79-16,7 0-77 16</inkml:trace>
  <inkml:trace contextRef="#ctx0" brushRef="#br0" timeOffset="39569.2633">16760 5435 54 0,'18'-24'236'16,"3"3"-198"-16,6-4-28 16,0 2 12-16,-4-1-4 15,-2 0-3-15,-6 5 1 0,-6 8-5 16,-9 3-6-16,0 5-5 15,0 3 0-15,-6 0-3 16,-15 3-2-16,0 25 5 16,1 10 0-16,4 9-6 15,8-3 6-15,8-3 14 16,0-6-10-16,0-5-1 15,21-10 0-15,8-6-1 16,16-5-2-16,5-8-8 16,9-1-41-16,-2 0-94 15</inkml:trace>
  <inkml:trace contextRef="#ctx0" brushRef="#br0" timeOffset="53170.0412">7994 7678 3 0,'0'-8'170'15,"-7"-3"-139"-15,5 6-21 16,2 5-3-16,0 0 3 15,0 0 4-15,0 0-5 16,0 0-6-16,0 0-2 16,0 0 11-16,2 0-12 15,26 0 2-15,16 11 6 16,21-3 2-16,9-3 9 15,13-5-6-15,1 0-5 16,-4 0-1-16,-7 0-5 16,-15 0-1-16,-16 0 0 15,-17 0 0-15,-14 0 2 0,-9 0-2 16,-4 0-1-1,-2 0 1-15,0 0 0 0,0 0 1 16,0 0 3-16,0 0 7 16,0 0-2-16,-2 0-10 15,-14-2-14-15,-7-4-71 16,-3-1-135-16</inkml:trace>
  <inkml:trace contextRef="#ctx0" brushRef="#br0" timeOffset="56075.2073">10108 7559 81 0,'-8'-7'30'15,"5"5"-21"-15,0 2 7 0,3-5 13 16,-4 2-3-1,2-2-2-15,2-4-6 0,0 7 3 16,0-3-7-16,0 0 2 16,0-3 8-16,9-1-7 15,12 7-10-15,8 2-7 16,4 0-1-16,3 2 1 15,5 25 1-15,5 7 8 16,0 13 0-16,5 4 5 16,-1 2-2-16,-2-3-3 15,-4-4-1-15,-2-4-5 16,-7-4 2-16,-1-9-3 15,-14-5 2-15,-5-8-2 0,-6-5-1 16,-9-5-1 0,0-6 0-16,0 0 0 0,0 0 2 15,0 0-1-15,0 0-1 16,0 0-9-16,0 0-16 15,0 0-45-15,-6 0-29 16</inkml:trace>
  <inkml:trace contextRef="#ctx0" brushRef="#br0" timeOffset="56520.2328">10334 7863 169 0,'0'0'137'15,"0"0"-137"-15,0 0-17 16,10 8 9-16,16 11 8 15,7 2 10-15,6 3 14 16,-1 0-9-16,4-6-5 16,-7-1-3-16,1-7-1 15,-7-1 4-15,2-4-3 16,-8-3 0-16,-2-2 2 15,-6 0 1-15,-10 0-2 16,2 0 7-16,-1 0 2 16,-1-2 5-16,5-22 1 0,5-5-9 15,-1-10-11 1,-2 3-1-16,-3-6 0 0,0-2-1 15,-1-1 0-15,-5-1-1 16,1-2-27-16,-4 8-7 16,0 8-13-16,0 16-34 15,0 12-17-15,0 4-72 16</inkml:trace>
  <inkml:trace contextRef="#ctx0" brushRef="#br0" timeOffset="58890.3684">15953 8149 315 0,'0'3'79'16,"-3"-3"-70"-16,3 0-2 15,0 0 8-15,0 0-9 16,0 0 0-16,0 0-6 16,0 0-1-16,-4 0-56 15,1-29-154-15</inkml:trace>
  <inkml:trace contextRef="#ctx0" brushRef="#br0" timeOffset="60701.472">16118 8336 221 0,'-14'0'24'0,"2"-2"-22"16,6-9 0-16,6 6 17 15,0-4 8-15,0 1-9 16,0-5 0-16,0-5 5 15,9-10-22-15,24-4 1 16,11-4-4-16,12-3 0 16,19 2-1-16,12 2 6 15,19 0-6-15,16 1 13 16,12 5-9-16,8 4-1 15,7 4 2-15,0 8-2 16,-2 4 4-16,2 7-4 16,12-1 0-16,9 3 1 15,2 0 0-15,8 0-1 0,5 0 0 16,-2 0-1-16,2 0 1 15,0 0 0-15,-10 0 2 16,0 0-2-16,0 0 2 16,-3 0-2-16,-5 0 0 15,-10 0 1-15,-6 5-1 16,-7 9 2-16,-8 0-2 15,-15 1 0-15,-10 4-2 16,-8 6 2-16,5-1-1 16,2 2 0-16,0 1 0 15,2-3 1-15,1 2 2 16,2 2-2-16,11 3 0 15,2 2 0-15,-1 1 0 0,1 1 1 16,-7 2-2 0,-11 4 2-16,-5-4-1 0,-7 3 0 15,0-5 2-15,-3 2-2 16,-3-4 1-16,-4-2-1 15,-3 3-1-15,0-4-1 16,5 6 2-16,7-2 3 16,11 1-3-16,8 2 0 15,2-2 0-15,-2-1 0 16,-3 0 5-16,-13-5 2 15,-7 2-6-15,-6 3 6 16,5-3-3-16,2 6-1 0,19-2 3 16,9 2-2-1,5 0 4-15,11-3-6 16,-9 0 1-16,2-7-2 0,-8-4-1 15,-7-2 2-15,-10-2-2 16,-1-1 0-16,1 1 2 16,7 3-2-16,12 1 0 15,3-3-1-15,6-1 2 16,-7-1-1-16,-5-2 0 15,-9-2-1-15,-6-1 1 16,-5 3 0-16,-5 1 1 16,4 1-1-16,-6 5 0 15,0 2 0-15,-5 0 0 16,-10-4 0-16,-9-3 1 15,-9-1-1-15,-2-4 0 0,2 3 0 16,0-1 3-16,7-1-3 16,-1 5 1-16,-3-3-1 15,-8-3-2-15,-9 1 2 16,-9-4 1-16,-8-2-1 15,-7 0 1-15,3 1 0 16,-1-2 0-16,-1-1 4 16,1 2-5-16,3-3 4 15,4 4-3-15,-2-2 4 16,0 1-3-16,2-3-1 15,3 4 0-15,3 1 0 16,-1-2 0-16,1 0-1 16,0 3 0-16,2-4 1 15,-2 2-1-15,-1-6 0 0,1 2 0 16,-6-5 0-16,-3 2 0 15,-6-2 2-15,-7 0-1 16,-6 0 0-16,2 0-2 16,-8 0-2-16,5 0-23 15,-2-19-37-15,-1 7-33 16,-4-2-65-16</inkml:trace>
  <inkml:trace contextRef="#ctx0" brushRef="#br0" timeOffset="61106.4951">28230 9504 38 0,'-8'-13'231'15,"-2"13"-170"-15,7 0-58 16,3 0 2-16,0 0 2 15,0 0 0-15,0 3 9 16,0 16-8-16,0 10 4 16,18 9 9-16,10 3-3 15,3-3-8-15,11 2-2 16,6-2-4-16,6-6 3 15,5-4-7-15,-2-5 2 16,-4-2 2-16,-11-4-4 16,-13-7 0-16,-14-2 1 15,-10-1-1-15,-5 6 0 0,0-1 0 16,-5 10 15-16,-34 7 9 15,-17 2 2-15,-19 0 0 16,-5-2-10-16,3 1-13 16,8-1 1-16,13 0-4 15,6-1 0-15,12-7 0 16,10-1-26-16,10-3-37 15,13-1-97-15</inkml:trace>
  <inkml:trace contextRef="#ctx0" brushRef="#br0" timeOffset="69258.9614">7825 9644 151 0,'-7'0'34'0,"4"-3"-23"0,3-3 9 16,-3 4 2-16,3 2 2 15,0 0-8-15,0-3 3 16,0 3-11-16,0 0-4 16,0 0-2-16,0 0 3 15,0 0-1-15,0 0 3 16,0 0 3-16,0 0-7 15,0-2 7-15,0-1 0 16,0-5 3-16,0-2-13 16,0-7-1-16,3 1-6 15,15-6 7-15,10-2 4 16,10 0 2-16,15 0-2 15,18 0-3-15,19-1-1 0,13 0 1 16,10-1 3 0,0 4-4-16,3 2 0 0,-9 10 0 15,4 7 0-15,-5 3-1 16,-2 0-2-16,3 6 3 15,-3 12 0-15,-3 7 0 16,-6 4-1-16,-12 0 1 16,-6 0 1-16,-14 4-1 15,-6-4 2-15,-10-2-2 16,-3-1 0-16,1-4-2 15,-6-5 2-15,-1-4-1 16,-2-6 1-16,-7-1 1 16,-1-3-1-16,-8-3 0 15,-6 0 4-15,-7 0-3 0,-7 0 2 16,0 0 1-16,0 0-4 15,0-6-7-15,-3-11-52 16,-15-6-7-16,-2 5 13 16,-5-5-32-16,7 0 4 15</inkml:trace>
  <inkml:trace contextRef="#ctx0" brushRef="#br0" timeOffset="69484.9743">9809 9380 12 0,'-27'-22'106'16,"6"6"-42"-16,10 5-21 16,7 5 3-16,4 4-12 15,0-2-29-15,0 4-5 16,0 0-7-16,7 6 7 15,16 24 0-15,7 2 16 0,5 5-4 16,-2-2-2 0,-5 0-3-16,-15-3-3 0,-6 2-2 15,-7 4-2-15,0 2 0 16,-30 3 7-16,-11 0 1 15,-8-3 2-15,5-3-10 16,6-4-11-16,11-7-51 16,18-10-55-16</inkml:trace>
  <inkml:trace contextRef="#ctx0" brushRef="#br0" timeOffset="69772.9908">10082 9371 254 0,'15'-16'56'16,"14"-3"-55"-16,17 6-1 16,10 2 2-16,9 3 7 15,4 5 11-15,-2 3 1 16,2 0-13-16,-12 0 0 15,-8 0-1-15,-13 0-5 16,-11 0-2-16,-14 0 1 16,-8 0 1-16,-3 0-2 15,0 0-12-15,-21 0-20 16,-29 0-25-16,-18 0-13 15,-7 0-69-15,16 0 78 0</inkml:trace>
  <inkml:trace contextRef="#ctx0" brushRef="#br0" timeOffset="69961.0016">10326 9301 44 0,'0'0'51'15,"0"0"-38"-15,0 22 0 16,0 15 12-16,0 9 33 15,0 4-1-15,0 3-26 16,11-2 0-16,1-3-4 16,1-1-8-16,-5-8-7 15,4-2-6-15,-1-4 1 16,-1-7-1-16,-4-2-4 15,-4-3 0-15,5-1-1 16,-4-4-1-16,3-8-33 16,6-5-52-16,6-3-50 15</inkml:trace>
  <inkml:trace contextRef="#ctx0" brushRef="#br0" timeOffset="70318.022">10596 9646 203 0,'3'-11'31'15,"12"1"-27"-15,3 10 28 16,8 0-10-16,10 0-8 15,0 16 12-15,5 16-8 16,-2 6 1-16,-6 1-7 16,-4-6 1-16,-7-4-7 15,-6-7-2-15,-9-7-3 16,-7-4-1-16,0-9-9 15,0-2 9-15,0 0 9 0,0 0 6 16,0 0 1 0,0 0-7-16,0-9-6 0,6-21-2 15,6-13 3-15,11-8 1 16,8-5-3-16,3 4-2 15,2 2 0-15,-8 13 4 16,-5 10-8-16,-5 11 4 16,-10 5-1-16,-1 4-4 15,-4 7-15-15,2 0-18 16,8 0-16-16,5 0-3 15,0 10-6-15,0 1-60 16</inkml:trace>
  <inkml:trace contextRef="#ctx0" brushRef="#br0" timeOffset="70736.0459">11315 9479 143 0,'0'-6'52'0,"0"-1"-23"16,0 7 12-16,3 0-18 16,0 0-14-16,0 0-5 15,-1 7-1-15,8 11 15 16,1-2-2-16,4 0-6 15,0 0 5-15,3-3-15 16,-2 1 7-16,4-6-4 16,-5-2 1-16,2-4-2 15,-2-2-1-15,0 0 0 16,-2 0 2-16,-5 0 0 15,4 0-2-15,-1 0 3 0,4-16 0 16,1-5-4 0,-1-1 4-16,-4 3-2 0,-2 4-2 15,-3 5 1-15,-3 4-1 16,-3 6 1-16,0 0-1 15,0 0-2-15,2 0 1 16,5 0-4-16,2 0 5 16,6 7 3-16,0 4-2 15,-1-3 0-15,1-3 1 16,0 0-2-16,3-1 1 15,3-4 0-15,2 0-1 16,5 0-21-16,-8 0-54 16,-2 0-39-16,-7 0-76 0</inkml:trace>
  <inkml:trace contextRef="#ctx0" brushRef="#br0" timeOffset="71039.0632">11945 9435 165 0,'8'-11'34'0,"5"-2"-28"16,5-3 24-16,0-3 3 15,2 3-9-15,-2-6-6 16,-7 3 3-16,-1 4-12 16,-7 0 5-16,-3 2-14 15,0 6 1-15,-10 7-4 0,-16 0 3 16,-7 0-5-1,1 27 4-15,2 10-3 0,9 6-3 16,11 5 6-16,10-2-15 16,0-3 16-16,7-4 9 15,20-4-8-15,6-7 2 16,2-8 0-16,10-9-3 15,11-8-9-15,6-3-63 16,4 0-91-16</inkml:trace>
  <inkml:trace contextRef="#ctx0" brushRef="#br0" timeOffset="73472.2024">10013 11652 93 0,'-5'-6'69'16,"-4"-2"-60"-16,7 3 5 0,2 2-1 15,0 3-6-15,0 0 0 16,0 0-5-16,0 0-2 15,0 0-9-15,20 0 9 16,15 0 5-16,13 0-1 16,8 0-1-16,9 5 2 15,17-5-3-15,3 6-1 16,10-1-1-16,8-3 6 15,5 5-9-15,-1-2 3 16,0-5 0-16,6 0 0 16,12 0 9-16,11 0-13 15,13 0 4-15,3 0 0 16,-8-5 1-16,3 2-1 0,-14-1 1 15,-9 4 4-15,-1-2-5 16,-13 2 0-16,-9 0 2 16,-6 0-3-16,-10 0 3 15,2 0-2-15,-1 0 1 16,0 0-1-16,7 2 1 15,-1 5 1-15,3-2-1 16,3 0 0-16,0-5-1 16,2 4 0-16,11-4 0 15,2 0 0-15,5 0 1 16,1 0-1-16,3 0 0 15,-3 1 1-15,-3 2 2 0,-3 2-3 16,2 0 0-16,-2 4 0 16,-2-4 0-16,-3-3 0 15,-3 5 0-15,-4-6 0 16,-6 5 0-16,3-3 0 15,-6-1 3-15,-9 1-3 16,-9 0-1-16,-10 0 1 16,-15-3 0-16,-7 0-1 15,-9 0 1-15,-13 2 3 16,-7-2 1-16,-8 0 3 15,-5 0-5-15,0 0 4 16,0 2-6-16,0 2-2 16,0 3-30-16,0 5-116 15</inkml:trace>
  <inkml:trace contextRef="#ctx0" brushRef="#br0" timeOffset="74785.2775">18641 11023 220 0,'0'-8'20'15,"0"-2"-16"-15,0 6-1 0,0 0-3 16,11-7 2-16,17-2 5 16,8-5-5-16,13-2 7 15,8-1 1-15,14-1-6 16,15-2 3-16,16 0 6 15,19 1-13-15,18-5 0 16,7 1 2-16,9 1 3 16,2-7-5-16,4 8 0 15,11 0-2-15,6 7-1 16,7 3 3-16,5 8 0 15,3 4 1-15,3 3-1 16,-1 0 0-16,5 3-2 16,-1 16 2-16,-2 4 0 15,-4 1 2-15,5 6-4 0,5 2 4 16,-2 1 0-16,4 3 0 15,-12 2-2-15,-8 2 0 16,-10 3 1-16,-6 2-1 16,-9 6 0-16,-6 0 4 15,-5 2-2-15,-3 2 2 16,-4-3-3-16,2 2 2 15,-2-3 6-15,1 2-1 16,2-2-4-16,-5-3-4 16,-6-2 2-16,-16-4-1 15,-7-5 0-15,-5-1 4 16,-8-4 1-16,-6-6-1 15,-8-2-5-15,-4-5 11 16,-3-1-5-16,0 0 2 0,3-3-4 16,10 1-1-16,5 2 0 15,15-2-3-15,9 4-2 16,5-6 2-16,4-2 3 15,-7-1-3-15,-8-3 0 16,-8 0-4-16,-7 1 4 16,-9-5-5-16,-1-1 5 15,2 2 0-15,-1-2 0 16,0 0 0-16,3-1-2 15,0 1-6-15,3-3 8 16,-2 0 2-16,-1 2-2 16,-9-2-2-16,-9 0 2 15,-6 0 0-15,-8 0 2 0,-7 0-2 16,-8 0 0-16,-6 0 1 15,-13 0-1-15,-5 0 1 16,-9 0 0-16,-4-5 5 16,-5-3 4-16,1 6-2 15,-1-4-2-15,-3 3-4 16,0 2-1-16,0 1-1 15,0 0-3-15,0-4-8 16,0-1-31-16,0 1-45 16,-18-3-89-16</inkml:trace>
  <inkml:trace contextRef="#ctx0" brushRef="#br0" timeOffset="75160.299">28278 11590 31 0,'-5'-11'247'0,"-5"8"-230"16,10 3-3-16,0 0 7 15,0 0-7-15,0 0-10 16,0 9-4-16,0 14 0 15,0 10 9-15,0 4 6 16,21 3-14-16,17 3 14 16,11-6-4-16,7 1-2 0,1-8-5 15,-1-4 1 1,-9-2-1-16,-9-5 0 0,-11-3-4 15,-15 2 4-15,-12-1-4 16,0 4 1-16,-15 10 21 16,-29 0 10-16,-18 0-1 15,-15 7-15-15,-10-4-8 16,4 1-5-16,9 0-3 15,14 2-18-15,22-2-104 16</inkml:trace>
  <inkml:trace contextRef="#ctx0" brushRef="#br0" timeOffset="90334.1668">6239 16814 169 0,'-31'-13'0'16,"-2"1"-3"-16,7 3 3 15,5 1 25-15,14 2 6 16,-1 1-16-16,3 2 9 16,2 3 2-16,3-3-8 0,0 3-1 15,0 0-9 1,0 0-8-16,0-2-10 0,0-1 3 15,0 3 5-15,8 0 0 16,28-2 2-16,18-1 21 16,20-5-20-16,21-1 8 15,9 5-2-15,9-2 0 16,-3 1-7-16,-4 2 3 15,-4-2-3-15,-14-1 2 16,-8 1 0-16,-17-3 0 16,-13 3-1-16,-20-1-1 15,-14 3 3-15,-8 1-3 16,-8 2 2-16,0 0 8 0,0 0 3 15,0 0 2 1,0 0 0-16,0 0 2 0,0 0 1 16,-6-5-6-16,-6-1-12 15,-6-2-13-15,4 0 13 16,-4 3-37-16,0 1-10 15,3 4-58-15,6 0-79 16</inkml:trace>
  <inkml:trace contextRef="#ctx0" brushRef="#br0" timeOffset="107230.1332">9902 16793 81 0,'2'0'71'16,"-2"0"-64"-16,0 0-3 15,0 0-2-15,0 0 15 16,0 0 5-16,0 0-3 16,0 0 1-16,0 0-8 15,0 0 0-15,0 0-3 16,0 0 2-16,0 0-8 15,0 0 1-15,0 0 0 16,0 0 2-16,0 0-1 16,0 0 1-16,0 0-1 0,0 3-1 15,0 0-4-15,0 1-1 16,0 5 1-16,0 2 1 15,0-1-1-15,0 6 0 16,0 0 1-16,-2 0-1 16,-5 3 0-16,4 3 0 15,0 1 0-15,3 7 0 16,-3-2-1-16,-4 10 2 15,5 0-1-15,-1 0 1 16,3 0-1-16,0-1 0 16,0-3-1-16,0 1 1 15,0 3 0-15,0-2 0 16,0 2 0-16,0-1 0 15,3-4 0-15,4-2 1 0,-2 2-1 16,1-3 0 0,1 1 0-16,-5 1 1 15,1 3-1-15,-3 1 0 0,0-2 1 16,0 1-1-16,3 0 0 15,-3-1 0-15,3-2 0 16,2-5-1-16,2 3 0 16,1-1 0-16,2-2 1 15,1-1-1-15,4 1-1 16,-3-8 0-16,4 2 2 15,-3-3-1-15,3-4 1 16,-1 5 0-16,-4 1 1 16,4 1-1-16,0-1 2 0,3 0-2 15,3-5 0-15,-1 1 0 16,1-2-5-16,7-7 0 15,-2 2-4-15,4 1 1 16,2-5 5-16,1 4 3 16,3 1 5-16,-3-5-5 15,-4 6 1-15,1-2-1 16,-1-2 0-16,4-1 3 15,6-2-3-15,2 3-3 16,4-5 2-16,2-2-7 16,1 0 7-16,2 0 1 15,1 0-1-15,-1 0-3 0,6 0 4 16,8 0-1-1,3-9-1-15,2-1-1 16,-1 0 6-16,-5-1-3 0,-1 0 0 16,-6 2 1-16,-2 4-1 15,-4 0 1-15,1 0-1 16,-3 3 1-16,2 2-1 15,-2 0 0-15,-1 0 0 16,1 0 0-16,-1 0 0 16,4 0 0-16,3 0 0 15,2 0 0-15,-1 0 2 16,6 0-2-16,-5 0-3 15,1 0 3-15,-2 0 2 16,-4 0-2-16,3 0 0 16,2 0-1-16,1 0 0 0,5 0 0 15,4 0 0-15,4-8 2 16,7-1-1-16,0-1 0 15,1 2 0-15,-4 0 0 16,-5-1 0-16,-7 5 0 16,-6-1 0-16,-2 0 1 15,-3 5-1-15,-4 0 0 16,-6 0 0-16,1 0 0 15,3 0-1-15,-3 0 1 16,9 0 0-16,-2 0 0 16,2 0 1-16,6 0-1 15,-4 0 0-15,7 0 0 0,-4 0 0 16,1 0 2-1,-1-9 3-15,-3 5-3 0,-3-3-2 16,4 2 1-16,-3-1 1 16,-4-2-2-16,1 0 3 15,-4-4-3-15,-2 6 0 16,2-2-2-16,4-1 2 15,-1 4 4-15,-2 1-2 16,-6 1-2-16,-3-1 0 16,-7 2 0-16,4 2 0 15,-10-3 0-15,-2-2 0 16,0 2 0-16,-3-5 1 15,-1 3-4-15,4-6 1 0,-6 0 2 16,6-2-2 0,0 2 4-16,-3 1-2 0,-1-2 0 15,1 5 1-15,-5-1 0 16,1 0-1-16,1-1 2 15,-3 5-2-15,6-4 1 16,0-4-1-16,0 2 0 16,5-1 0-16,6 1 0 15,2-7 0-15,7 2 0 16,-2-6 0-16,-3-2 0 15,-1 3-1-15,-5 1 3 16,-3-3-2-16,-6 4 0 16,-3-1 0-16,-4 0 0 15,-2-2 0-15,-3-1 1 16,-3-4 4-16,-3-5-2 0,0-3 2 15,0-3-5-15,0-3 9 16,0 0-3-16,-11-3-1 16,1 0-3-16,2 4 3 15,5-4 0-15,-1 5 3 16,1 3-6-16,-2 3 4 15,2 1-3-15,-4 0-2 16,1-3 0-16,-2-1 0 16,-4-3 0-16,-3-1-1 15,-1 1 0-15,-7-2 0 16,2 5 0-16,-5 3 0 15,-4 0-1-15,1 6 0 0,1 1 1 16,2 3 1 0,-1 1-1-16,0 3 0 0,-6-3 0 15,-2 1 0-15,-4 6-1 16,-5-1-1-16,-3 5-1 15,-9 0-1-15,-8-3 0 16,-1 3 0-16,-12-3 0 16,0 2 1-16,0 1-3 15,0-4 5-15,2 3 0 16,4 2 1-16,-4-3 0 15,4 3 0-15,-3 2 0 16,-3-1 0-16,-1 3 0 16,1 0 0-16,-1 1-1 15,1 3-4-15,3-3-1 16,4 1 2-16,6 1 2 0,2-3 2 15,3 2-1-15,2-3 1 16,-5 4 1-16,-4 2-1 16,-11 0 0-16,-3 0-2 15,-3 0 2-15,3 0-1 16,3 0-1-16,8 0 0 15,1 0 1-15,0 0 1 16,5 2-1-16,-5-2 0 16,6 0 0-16,-1 0 0 15,6 0 1-15,1 0 0 16,3 0 0-16,-3 0 0 15,-3 6 0-15,5-3 0 0,-3 2-2 16,4 0 2 0,2 0-1-16,-2 4 1 0,2-4 0 15,-3-2 0-15,1 5 1 16,0-4-1-16,0 2 2 15,2 0-2-15,0-1 0 16,1 1 0-16,-1-1 0 16,0 3 0-16,4-3 0 15,3 6 0-15,-4-2 0 16,6-1 1-16,1 1-1 15,5 0 0-15,0-1-1 16,1 2 1-16,2 4 0 16,-2-3 2-16,-3 1-2 15,-1 2-1-15,-4 0 1 16,2 1 0-16,0-1 0 0,2-1 0 15,3-2 1 1,3-5-1-16,1-1 0 0,5-1 1 16,3 3-1-16,4-5 0 15,-1 1 9-15,-2 1-6 16,-5 3-2-16,-1-2 0 15,-1 6-1-15,1-3 0 16,-7 5 1-16,3 1-1 16,-3-1 1-16,7 1-1 15,-1-4 1-15,6 1-1 16,9-3 3-16,3-6-2 15,6 1-1-15,6-3 2 0,0 0-2 16,0 0 0 0,0 0-1-16,0 0-4 0,0 0-20 15,13 0-28-15,34-8-47 16</inkml:trace>
  <inkml:trace contextRef="#ctx0" brushRef="#br0" timeOffset="110298.3087">17539 16844 127 0,'0'-21'42'16,"0"7"-38"-16,0 8-2 16,3 6-2-16,-1 0 2 15,1 0-2-15,4 0 9 16,1 0 10-16,2 11-8 15,-2 8 6-15,5 8 6 16,-8 8 1-16,7 10-6 16,-3 8 2-16,3 5-8 15,-1 2-3-15,2-1-6 16,-5 2 0-16,-1-1-2 15,1-2 0-15,4-4 2 0,4-3-3 16,-3-1 2-16,12-2-1 16,1 0 0-16,1 0-1 15,3 0 0-15,-4-2 0 16,4-3 1-16,1-5-2 15,3-4 1-15,-4-5 0 16,4-5-4-16,-3-2 4 16,2-5 0-16,0-5 2 15,0-1-2-15,2 2 0 16,1-1 0-16,0-2 0 15,5 0 1-15,4-1-4 0,5-2 3 16,4-4 0 0,2-3 2-16,1 0-2 0,5 0-12 15,1 0 12-15,2 0-7 16,0 0 4-16,6 0 1 15,4-3 2-15,-1 1 0 16,-2-3-3-16,-2 2-7 16,-4 3-4-16,-4 0-3 15,-5 0 15-15,-6 0 1 16,-4 0 2-16,1 0-1 15,-1 0 0-15,6 0 0 16,4 0-2-16,2 0 2 16,3 3 2-16,2 2 0 15,-2 0-3-15,0 0 1 16,-6 4-1-16,-2-4 1 0,0-2-1 15,-2-3-2-15,4 0-3 16,5 0 5-16,4 0-1 16,-3 0 0-16,4 0-1 15,-1 0-3-15,1 0 3 16,-1 0 3-16,4 0-5 15,1 0 5-15,2 0-1 16,-4 0-1-16,-3 0 2 16,-5 0-2-16,-1 0 2 15,-3 0 0-15,-2 0-1 16,-3 0-1-16,-1 0 0 15,1 0 2-15,-5 0 0 0,5 3 0 16,-2-1 0 0,-2 6 0-16,1-5 0 0,-1 2 0 15,1-5 0-15,1 3 0 16,0-3-2-16,-5 0 2 15,-6 0 0-15,-2 0 0 16,-3 0 0-16,-4 0 0 16,-5 0 0-16,0 0 0 15,0 0-1-15,-3 0 1 16,5-8 0-16,4 5 0 15,0-5 0-15,-1 0 3 16,4 3-3-16,3 0 0 16,3 0 0-16,-1-2 1 15,1 0-1-15,0 1 0 16,-1 1 0-16,-2 0 0 15,-4 2 0-15,-2-2 1 0,-7 0-1 16,5-2-7-16,-2 0 5 16,4 2-2-16,-1-4 4 15,-2 1-2-15,0 1 2 16,-1-5 0-16,-1 4 1 15,-1 4-1-15,-4-5 0 16,1 4 0-16,2-3 0 16,-2 3-3-16,0-4 3 15,4 1 0-15,-2-2-1 16,-2 2 0-16,-1-3 2 15,1 4-2-15,0-5 1 0,-1-1-1 16,5-3 0 0,-1-3-3-16,-7 1-1 0,1-6 3 15,-7 2 2-15,2-5 1 16,-8 0 0-16,5 1 4 15,-5-4 0-15,1 4 0 16,1-3 8-16,-4-4-12 16,-1 1 1-16,1-8 4 15,3 0 2-15,-2-3 0 16,-4 0-2-16,0 1 0 15,0 2 8-15,0-1-2 16,0 2-5-16,-4-2-2 16,-2 4-1-16,1-3-1 15,-1-1-1-15,2 5 2 16,1-5-4-16,0 1 4 0,1-3-3 15,-4 6-1-15,-1 1 2 16,-1 5 0-16,-4 7 1 16,-4 2 10-16,3 9 1 15,-2-1-4-15,-1 4-8 16,1 2-1-16,7-3 0 15,-2 2-1-15,-1 2 0 16,-1-3 0-16,-6 2-1 16,-8 2-6-16,-13 2 1 15,-12 0-1-15,-11 4 4 16,-9 0-1-16,-4 0 3 15,-5-3-2-15,0 1 1 16,0-2 1-16,-1 3-4 16,-2-5 5-16,3 1-1 0,-6 2-1 15,0 3-4-15,-1 0-2 16,-8 0 3-16,0 0 2 15,-5 0 3-15,4 0 1 16,1 3-1-16,6 2-1 16,3 1 1-16,6-1 0 15,-1 4 1-15,4-2-1 16,3-2 0-16,3 3 0 15,2-3 0-15,-2-2 0 16,-2 4 0-16,-6 0 0 16,2 0 0-16,-3-1-13 15,-3-3 11-15,-6-1-5 16,-4 1 4-16,-4 0 1 15,4 0 2-15,8-1 0 0,2 0 0 16,11 3-2-16,1-1 2 16,2-1 0-16,1-1 0 15,-1-2 0-15,-1 3 0 16,-4 1 0-16,2-1 0 15,-5 0 0-15,5 0 0 16,7 0 0-16,2-3 1 16,11 0-1-16,3 0 1 15,5 0-1-15,3 0 0 16,2 0 0-16,1 0 1 15,-1 0 0-15,1 0-1 0,-1-3 2 16,-4 3-2 0,5 0 0-16,-1 0 1 0,-2 0-1 15,0 0 2-15,-4 0-2 16,3 0 1-16,3 0-4 15,5 0 5-15,1 0-4 16,0 0 2-16,4 0 0 16,-4 0 2-16,-3 0-2 15,-3 0 0-15,-9 0 1 16,-2 8-1-16,-1 3-1 15,7-4 1-15,3-1 2 16,11 1 0-16,6-6-2 16,6 2 0-16,3-3 0 15,0 0 0-15,-3 0 0 16,0 0 2-16,1 3-2 0,-7-1 0 15,0 1-1-15,-2-1 1 16,1 4 0-16,2-1 0 16,2 1 0-16,3-2-3 15,0 3 5-15,3-1-2 16,4-5 0-16,-7 2 2 15,0 3-2-15,0-2-1 16,3-1 1-16,10 0 2 16,-1 0-2-16,6-3 0 15,-4 2 0-15,-1 7 0 16,-1-5-1-16,1 2-1 15,-2 5-37-15,7-8-111 0</inkml:trace>
  <inkml:trace contextRef="#ctx0" brushRef="#br0" timeOffset="115900.6292">8799 15894 43 0,'-12'0'13'0,"1"0"-5"16,1 0 11-16,2 0 9 15,4-1 5-15,1-6-5 16,-3 5-5-16,4-1-6 16,-1 1-4-16,-1 2-1 0,4 0 1 15,0 0-5-15,0 0-1 16,0 0-1-16,0 0 1 15,0 0-2-15,-3 0 1 16,3 0 3-16,0 0-8 16,0 0 1-16,0 0 0 15,0 0-1-15,0 0 0 16,0 0-1-16,0 0 1 15,0 0 1-15,0 0 0 16,0-3 0-16,0 0 5 16,0 1 4-16,0-1 5 15,0 0-12-15,0 0-4 0,0 1-1 16,0-3-4-16,0 0-6 15,10-7 3-15,10-3 8 16,16-6 7-16,11-4-7 16,16 4 0-1,2-1 0-15,9 6 5 0,4 2-5 16,-4 4 0-16,3 5-2 15,-5 2 1-15,-5 3 1 16,0 0-1-16,-5 0-2 16,2 8 1-16,3 16 2 15,3 9 2-15,4-5-1 16,1 2 0-16,-6-1-1 15,-5-5 2-15,2-2-2 16,-1-8 0-16,4-4 3 16,-1-10-2-16,-2 0 0 0,-4 0-1 15,-6 0 0-15,-12 0 0 16,-11-5 2-16,-9 3-2 15,-9 2 0-15,-9-3 1 16,0 3 1-16,-6 0-2 16,0-4-2-16,0 4-18 15,0 0-13-15,0 0-6 16,0 0-13-16,0-5-47 15</inkml:trace>
  <inkml:trace contextRef="#ctx0" brushRef="#br0" timeOffset="116230.648">10341 15635 251 0,'-10'-5'58'15,"8"2"-54"-15,2 0-4 16,0 3-2-16,0 0-4 15,0 0 2-15,20 0-5 16,29 11 9-16,13 14 3 16,0 1-3-16,0 12 4 15,-9 3 0-15,-14-3 1 16,-6 2 4-16,-12-4-3 15,-9-5-2-15,-9 1 10 16,-3-2 8-16,0 2-7 16,-28 0-1-16,-7 2-5 0,-10-1-7 15,7-9-2-15,5-7-10 16,12-10-10-16,10-1-31 15,8-6-28-15,3 0-93 16</inkml:trace>
  <inkml:trace contextRef="#ctx0" brushRef="#br0" timeOffset="116771.679">10961 15568 196 0,'0'-13'26'0,"0"2"-26"0,0 6-5 16,0-6 5-16,6 1 6 15,32-6-1-15,19-6 2 16,12 4 2-16,2 4-4 16,0 0 0-16,-8 9-3 15,-13 2 2-15,-8 1-4 16,-13 2 0-16,-11-4 2 15,-8 4-2-15,-7 0 0 16,-3 0 0-16,0-4-4 16,0-2 0-16,-10 2-7 0,-19-2-16 15,-4 1-5-15,-3 5 16 16,7 0 16-16,2 0 0 15,12 0-2-15,6 0 5 16,7 0 13-16,-1 0-7 16,3 24-8-16,0 13 18 15,0 11-4-15,0 9 10 16,14-1-2-16,6-1-11 15,2-6-3-15,-5-5-3 16,1-14-2-16,-6 0 0 16,1-9-1-16,-5-5-3 15,-3-5 1-15,-1-3 0 16,-1-3-1-16,0-2-33 0,2 1-29 15,-2-4-48 1</inkml:trace>
  <inkml:trace contextRef="#ctx0" brushRef="#br0" timeOffset="117208.704">11657 15708 201 0,'8'0'30'16,"8"0"-30"-16,4 0 2 15,6 2-1-15,-1 17 18 16,1 0-7-16,-2 2 6 16,-3-2-9-16,-6 0 0 0,-3-6-4 15,-6-5 2-15,-6-8 0 16,0 0 0-16,0 0-1 15,0 0 0-15,0 0 2 16,0 0 5-16,0 0-5 16,0 0-3-16,0-19-5 15,-3-8-1-15,0-3-1 16,3-9 4-16,0-2 5 15,0 4-5-15,24 5-2 16,-4 11 0-16,1 7 0 16,-3 7 2-16,-3 1 1 15,-4 3-3-15,-1 3-1 0,-2 0 0 16,4 0 0-16,3 0 1 15,-4 16-2 1,-1 6-4-16,-4 11-22 0,-1-3-1 16,-1 0-22-16,-1-5-31 15,0-9-55-15</inkml:trace>
  <inkml:trace contextRef="#ctx0" brushRef="#br0" timeOffset="117876.7422">12164 15534 16 0,'6'-10'199'16,"-6"6"-146"-16,0 4-38 15,0 0 3-15,0 0-6 16,0 0-12-16,4 21 3 16,4 4 11-16,2 2-4 0,4-3-6 15,1-3-3-15,3-2-1 16,2-6 1-16,-2-5-1 15,3-3-1-15,-3-5 1 16,3 0 0-16,-1 0 3 16,1-21-1-16,0-8-2 15,1-1-5-15,-2-2 5 16,-9 11 8-16,-1 8-4 15,-7 10-2-15,-3 3 2 16,0 0-3-16,0 0-1 16,0 0-7-16,0 5 7 15,2 22 2-15,4 2 6 16,1 3-2-16,4-2-3 15,1-9-2-15,3-2 1 16,3-8-2-16,3-6-1 0,2-5-17 16,8 0-19-16,1-12-1 15,1-17 8-15,0-2 10 16,-13 0 18-16,-9 6 2 15,-4 2 11-15,-4 8 9 16,0 2 5-16,-3 3 3 16,0 1 0-16,0-2-10 15,0 3-8-15,0 0-6 16,0 0-2-16,0 0 2 15,0-1-2-15,0 8 4 16,0 1 0-16,-3 0-2 16,-7 0-4-16,2 0-5 0,-4 5 1 15,3 14 3-15,0 5 1 16,3 0-2-16,6 0 1 15,0-3 1-15,0-2 0 16,13-3-2-16,10-3-1 16,10-2 0-16,11-5 3 15,10-6 0-15,3 0 0 16,2-9-33-16,-8-9-16 15,-10 1-26-15,-12 12-73 16</inkml:trace>
  <inkml:trace contextRef="#ctx0" brushRef="#br0" timeOffset="124653.1298">20637 16069 204 0,'-11'-19'27'15,"4"0"-23"-15,1 8 6 16,4 6 17-16,2 0 7 15,0 2-12-15,-3 3-3 16,3 0-7-16,0 0-8 16,0 0-3-16,0 0-1 15,0 6 0-15,0 28 0 16,3 14 12-16,14 11-4 15,1 4-4-15,3 2-3 16,0-6 2-16,-1-8-1 16,-2-6 0-16,-3-10-2 15,-3-6 0-15,-6-4 1 0,-3-9 1 16,0-7-1-16,-3-4-1 15,0-3 0-15,0 3-7 16,0 0-14-16,-24 1-32 16,-3 2-42-16,6-4-71 15</inkml:trace>
  <inkml:trace contextRef="#ctx0" brushRef="#br0" timeOffset="124969.1479">20513 16430 153 0,'0'-3'118'0,"0"3"-88"16,0 0-30-16,0 17 2 16,0 17 22-16,5 3-3 15,10-4-12-15,6 1-3 16,-3-7-6-16,8-3 4 15,4-9-2-15,6-4 1 16,0-5 10-16,3-6-7 16,-1 0 3-16,-2 0 9 15,-1-6-6-15,-11-6-2 16,-6-6-4-16,-4-5 1 15,-1-9 6-15,4-11-13 16,4-5-2-16,5-11-25 16,13-3-19-16,4 6-47 15,3 8-78-15</inkml:trace>
  <inkml:trace contextRef="#ctx0" brushRef="#br0" timeOffset="127381.2858">23937 17348 81 0,'0'0'243'0,"-3"0"-213"16,3 0-21-16,0 0-9 16,0 0 9-16,0 0 7 15,0 0 9-15,0 0-9 16,0 0-10-16,0 0-5 0,0 0-1 15,10-4 8-15,29-1-2 16,20-4-1-16,24 2-2 16,21 1-1-16,15-2 2 15,17 2-3-15,16-1 1 16,11 2-1-16,6-4 0 15,3-1-1-15,7-1 0 16,-4-6 0-16,3-1-1 16,4-1 1-16,-7 1-8 15,-5 1 4-15,-16 3-2 16,-12 1 5-16,-19 6-2 15,-17-4 1-15,-17 6 2 16,-12 0 0-16,-15-1 1 16,-11 3-1-16,-12 1 0 0,-18 2-1 15,-12 0 1-15,-6-3 0 16,-3 3 2-16,0 0-2 15,0 0 0-15,0 0-6 16,0-5-7-16,0 0-13 16,-7-3-51-16,-1 2-52 15</inkml:trace>
  <inkml:trace contextRef="#ctx0" brushRef="#br0" timeOffset="127810.3104">26769 16789 177 0,'-15'-14'178'16,"15"14"-155"-16,-3-3-21 15,3 3 1-15,0 0-3 16,0 0-6-16,0 0 2 15,0 21-1-15,24 13 4 16,17 1 2-16,18 3-1 16,18-4 12-16,13-7-11 15,15 0 5-15,6-3-9 16,0-8 7-16,2 0-3 15,-3-2-1-15,-7-4-3 0,-5 1 3 16,-14-3 3-16,-19-1 2 16,-20 2-5-16,-18-4-1 15,-19 6-1-15,-8 3 2 16,0 12 2-16,-29 8 32 15,-19 7-13-15,-14 2 4 16,-10-3-12-16,5 0-6 16,-5 3-2-16,7-3-2 15,2 1-3-15,10-5-37 16,2 5-25-16,7 1-71 15,19-9-114-15</inkml:trace>
  <inkml:trace contextRef="#ctx0" brushRef="#br0" timeOffset="135307.7392">4776 19234 183 0,'-5'0'93'0,"-5"0"-71"15,2 0-3-15,5 0 16 16,-1 0-3-16,4 0-13 0,0 0-3 16,0 0-6-16,0 0-3 15,0 0 5-15,0 0 3 16,0 0-5-16,0 0-3 15,0 0-1-15,0 0-2 16,0 0-4-16,0 0-4 16,15 0-9-16,13 0 13 15,6-5 6-15,12-6-4 16,-2 6 1-16,-8-1-3 15,-10 5-3-15,-8-2-2 16,-6 3-3-16,-6 0 0 16,-4 0 3-16,-2 0-7 15,0 0 3-15,0 0-5 16,0-4-9-16,0 4-26 0,-23 0-23 15,-13 0-80-15</inkml:trace>
  <inkml:trace contextRef="#ctx0" brushRef="#br0" timeOffset="135759.765">4776 19234 209 0,'-148'93'44'15,"148"-84"-42"-15,0 8 1 16,0 1 20-16,0 3 7 15,0 0 3-15,0-3-16 16,0 2-10-16,0-7 2 0,0 1-2 16,0 1 0-1,0-1-2-15,0 4 0 0,0-2-1 16,0-2 0-16,0-6-3 15,0-3-1-15,2-5 0 16,8 0-1-16,-2 0-12 16,13 0-8-16,9-5 21 15,6-14 11-15,5-3-6 16,-5 9-4-16,-10 11-1 15,-2 2 0-15,-2 0-15 16,-6 27 14-16,-3 10 1 16,-1 3 4-16,-9 0 0 15,-3-5-3-15,0-6 5 16,0-7-6-16,0-3 5 15,-5-1 9-15,-26-2-2 0,-5 0-2 16,-10-2-2-16,-3-7-7 16,8-1 2-16,2-6-3 15,6 0-15-15,13-3-29 16,14-14-74-16,6-11-89 15</inkml:trace>
  <inkml:trace contextRef="#ctx0" brushRef="#br0" timeOffset="140511.0368">17857 19871 81 0,'0'2'44'15,"0"1"-37"-15,-15 7-2 16,-3 2 11-16,0-7 17 16,15-3-4-16,1-2-7 15,2 0-2-15,0 3 1 16,0-3-9-16,0 2 3 15,0-2-5-15,0 0-7 16,0 0-3-16,0 0 0 16,0 0 9-16,5 0-9 15,24-2 0-15,22-15 26 0,15-3-16 16,17-7-9-16,2-3-1 15,10 1 0-15,10-3 3 16,5 2-2-16,12 3 2 16,-1 3-1-16,2 0-2 15,-2 6 0-15,2 2-1 16,-2-3 2-16,7 0-2 15,8 1 2-15,9-4-1 16,11 6 4-16,4-2-4 16,2 4-1-16,0 0-2 15,-8 1 3-15,-8 0 0 16,-7 3 0-16,3-4 2 0,4 3-5 15,3 1 6-15,3-1-2 16,-1 1-1-16,-3-4 0 16,-2 0-3-16,-7 4 2 15,-5-2-4-15,-6 0 1 16,-6 1 0-16,5 3 4 15,4-4-9-15,3 5 4 16,-3-1 1-16,-3-5 3 16,-4 0-1-16,4-4 1 15,6-1-1-15,15 2-2 16,8-3 3-16,2 4-2 15,0 3 3-15,-2 2 8 16,-3 4-3-16,1 6 7 16,5 0-7-16,9 0 11 15,16 0-6-15,2 0-8 0,3 6 5 16,-2-6-5-16,-8 0 1 15,-2 0-3-15,-6 0 0 16,-8 0 3-16,-12-3-3 16,-3-8 3-16,-5 3-2 15,-3 1 0-15,-7-2 4 16,-8 4-5-16,0 2 1 15,-2 3-1-15,4 0 0 16,-3 0 0-16,-12 0 1 16,-9 3-1-16,-15 2 0 15,-11 4 1-15,-7-2-2 16,-6 4 1-16,-6-3 0 0,-2 1 5 15,-13 0-5-15,-6-2 2 16,-10-2-1-16,-7-3 2 16,-6-2 3-16,-10 0 1 15,-2 0-2-15,-3 0 0 16,0 0 1-16,0 0-6 15,0-7-9-15,0-9 6 16,0 7 3-16,0-2-29 16,-3-1-10-16,3 5-42 15,0-2-26-15,0 5-77 16</inkml:trace>
  <inkml:trace contextRef="#ctx0" brushRef="#br0" timeOffset="140855.0565">28055 18841 313 0,'-3'-4'56'0,"3"4"-41"16,-3 0 2-16,3 0-8 15,0 0 0-15,0 0-6 16,0 0-3-16,0 10 0 15,11 8 3-15,17 3 7 16,5 1 1-16,6 0 5 16,2-1-5-16,-5 1-8 15,-4-4-2-15,-12 4 6 16,-2-4-7-16,-5 1 0 0,-11 0-1 15,-2-1-1-15,0 1 2 16,-5 2 6-16,-28-1 15 16,-11 1-5-16,-16-6 0 15,-3 1-8-15,1 1-6 16,8 1-2-16,7 2 0 15,14-2-39-15,10 6-55 16,17-6-195-16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cm"/>
          <inkml:channelProperty channel="T" name="resolution" value="1" units="1/dev"/>
        </inkml:channelProperties>
      </inkml:inkSource>
      <inkml:timestamp xml:id="ts0" timeString="2015-11-25T15:39:06.7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12455 7403 170 0,'-5'5'11'0,"2"-5"-10"15,0 0 1-15,3-7 0 16,0-7 1-16,0-6 3 16,0 13 7-16,0-6 17 0,11 1-26 15,1-8 1-15,4-1 3 16,4-3-8-16,4-4 0 15,9-6 3-15,8-9 1 16,13-2 9-16,5-9-11 16,10 1 1-16,11-7-3 15,15-3 3-15,15 1-3 16,9-3 0-16,12 7 1 15,11-3-1-15,12 4 0 16,10 2 1-16,-1 7-1 16,-5 5 5-16,-6 5-5 15,-10 6-1-15,4 3 1 0,-10 5 0 16,3 1 2-1,1 5-2-15,3 5 1 0,8 2-2 16,7 4 2-16,1 3 1 16,0 2-2-16,-8 2 0 15,4 0-2-15,-4 0 4 16,1 0-2-16,-10 0 0 15,-8 13 3-15,-9 11-2 16,-12 7 0-16,-4 3-1 16,-4 6 3-16,-13-3-2 15,-4 6 5-15,-1-3 0 16,-4 3 1-16,3-1-2 15,7 5 1-15,7 1 3 16,1-1-4-16,0 1-2 16,-9 0 0-16,-5-5-2 0,-7-2 0 15,0-5 1-15,4-6-2 16,1-4 0-16,5-1 0 15,2 0 2-15,-1-4 0 16,-7 2 1-16,-7-1 3 16,-5-1-3-16,-13 0 2 15,-6-3 1-15,-3-1-3 16,-11 0 3-16,0-1-3 15,2-2 2-15,-2-4 1 16,6 3-2-16,-1-2 5 16,0-3-6-16,2 3 3 15,-8-1-6-15,-6-2 6 0,-4-2-4 16,-13-5 0-1,-10 3-1-15,-2-4-1 0,0 0 0 16,-3 0 4-16,0 0-3 16,0 0 0-16,0 0-1 15,3 0-2-15,3 0-1 16,-3 0 0-16,3 0-15 15,-4-4-38-15,-2-6-53 16</inkml:trace>
  <inkml:trace contextRef="#ctx0" brushRef="#br0" timeOffset="451.0257">19323 6769 243 0,'0'-6'70'16,"-2"2"-59"-16,2 4-9 15,0 0-2-15,0 0 0 16,0 0-6-16,0 0 1 15,0 8-1-15,0 10 6 16,0 12 13-16,15-1-1 16,8 9-4-16,10 1-1 15,6 6 7-15,9-1-10 0,9 2 8 16,2 2-8-1,3-2 9-15,-6-3-2 0,-5-4 1 16,-6-5-11-16,-17-1 2 16,-10 0-3-16,-8-3-3 15,-10 9 2-15,0 1 1 16,-21 8 10-16,-24-3 7 15,-7 6-4-15,-17-8-2 16,-6-3-1-16,-2 0-7 16,8-8-2-16,10 0-1 15,12 0 0-15,14-5-54 16,12-3-66-16,6-13-122 15</inkml:trace>
  <inkml:trace contextRef="#ctx0" brushRef="#br0" timeOffset="24827.42">19585 9360 191 0,'18'-13'31'16,"-8"-3"-29"-16,-5-1 5 15,1 7 6-15,-3 5 14 16,-3 2 17-16,0 3-12 15,0 0-6-15,0 0-10 0,0 0-4 16,0 0-12 0,-9 0-2-16,-21 0 0 0,-11 22 1 15,-6 12 1-15,4 11 0 16,9 9-2-16,9 8 1 15,7 10 1-15,12 6 0 16,6 1 0-16,0-1 0 16,0 2 0-16,16-3 0 15,4-2 0-15,1 1 0 16,0-3 0-16,-9 1 1 15,-4-2 1-15,-8-3-2 16,0 0 0-16,-15-4 0 16,-17-4 3-16,-6-2-3 15,-1-6 1-15,-6-7-1 16,3-8 1-16,9-7 0 0,7-11 1 15,8-10-2-15,13-6 1 16,-1-4-1-16,6 0 4 16,0 0-2-16,-7 0 6 15,5-9-5-15,-4-18-3 16,3-2-2-16,3 0-10 15,0 4-3-15,0 7 11 16,0 4 4-16,0 9 3 16,3 5-3-16,0 0 0 15,2 0-1-15,8 0 1 16,5 0 5-16,5 10-5 15,3 19-2-15,7 9 1 16,0 7 1-16,3 9 3 16,-4 4-3-16,-2 9 0 0,-4 6 0 15,-8 2 1-15,-8 2-1 16,-10 1 5-16,0-1-4 15,0-2 0-15,-3 0 2 16,-12-1-2-16,3-1 0 16,1 2-1-16,1-3 2 15,7-3-2-15,-2-5 1 16,-2 1-1-16,1-9 0 15,-2 1 0-15,-2-4 1 16,5-3 2-16,2-4-3 16,3 0 1-16,0-7 0 15,0 5-1-15,0-5 1 16,3 2 1-16,18 0 2 0,2-7 0 15,5-5-2-15,1-5-1 16,1-5 1-16,2-6-2 16,-2-4 6-16,-1-4-5 15,-4-5 6-15,-2 0-1 16,0 0 2-16,-2 0-3 15,0 0 1-15,-3 0-4 16,-9 0 0-16,-3 0-2 16,-6-5 2-16,0-6-2 15,0-9-21-15,0 0-27 16,-3-8-94-16</inkml:trace>
  <inkml:trace contextRef="#ctx0" brushRef="#br0" timeOffset="33736.9296">15483 14178 64 0,'2'0'24'15,"-2"0"-18"-15,0 0 0 0,0 0-2 16,0 0 0-16,0 0 8 16,0 0 4-16,0 0 0 15,0 0 2-15,0 0-2 16,0 0 2-16,0 0-5 15,0 0-3-15,0 0 4 16,0 0-2-16,3 0-4 16,1 0-8-16,2 0-11 15,-1 0-10-15,11 0 21 16,1 0 15-16,12 0-3 15,11-2-12-15,7-2 6 16,10 1-6-16,8 2 3 16,1-3-1-16,5-1-1 15,2 3 0-15,-4-1-1 16,6 1 1-16,-6-4-1 0,-7 1 0 15,2-1 0-15,-2 5 1 16,2-3 0-16,1 2-2 16,9 2 0-16,6-3 0 15,4 3 1-15,1 0 1 16,2 0-1-16,1 0 0 15,2 0 1-15,-7 0 0 16,-6 0-1-16,-6 0 0 16,-4 0 2-16,0 0-2 15,-1 0 0-15,2 0 2 16,1 0-2-16,1 0 0 15,4 0 0-15,1 0 0 0,-1 0-5 16,-2 0 5-16,2 0 0 16,-6 0 0-16,4 0 0 15,-4 0 3-15,-3 0-6 16,-3 0 3-16,4 0 0 15,-6 0 1-15,4 0 1 16,-4-5-4-16,0-1 2 16,-7-2 0-16,-2 5 3 15,-7 0-3-15,-6 1 0 16,-5 2 0-16,-5 0-1 15,-7 0 1-15,-3 0 0 16,-2 0 2-16,-4 0-2 16,4 0 0-16,-8 0-2 15,2-3 2-15,-2 3 2 16,-1 0-1-16,-5 0 5 0,-2 0-4 15,0 0 3 1,0 0-1-16,0 0 0 0,0 0-1 16,0 0-3-16,0 0 0 15,0 0-2-15,0 0-3 16,0 0-33-16,0 0-45 15,0 0-42-15</inkml:trace>
  <inkml:trace contextRef="#ctx0" brushRef="#br0" timeOffset="34178.9549">18891 13809 169 0,'-3'0'14'16,"3"0"-13"-16,0 0-1 15,0 0-12-15,0 0 6 16,0 0 6-16,18 8 33 15,11 11-16-15,7 0-15 16,5 2 9-16,0 0 1 16,8-2-12-16,-3 0 0 15,5-3 2-15,0-3 9 16,-1-2-10-16,1 0 5 0,-7-1-3 15,-3 1-2-15,-13-1 2 16,-13 4 1-16,-9-4-1 16,-6 7-1-16,0 2 1 15,0 4 20-15,-18 11 16 16,-18-4-10-16,-11 6-11 15,-4 1-6-15,-3-2-5 16,1 3-3-16,0-1-3 16,-1 0-2-16,9-2 0 15,16-6-107-15,8-13-169 16</inkml:trace>
  <inkml:trace contextRef="#ctx0" brushRef="#br0" timeOffset="36834.1067">13349 15513 41 0,'0'-9'23'0,"0"1"-16"16,0 5-2-16,0 3 14 16,0 0 4-16,0 0 0 15,0 0-1-15,0 0-7 16,0 0-5-16,0 0 4 0,0 0 0 15,0 0-7-15,0 0 1 16,0 0-2-16,0 0 1 16,0 0-1-16,0-2-2 15,0 2 2-15,0 0 1 16,0 0-4-16,0 0 1 15,0 0-2-15,0 0-2 16,0 0-2-16,0 0-7 16,3 0-3-16,19 0 12 15,7 0 7-15,7 0 2 16,8 8-9-16,7-5-2 15,6-1 2-15,2-2 2 0,13 0-2 16,-1 0 3-16,6 0-8 16,3 0 10-16,0 0-9 15,-3 0 4-15,1 0 0 16,-4 0 0-16,-5 0 3 15,-2 0-6-15,5 0-1 16,-4-2-2-16,10-1 4 16,-5-3 2-16,4 4-5 15,1-3 4-15,-4-1-5 16,-2 3 6-16,-3 1 1 15,-2-1-1-15,-1 3 0 16,-4 0-1-16,0 0-1 16,2 0 2-16,3 0-1 15,5 0-5-15,2-3 6 16,3 3 0-16,3-2-6 0,0-2 5 15,7 0 0-15,-1-1 1 16,3-1 0-16,3 1-5 16,4 0 3-16,-1 0 3 15,-3-2-4-15,-1 5 5 16,-4-2-2-16,-5 4 2 15,2 0 0-15,-4 0 2 16,0 0-3-16,0 0 3 16,4 0-4-16,-7 0 1 15,1 4-1-15,2 1 1 16,-1-1-1-16,11-3 3 15,-2 5-1-15,7-3-2 0,0 2 2 16,-2-5-4 0,-9 3 5-16,-11-3-3 15,-4 0 0-15,-7 0 1 0,4 0 0 16,1 0 1-16,2 0 0 15,3 0-2-15,5 0 0 16,-7 0 5-16,2 0-5 16,-10 0 2-16,-8-3-1 15,-9 0 0-15,-10 1 2 16,-5-1 0-16,-6 1-3 15,-7-2 1-15,-4 4 8 16,-8 0-9-16,1 0 4 16,-6 0 0-16,0 0 2 15,0 0 3-15,0 0 0 16,0 0 8-16,0 0-3 0,0 0-6 15,0 0-5-15,0 0-3 16,0 0-1-16,0 0 1 16,0 0-7-16,0 0-28 15,0 0-33-15,4 0-28 16</inkml:trace>
  <inkml:trace contextRef="#ctx0" brushRef="#br0" timeOffset="37260.1311">18721 15082 203 0,'-12'-6'31'15,"6"4"-30"-15,6 2-1 16,0 0-2-16,0 0 0 16,0 2-5-16,0 16 7 15,24 5 14-15,9-2-8 16,11 0 24-16,7 1-29 15,3-1 18-15,-2 1-16 16,2 4 5-16,-3-1 2 16,-4 1-6-16,-2 1 5 15,-6-3-2-15,-8-3-3 16,0 1 2-16,-13-1-6 0,-6 1 3 15,-9 3-1-15,-3 5 5 16,0 9 5-16,-21 4 8 16,-24-1 4-16,-17 3-8 15,-7-3-10-15,-4 2-1 16,1 1-2-16,3-2-3 15,13 2-42-15,11 1-95 16,-6-1-107-16</inkml:trace>
  <inkml:trace contextRef="#ctx0" brushRef="#br0" timeOffset="59341.3941">4506 16186 9 0,'3'0'115'0,"-3"0"-115"16,0 0-3-16,0 0 2 15,-3 0 2-15,1 0 2 0,2 3-1 16,0-3 4 0,0 0-6-16,0 0 2 0,0 0 4 15,0 0 6 1,0 0-2-16,0 0 5 0,0 0 0 15,0 0-15-15,13 0 2 16,12 0-1-16,4 0 3 16,12-13 17-16,8-4-10 15,-5 2 7-15,1 2-16 16,-10 3 1-16,-10 3 7 15,-12 4-10-15,-6 1 1 16,-7 2-2-16,0 0 1 16,0 0-30-16,-7 0-18 15,-19 0-15-15,-4 0-9 16</inkml:trace>
  <inkml:trace contextRef="#ctx0" brushRef="#br0" timeOffset="59763.4182">4506 16186 99 0,'-113'40'33'16,"113"-40"-33"-16,0 14 0 16,0 6 4-16,0 13 48 15,0 7-30-15,0 0-3 16,0 3 0-16,0-9-9 15,0 2-4-15,0-14-3 0,0-4-2 16,0-10 0 0,0-5-1-16,0-3 0 0,0 0-1 15,9 0-7-15,11-3 8 16,11-21 10-16,7-8-8 15,4-2 10-15,2 6-12 16,-2 7-14-16,-6 10 14 16,-4 11 4-16,-2 0-4 15,-4 8-16-15,-5 21 16 16,-9 3 4-16,-3 1-2 15,-5-2-2-15,-4-4 5 16,0 0 1-16,0-6 2 16,-7 4 3-16,-16-1-1 15,-8 3-3-15,-7-2-7 16,-1-2 0-16,-2-2-19 0,5-3-33 15,12-4-42-15</inkml:trace>
  <inkml:trace contextRef="#ctx0" brushRef="#br0" timeOffset="62939.5999">8193 16609 190 0,'-21'2'60'16,"3"-2"-49"-16,3 0 3 0,9 0 20 15,6 0 1-15,0 0-9 16,0 0-21-16,0 0-5 15,18-8 0-15,11-5 6 16,22-6 2-16,18-8-8 16,14-2 0-16,15 0 10 15,6-4-10-15,8 4-2 16,8 2 2-16,1 6 0 15,-2 4 0-15,-3 10-1 16,-12 2 2-16,-11 5 1 16,-8 0-1-16,-11 0-2 15,-9 0-2-15,-11 5 3 16,-9-5 0-16,-16 0 1 15,-11 2 1-15,-8-2-2 16,-10 0-2-16,0 4-7 0,0-4 8 16,0 0-2-16,0 0-36 15,0 0-23-15,0 0-26 16</inkml:trace>
  <inkml:trace contextRef="#ctx0" brushRef="#br0" timeOffset="63247.6175">9514 16173 282 0,'-8'-8'22'0,"8"5"-15"16,0 3 9-16,0 0 6 0,0 0-6 15,0 0-16-15,0 0-15 16,15 0 15-16,14 7 9 15,12 16-5-15,5 1-2 16,1 0 4-16,-9 0-4 16,-5 0-2-16,-12-1 2 15,-8 2-5-15,-8 5 6 16,-5 4 1-16,0 6 8 15,-18 3 7-15,-18 2-2 16,-5 1-14-16,2-6 3 16,6-3-5-16,13-7-1 15,11-6-18-15,9-8-77 16,0-13-85-16</inkml:trace>
  <inkml:trace contextRef="#ctx0" brushRef="#br0" timeOffset="63789.6485">10190 16194 323 0,'0'0'36'0,"0"0"-36"16,0-2-5-16,0 2-1 15,0 0-2-15,20-3 8 16,19 0 7-16,5-1 3 16,7-2-6-16,3-1-2 15,-10 0 7-15,-11 4-4 16,-13 3-2-16,-14-2 0 15,-6 2 7-15,0 0 10 16,0 0 6-16,0 0 0 16,0 0-12-16,-6 0-5 15,-6 0-9-15,7 0 2 16,-2 0-1-16,7-3 0 0,0 3 0 15,0 0 1 1,0 0-2-16,0 0 0 0,0 0 1 16,0 0 0-16,0 0-1 15,0 0 0-15,-6 0 0 16,1 0-1-16,-5 0-2 15,-1 0-5-15,8 0-8 16,-1 0-3-16,4 0-10 16,0 0-35-16,0 0-58 15,0 8-38-15</inkml:trace>
  <inkml:trace contextRef="#ctx0" brushRef="#br0" timeOffset="64156.6695">10177 16296 111 0,'-5'0'160'16,"5"0"-128"-16,0 0-26 15,0 0 0-15,0 15-5 16,0 28 0-16,0 12 28 16,0 5-6-16,0 2-11 15,0-3-4-15,5-2 5 16,-2-5-2-16,0-1-1 0,-1-8 2 15,-2-3-1 1,0-3-2-16,0-10-1 0,0-2-7 16,0-10 1-1,0-7 0-15,0-5 0 0,5-3-2 16,-5 0 4-16,2 0-4 15,-2 0-6-15,3 0-43 16,5-14-45-16,10-3-16 16</inkml:trace>
  <inkml:trace contextRef="#ctx0" brushRef="#br0" timeOffset="64389.6828">10236 16622 297 0,'0'-11'71'16,"0"3"-69"-16,0 4-2 15,0-3 8-15,6 5-1 16,16-3-5-16,1 2 4 16,4 0-3-16,-4 0-2 15,2 3 2-15,-14-2-1 16,-2-1 0-16,-6 3-2 15,-3 0-1-15,0 0-27 16,6 0-65-16,9 0-85 16</inkml:trace>
  <inkml:trace contextRef="#ctx0" brushRef="#br0" timeOffset="65085.7226">10766 16347 285 0,'0'-14'64'0,"0"12"-48"16,0-1 16-16,-16 3 0 16,-4 0-15-16,-11 0-14 15,0 5-3-15,-8 24-1 16,6 11 1-16,3 8-1 15,6 3 1-15,13-1-1 16,7-9 0-16,4-4-1 16,0-9 0-16,0-13 0 0,21-3-2 15,1-12-13-15,7 0 8 16,1 0 7-16,6-25 4 15,-4-10 8-15,-5-3-8 16,-9 3 4-16,-10-1-4 16,-5 4 5-16,-3 6-3 15,0 12 9-15,0 5 3 16,0 9-16-16,0 0-2 15,0 0 2-15,0 10-11 16,0 18 11-16,0 10 3 16,0 3 0-16,7-13-2 15,10-1-1-15,5-11-3 16,1-11-2-16,0-5-5 0,4 0-5 15,0 0-3 1,-6-21 10-16,0-9 6 0,-6-2 2 16,-7-2 1-16,-5-4 3 15,-3-4 2-15,0-4-6 16,0-10 0-16,0-5 3 15,-9-1-3-15,-3 5 0 16,4 18-3-16,2 12 3 16,2 15 5-16,1 11-5 15,1 1-6-15,2 0 1 16,0 22-8-16,0 26 13 15,0 13 2-15,0 11 2 16,0 3 0-16,5-8 9 16,8-9-7-16,-1-4 1 15,2-9-2-15,-2-10-3 16,3-7 0-16,0-8-1 0,-3-6 0 15,3-10-1-15,0-4-36 16,5 0-49-16,9-4-43 16</inkml:trace>
  <inkml:trace contextRef="#ctx0" brushRef="#br0" timeOffset="65357.7382">11298 16275 190 0,'-3'-15'100'0,"-7"10"-72"16,2 5 11-16,-2 0-23 15,-1 12-14-15,-1 22 1 16,2 12-3-16,10 7-1 0,0 4 1 16,15-6 0-16,13-3-2 15,-2-12-2-15,-5-4 4 16,-12-9 2-16,-9-5 0 15,0-2-1-15,-22-4 16 16,-19 0 0-16,-9-7-7 16,8-5-4-16,13 0-6 15,14 0-19-15,15-11-66 16,2-7-130-16</inkml:trace>
  <inkml:trace contextRef="#ctx0" brushRef="#br0" timeOffset="65663.7557">11449 16582 201 0,'6'-8'37'0,"6"-1"-20"15,6-5 27-15,8-6-11 16,7-3-6-16,9-5-11 16,-4-2-4-16,-2 1-2 15,-7 3 6-15,-11-3 0 16,-6 4-8-16,-9 8 5 15,-3 3 0-15,0 7 0 16,0 5 8-16,-18 2-21 16,-5 0-6-16,-1 19 3 15,2 15 2-15,8 12 0 16,7-2 1-16,7 3 0 0,0-7 0 15,18-6 0 1,15-7-7-16,6-8-13 0,9-8-5 16,9-11-8-16,-5 0 0 15,-11 0-36-15,-13 0-107 16</inkml:trace>
  <inkml:trace contextRef="#ctx0" brushRef="#br0" timeOffset="68338.9087">16534 17606 130 0,'-15'-30'132'16,"-1"-5"-116"-16,6 17 0 16,10 6 1-16,0 5 2 0,0-4-1 15,0-8 1-15,18 4-7 16,15-4-2-16,8 5-8 15,3 9 9-15,7 5-10 16,-4 0 12-16,1 3-13 16,-4 29 2-16,-5 14-2 15,-9 15 2-15,-9 11 0 16,-9 15 7-16,-12 5 10 15,0 7-11-15,0 0 0 16,-22 0-4-16,2 3 1 16,2-3-3-16,7-1-1 15,8-7 0-15,3-2 1 16,0-4-2-16,0-5 0 0,18 3 0 15,5-3 0 1,1 4 2-16,6-1-2 0,-4-3 0 16,7-4 2-16,-1 3-2 15,4-10 0-15,5 0-1 16,2 2-2-16,-2-5-1 15,1-10 2-15,-4-15 1 16,6-23-6-16,5-18-6 16,2 0 12-16,-2-21 1 15,2-17 5-15,-7 1-3 16,-13-4-2-16,-18 7 2 15,-9-3 2-15,-4 4-2 16,0 2-1-16,-20 3 3 16,-10 1-3-16,-1 6-1 0,-1 3 5 15,5 10-5-15,1 4 0 16,0 4-4-16,-5 0 3 15,-2 8-3-15,1 20 3 16,2 7 1-16,-3 5 0 16,4 8-1-16,2 2 1 15,3 7 2-15,6 3-2 16,6 5 0-16,6 2 0 15,4-5 0-15,2-1-2 16,0-10 0-16,0-3 0 16,12 1 2-16,6-7 0 15,3 3-1-15,-8 1 1 16,0 2 1-16,-1-2-1 15,-1-1 2-15,2-7-2 16,-5-3 0-16,4-4 1 0,-6 1-2 16,3 1 2-1,-3-4-1-15,-6 3 0 0,0-3 0 16,0 3 0-16,0 1 0 15,0 1 0-15,0-2 1 16,-11 0-1-16,-7 2 1 16,0-6-1-16,0 2 0 15,-3-1 0-15,-3-3 1 16,0 1-3-16,1 0 2 15,-1-3 0-15,-3-2 0 16,1-1 0-16,-2-5 0 16,2-3-4-16,0 0 3 0,-5-4 2 15,5-1-2-15,-1-3 2 16,-2-3-1-16,-4 1 0 15,-6-3 0-15,-5 0 0 16,-7 3 0-16,-3-3 0 16,-2 0 1-16,2 3-1 15,4-2 9-15,-1 3-2 16,7-2-3-16,6-2 0 15,5 3-1-15,2-3 2 16,2 0-2-16,-1 0-1 16,4 0-2-16,0 0 0 15,1-13 0-15,1-11-11 16,7-11-27-16,14-5-42 15,3-11-82-15</inkml:trace>
  <inkml:trace contextRef="#ctx0" brushRef="#br0" timeOffset="69614.9817">17642 18654 18 0,'-8'0'23'0,"5"0"6"0,-4 0 33 15,5 0-4-15,2 0-8 16,0 0-7-16,0 0-1 15,0 0-13-15,0 0 5 16,0-7-6-16,30-13-15 16,17-3-13-16,12-2 3 15,4 4 2-15,-10 4-1 16,-8 4-1-16,-12 5-1 15,-4 0 0-15,2 2 2 16,0 1-1-16,8-4-1 16,9 2 1-16,6-3 0 15,-5-1-1-15,-3 4 0 16,-10 0 0-16,-16 2 2 15,-9 5-2-15,-8 0 0 16,-3 0 0-16,0 0 0 0,0 0 1 16,0 0-2-16,0 0-1 15,0 0 0-15,0 0 2 16,0-2-2-16,0 2-2 15,0 0-37-15,0-3-18 16,0 3-24-16,-8 0-22 16</inkml:trace>
  <inkml:trace contextRef="#ctx0" brushRef="#br0" timeOffset="70140.0117">18151 18111 93 0,'0'-13'155'0,"0"7"-133"15,0 5-17-15,0 1 14 16,0 0 3-16,0 0-3 15,0 0-1-15,8 0-7 16,7 0-2-16,6 20 20 0,6 4-6 16,0 9-7-16,3 4 0 15,6 6-3-15,2 8 3 16,9-1-3-16,7 3-5 15,5-1-4-15,3-1 2 16,2-9-3-16,-2-4 0 16,-3-7 4-16,-8-7-6 15,-7-2 2-15,-8-7-1 16,-13-3-2-16,-8-5 2 15,-6-4-2-15,-9 0 0 16,0-3 1-16,0 0 3 16,0 0-3-16,0 0-1 0,0 0-5 15,0 0-6-15,-16 0-20 16,-4-3-28-16,-4-10-14 15,4-3-51-15,2 3-49 16</inkml:trace>
  <inkml:trace contextRef="#ctx0" brushRef="#br0" timeOffset="70516.0332">18736 18103 158 0,'-4'-28'65'15,"-4"8"-37"-15,2 10 2 16,4 1 16-16,-2 6 5 0,4 3-12 16,-3 0-16-16,0 0-8 15,3 0-13-15,-8 14-2 16,-7 23 0-16,-6 18 11 15,-7 16 2-15,2 7 1 16,-4 10-4-16,-2 8 2 16,-4 0-1-16,-2 1 1 15,5-4-1-15,0-10-7 16,9-9 2-16,6-6 0 15,3-12-4-15,4-8-1 16,8-13 1-16,-1-10-2 16,4-7 1-16,0-11-1 0,0-7-2 15,-3 0-11-15,1 0-29 16,2 0-65-16,0-21-88 15</inkml:trace>
  <inkml:trace contextRef="#ctx0" brushRef="#br0" timeOffset="77295.421">15151 22326 118 0,'-7'0'47'0,"1"-4"-35"16,6 2-8-16,0 2 1 15,0 0 7-15,0 0 2 16,0 0 2-16,0 0-9 0,0 0 0 16,0 0-4-16,0 0 1 15,0 0 0-15,0 0-3 16,6 0 2-16,14 0 9 15,11 0-9-15,7 0 3 16,16 0 8-16,5 0 16 16,6 0-15-16,-2-7-4 15,-1-3-4-15,-2 2-2 16,-1 1-4-16,0 4 3 15,1-4-1-15,3 0-2 16,7 0-1-16,5 1 0 16,11-2 1-16,3 2 0 0,3-3 3 15,6-7-1 1,-3 7-1-16,7-5 2 0,-4 6-4 15,-3 0 2-15,-10 3-1 16,-1 5 0-16,-9 0 0 16,2 0-1-16,0 0 2 15,6 0-2-15,4 0 0 16,8-8 2-16,8-13-2 15,13-9 1-15,5-5 1 16,7-4-2-16,0-8 0 16,-6 3 1-16,-9-4-1 15,-6 2-1-15,-6 3 1 16,-6 3 0-16,-13 3 0 15,0 2 0-15,-12 1 0 16,-1-1 0-16,3 0 0 0,-2-6 0 16,4-7 0-16,1-3 1 15,-1-2-1-15,1-1 2 16,-1-1 1-16,-6 1-3 15,-5 1 0-15,-4 2 0 16,-5 2 0-16,-4 4 0 16,-5 3 1-16,-1-4-2 15,-3-2 3-15,1-6-1 16,-4-2 2-16,5-5-3 15,-2-6 0-15,1-3 0 16,5 1 1-16,-2 0-1 16,-4 4 0-16,-7 6 0 0,-6 9 2 15,-7 4-1 1,0 0-1-16,-6 4 4 0,0-1-4 15,0-3 1-15,-1 4 0 16,1-3 0-16,3 4 0 16,-3-1 0-16,0 4 0 15,1 6 0-15,-5 6 1 16,4 1-1-16,-7 7 3 15,-4 2 2-15,2 5-4 16,-1-5 0-16,5-1 1 16,1-8-3-16,1-3 1 15,6-4-1-15,-3 3 0 16,3-1 0-16,-1 3 0 15,-2 4 0-15,-3 2 1 16,-6 4 0-16,-1 7 1 16,0 1 4-16,-5 4-3 0,2-5 3 15,1 1-3-15,3-2-1 16,0-2-2-16,0-1 0 15,-1-1 0-15,5-4 0 16,-2 0-2-16,5 3 2 16,-2 0 1-16,-2 2-1 15,-3 2 0-15,4 1 0 16,-5 4 0-16,-2-2 1 15,2 1 0-15,2-6-1 16,4 2-2-16,7-6 1 16,3 6 1-16,4-4 0 0,-2-2-1 15,3 6 1 1,-5-1 0-16,-6 3-1 0,-5 4 1 15,-5-2 2-15,1 5-2 16,-3-3 0-16,1 2 2 16,-4 1-2-16,0 0 1 15,0 0-1-15,0 1 1 16,0 2 2-16,0 0-2 15,0 0-1-15,0 0 0 16,0 0 0-16,0 0 0 16,0 0 1-16,0 0 4 15,0 0-1-15,0 0-4 16,0 0 0-16,0 0-1 15,0 0-2-15,0 0 0 16,-10 0 3-16,-5 0-1 0,1 2 1 16,-1 1 2-16,0 3-2 15,2 1 0-15,-7 0 0 16,-4 9 0-16,-9-4 1 15,4 7-1-15,-7 5-1 16,1 3 0-16,-1 2 1 16,-3 6 0-16,1 2 1 15,-4 4-1-15,4 2 0 16,-11 5-1-16,3-4 1 15,2 4 2-15,-2 1-2 16,7-6 1-16,11-11-1 16,10-7 0-16,2-15-1 0,16-5 1 15,0-5-4 1,0 0 2-16,0 0-7 0,0 0-7 15,13-15 6-15,31-18 10 16,15-16 2-16,18-10-2 16,3-7 0-16,-3 7 0 15,1 3 0-15,-12 13-1 16,-7 14 1-16,-8 13 0 15,-10 9 0-15,-9 7-1 16,-4 0-2-16,1 28-2 16,-9 13 2-16,5 12 3 15,-4 2 0-15,-3 2 3 16,0-4-2-16,-1-7 0 15,1-9-1-15,3-4-7 16,0-9-84-16,2-16-219 0</inkml:trace>
  <inkml:trace contextRef="#ctx0" brushRef="#br0" timeOffset="79499.5471">19315 18141 24 0,'-231'-59'0'15</inkml:trace>
  <inkml:trace contextRef="#ctx0" brushRef="#br0" timeOffset="98148.6137">33378 8523 47 0,'-8'0'21'15,"-1"0"-13"-15,-2 0 2 16,-2 0 3-16,8 0 1 16,5 0 14-16,0 0-4 15,0 0-5-15,0 0-9 16,0 0-3-16,0 0-1 15,0 0-1-15,0 0 3 0,0 0-4 16,0 0-1-16,-7 0 1 16,1 13 9-16,1 7-3 15,-5 4-7-15,5 2 1 16,-4 7 2-16,2 6-1 15,2 9 1-15,2 7 4 16,0 0-3-16,3 1-1 16,0-3-3-16,0-1 1 15,0-5 1-15,0-4 0 16,0 3-3-16,0-2 0 15,0 0 0-15,0 4 1 16,0-3 0-16,0-1 2 0,0 4-3 16,-4 2-2-16,1 1 2 15,1-1 0-15,-1 1 1 16,0-1-2-16,-2-2 1 15,-2-4-2-15,-4 4 0 16,1-2 1-16,-2 0-1 16,1-1 1-16,1-3 0 15,2 2-1-15,2-4 2 16,-1-1-2-16,5 5 0 15,2-1 0-15,-3-1 0 16,3 1 0-16,0-1 1 16,0-1-1-16,0 4 1 15,0-3 0-15,0-1-1 16,0 2 0-16,0-3 0 15,0 0 0-15,0-1 2 0,0-5 0 16,0 3-2-16,0 0 0 16,-6 6 1-16,4-1-1 15,-5 6 0-15,1-2 0 16,3 0 0-16,3 2 1 15,0 0-1-15,0 2 0 16,0-4 0-16,0-3 0 16,0-3 0-16,0-3 2 15,0-4-2-15,0 2-2 16,0-3 2-16,0 2 0 15,0-2 2-15,0 3-2 16,0 1 0-16,0-2 0 0,0 5 0 16,3 2 0-16,0 7 0 15,2-2 0-15,2-4 0 16,-4 1 0-16,3-8 0 15,-4 2 0-15,1-2 0 16,1-3 0-16,-4 2 0 16,0-5 0-16,0 1 0 15,0 0 1-15,0-3-1 16,0-1 0-16,0-2 1 15,0-2-1-15,0 2 0 16,3-3 2-16,0 1-4 16,0-4 1-16,-3-1 1 15,2-7-1-15,1-2-1 16,-3-3 2-16,4 2 0 15,-4-6 2-15,0 3-2 0,0-4 0 16,0 0 0-16,0 0-3 16,0 0-33-16,0 0-45 15,-12-8-162-15</inkml:trace>
  <inkml:trace contextRef="#ctx0" brushRef="#br0" timeOffset="98878.6555">32772 11879 39 0,'4'-11'55'0,"-4"1"-22"16,0 5 5-16,0 1-7 15,0 1-3-15,3 3 4 16,-3 0-11-16,0 0-15 16,0 0-6-16,6 14-6 15,3 27 6-15,12 9 28 16,2 9-2-16,6 3-12 15,4-1-5-15,6-2-3 16,2-3 1-16,2-8-7 0,1-8 5 16,-3-5-2-16,-5-9-3 15,-3-9-2-15,-9-7 1 16,-6-4 1-16,-3-6 0 15,-4 0 7-15,4 0 8 16,-3 0 4-16,-1-16-3 16,7-7-5-16,-3-7-6 15,6-8 2-15,0-2-6 16,-1-6-1-16,8-8 1 15,1-5-1-15,7-2 0 16,-3 0 0-16,3 4-1 16,-7 9 0-16,-9 11-10 15,-7 5 5-15,-11 6-8 16,-2 3-24-16,0 5-35 15,0 7-52-15</inkml:trace>
  <inkml:trace contextRef="#ctx0" brushRef="#br0" timeOffset="437587.0285">16122 9689 11 0,'0'-2'126'0,"0"-12"-88"15,0-1-15-15,0-2-4 0,0-2 19 16,0 4-1-1,0 1 8-15,0-3-7 0,0 1-22 16,0 3-7-16,0 5 8 16,3 0 4-16,2-2-5 15,13-7 3-15,21-1-15 16,17-3-4-16,16-1-2 15,8 10 2-15,0 5 0 16,-3 7 1-16,-5 0-2 16,-13 27 1-16,-11 16-5 15,-13 13 2-15,-17 16 3 16,-18 13 9-16,0 9 6 15,-3 2-4-15,-30 6-3 16,4-1-3-16,-1-1 3 0,6-1-2 16,3-7-5-16,6 2 2 15,0 1-2-15,7-10-1 16,2-2 0-16,6-17 0 15,0-8 0-15,6-10 0 16,27-9 0-16,8-5 0 16,10-4 0-16,2-11 1 15,3-8 1-15,-2-6-2 16,-6-1-1-16,-13-4 0 15,-8 0 0-15,-12 0 1 16,-9 0 2-16,-1 0-2 16,-5 0 0-16,3-4 3 15,1-9-1-15,-1-4-2 0,0 3-1 16,-1-3 1-1,1-2 1-15,-3 8-1 0,0-1-2 16,0 7 2-16,0 4-2 16,0 1 0-16,0 0-3 15,-18 0 5-15,-13 13-2 16,-5 14-2-16,-3 7 3 15,6 12-2-15,7 2-1 16,1 8 4-16,11 0 0 16,-1 1-1-16,8 4 2 15,5 0-1-15,2 3 0 16,0 3 0-16,0-2 5 15,9 0-6-15,9 1 2 16,-4-3 2-16,-4 1-1 0,-5 1-2 16,-2-1 3-16,-3 0-3 15,0-8 0-15,0 1 1 16,0-4 0-16,0 1-1 15,0-1 2-15,0-2-2 16,-3 0 0-16,3-3 0 16,0 0 1-16,0 2-1 15,0 3-3-15,0-2-4 16,0-1 4-16,0-9 2 15,3-3-11-15,4 2 9 16,-5 1 3-16,-2-1 0 16,0-6 0-16,0-5-1 15,0-7 1-15,-2-3-3 0,-23-4 2 16,-4-1 0-1,-12 2 2-15,-10-5 1 0,0 0-1 16,-2-2 3-16,5-2-3 16,4 0-1-16,3 4 2 15,2-2-2-15,0 1 0 16,1-5 0-16,-5 4-5 15,5-4-3-15,-4-5-2 16,-2 0-3-16,3 0-3 16,5 0-1-16,6-5-6 15,6-15-27-15,6 0-19 16,3-4-42-16</inkml:trace>
  <inkml:trace contextRef="#ctx0" brushRef="#br0" timeOffset="492010.1413">15747 8181 23 0,'-8'-7'20'0,"-2"-8"-6"16,2 2 25-16,-4 6-21 15,2-2 13-15,2-2-1 16,5 10-7-16,0-3-6 15,3 1 9-15,-2 3-5 16,2 0-8-16,0 0-3 0,0 0-3 16,0 0-5-16,-5 0 2 15,5 0 0-15,0 0-2 16,0 0-2-16,0 0-5 15,0 0-6-15,13 0-8 16,10 0 19-16,16 0 5 16,12 7 4-16,8-6-4 15,10-1 2-15,8 0-4 16,3 0 2-16,10 0-3 15,5 0-1-15,0 0 1 16,0 0 0-16,-7 0-2 16,-8-5 0-16,-3 2 0 0,-8 3 1 15,-10 0-1-15,-2 0 0 16,-13 0 0-16,-1 0 0 15,-2 0 1-15,-2 0 0 16,-4 0-1-16,1 3 2 16,-1 2-2-16,-5 1 0 15,-4-1-3-15,-5-2 3 16,-3-1 3-16,-9-2-2 15,-3 4-1-15,-6-4 0 16,0 2-4-16,0-2 2 16,0 3 0-16,0-3 2 15,0 2 0-15,0-2 1 16,0 3 0-16,0-3-1 15,0 0-2-15,0 0-1 16,0 3 0-16,0 4-4 0,0 4 6 16,0 8 1-16,0 0 1 15,0 5-1-15,0 0 2 16,0 3 0-16,0 2 3 15,0 1 2-15,0 1-3 16,0 7-2-16,0 0 4 16,0 5-2-16,0-7-3 15,0 8 2-15,0-2 1 16,0 1-2-16,0 3-1 15,0 4-1-15,0 4 0 16,0 11 2-16,0-5 2 16,0 5-4-16,3-1 0 0,1 0 1 15,-1-3 0-15,-3 1 2 16,2-6 1-16,-2 0-2 15,0-2 3-15,0 2-2 16,0 0 1-16,3 0 1 16,0 3-1-16,0-1 1 15,6-1 0-15,0 1-2 16,0 4-1-16,-1-7-1 15,5 5 1-15,-5-6 4 16,2-3-5-16,-2-3-1 16,2 0 1-16,-2-5-1 15,-2-1 1-15,-2 1-1 16,-2 3 0-16,1-4 0 15,-3 6 0-15,3 0 2 16,-3 0-2-16,0 4 4 0,0-2-3 16,3 1 1-16,-1-1 2 15,5-4-3-15,-1 2 1 16,-1 0 0-16,2-2-1 15,-1 0 3-15,-1-4-4 16,2 1 1-16,-1-3 1 16,-4 3-2-16,4-3 0 15,-3 1 0-15,4-4 3 16,-7 2-3-16,0 2 0 15,0-4 2-15,0-1-1 16,0-2-1-16,0-3 0 16,0-1 0-16,0-1 2 0,0 4-2 15,0-4 0-15,0 3 1 16,0 0-2-16,0 1 1 15,-3-2-1-15,-4 4 1 16,4 0 0-16,-2-1 1 16,2-1-1-16,3 2-2 15,0-4 2-15,0 3 1 16,0 0 0-16,0-4 0 15,0 0-2-15,0 1 1 16,-3-2 0-16,3 0-1 16,0-2 2-16,0-1-2 15,0 4 0-15,0-5 0 16,0 4 1-16,0-3 0 15,0 1 1-15,0 0-1 16,0-3 2-16,0-3-2 0,0 1 0 16,0-1 0-16,0 1-2 15,-4-4 3-15,-2 3-1 16,4-2 1-16,-1-3-1 15,-4 2 0-15,2-1 0 16,-4-1 0-16,2-1 0 16,5 1-1-16,-1-4 1 15,0 4 0-15,3-5-1 16,-3 2 2-16,3 3-1 15,-2 1 1-15,2-2-1 16,0 4-1-16,0-4 1 16,0 2 0-16,0-1 0 0,0-2-5 15,0-2 5-15,0 5 0 16,0-2-2-16,0 5 2 15,0-4 0-15,0 3 0 16,0-1-2-16,0-2 1 16,2 3-3-16,4-4 4 15,-1-1 0-15,0 2 3 16,3 0-5-16,-5 0 4 15,-1-2-1-15,5-1 0 16,-4 1-1-16,0 0 2 16,-1-4 0-16,1 3-2 15,0-2 0-15,-3-3 0 16,4-1-1-16,-4-1 1 15,0-3 0-15,0 5 1 16,0-3-1-16,0 2 0 0,0 1-2 16,0 1 2-16,0 2 0 15,3-3 1-15,-3-1-1 16,0 1 1-16,0-2 0 15,0 2-1-15,0-2 0 16,0 1 2-16,0-1-2 16,0 1 0-16,0 1 1 15,0-1 0-15,0 0-1 16,0-4-2-16,0 2-2 15,0-2 4-15,0 2 0 16,0-2 0-16,0-3-1 16,0 5 1-16,0-2-4 0,0 3 4 15,-15-2 0-15,-9 5 4 16,-3-4-4-16,-5-2 1 15,-1 4-1-15,0-4 0 16,0-3 4-16,-2 3-3 16,-3-3-1-16,-5 0 1 15,-4 0-1-15,-4 0 2 16,-3 0-2-16,-2 0 0 15,-1 0 3-15,2 0-1 16,-5 0-1-16,0 0 0 16,4 0 1-16,-3 0-3 15,2 0 2-15,3 0-1 16,2 0 0-16,4 0 1 15,1 0-1-15,-1 0 0 16,1 0 2-16,-10 0-2 0,1 0-4 16,-7 0 4-1,3 8 2-15,11 2-2 0,7-1 0 16,9-4 2-16,10-2 0 15,8-3 2-15,2 0-2 16,5 0-2-16,1 0 0 16,4 0 2-16,1 0 0 15,2 0-2-15,-3 0 0 16,3 0 1-16,0 0-1 15,0 0 0-15,0-3-33 16,0-19-92-16,0-4-44 16</inkml:trace>
  <inkml:trace contextRef="#ctx0" brushRef="#br0" timeOffset="517414.5944">1838 9766 37 0,'0'-29'34'15,"0"-1"-23"-15,0 1 25 16,0 6-2-16,0 1 0 16,0 14-2-16,0 0-15 15,0 6 1-15,0-1-7 16,0-1 3-16,0 4-1 15,0-1 0-15,0 1-7 0,0-3 3 16,0-1-2-16,0 2 0 16,0-3-2-16,0-1-1 15,0-1-2-15,0-2-1 16,-2 4-1-16,2-1 1 15,0-2-1-15,0 6 1 16,0-1-1-16,-3-2 1 16,3 2-1-16,0 1 5 15,0 2-1-15,0 0 2 16,-4 0-1-16,4 0 0 15,-3 0-1-15,0 0-1 16,0 0-2-16,3 0-1 16,0 0-2-16,-2 8-1 0,-5 21 3 15,-1 9 2 1,-5 5-1-16,5-1 0 0,2 1 0 15,-1 1 1-15,5 0-1 16,2-4-1-16,0 0 2 16,-3 1-2-16,3 0 0 15,-3 1 1-15,0-2-1 16,3-1 2-16,0-1 0 15,0-6-2-15,0-3 0 16,0-2 0-16,0 1 0 16,0-3 0-16,0-1 1 15,3 4 0-15,0-4 0 16,0-3-1-16,-1 4 2 15,-2-2-2-15,3-2 1 16,-3-2-1-16,4-4 2 0,-1-1-2 16,0-3 0-16,0 2-2 15,-1-4 1 1,5-1 1-16,-1-1 0 0,2 2-3 15,-1-4 2-15,-4 3 0 16,5 2-3-16,-1-4 1 16,4 1 2-16,1-4 1 15,3 3 1-15,6-1-1 16,8 1 2-16,4-6 1 15,8 0 2-15,1 0-3 16,3 0-1-16,-1 0 3 16,0 0-3-16,2 0 0 15,-2-3 0-15,0-5-1 16,4 2 1-16,-1-4 1 0,1 1-2 15,2-1 0-15,4 0 0 16,-3-4 1-16,3-2 0 16,-1-2-1-16,0 2 1 15,0-1-2-15,-2 4 3 16,-1 1-2-16,-2-4 1 15,-1 7-1-15,-8 0 0 16,-3 2 0-16,-3 0 0 16,-3 0 0-16,-1 2 0 15,-2 0 0-15,2 2 1 16,-2 3-1-16,3 0 0 15,0-3 0-15,5 3 0 0,0-2-1 16,4 2 1-16,0 0 1 16,3 0-1-16,-7 0 0 15,3-3 0-15,-7 3 0 16,-13-3 3-16,-3 3-6 15,-10 0 6-15,-5 0-3 16,0 0 1-16,0 0 0 16,0 0 3-16,3 0 1 15,-3-3-2-15,0 3-2 16,0 0-1-16,0-2 1 15,0 2-2-15,0 0 1 16,0 0 0-16,3 0 0 16,-3 0-1-16,7 0 0 15,-5 0 1-15,4 0-2 16,-3 0-12-16,-3 0 3 0,2 0-22 15,-2 0-42-15,0 0-8 16,0 2-104-16</inkml:trace>
  <inkml:trace contextRef="#ctx0" brushRef="#br0" timeOffset="517814.6173">3434 10066 251 0,'-9'-10'38'0,"6"4"-8"16,0 6 12-16,3 0-17 16,0 0-17-16,0 0-8 0,0 0-10 15,0 0-5-15,0 11 0 16,18 13 15-16,5 2-1 15,16 1 1-15,12-3 11 16,11-5 4-16,0-3-9 16,7-6 1-16,-4 1 1 15,-9 0-7-15,-8-3 2 16,-13 0-2-16,-8 3 3 15,-11-2 5-15,-8 3-9 16,-8 4 4-16,0 5-3 16,0 12 15-16,0 4 5 15,-8 0-3-15,-8 4 2 16,-7 0-10-16,-2-2-5 0,2-1-3 15,-1-1 0-15,6-2-2 16,0 0-15-16,6-1-58 16,7-2-45-16,2-12-145 15</inkml:trace>
  <inkml:trace contextRef="#ctx0" brushRef="#br0" timeOffset="528311.2176">4134 13120 38 0,'-3'-9'24'0,"3"2"-17"15,0 4 11-15,0-1 16 16,0 4 1-16,0 0-6 15,0 0-6-15,0 0-7 16,0 0 1-16,0 0-5 16,0 0-1-16,0 0-3 15,0 0 3-15,0 0 4 16,0 0-1-16,0-4 1 15,0-2 3-15,0-2-4 16,0-2-10-16,3 3-4 16,10-6 0-16,-5 5 0 15,2-2 1-15,-5 5-1 16,1 0 1-16,-2 1-1 15,-2 2 0-15,1-1 2 16,0 1-2-16,-3-1 0 0,3-1 1 16,-1 3-1-16,-2 1 1 15,0 0-1-15,0 0 1 16,0 0-1-16,0 0-1 15,0 0 1-15,0 0-10 16,0 0 10-16,-2 13 4 16,-9 11 0-16,-7 0 12 15,0 0-8-15,-7 3-3 0,4-3-4 16,-5 0 6-1,3 6-4-15,-8-6-1 0,-2 3 1 16,-1-1 2 0,-12-5-5-16,5 3 3 0,-6-4-2 15,-1-2 0-15,-3-2 0 16,1-3 3-16,-1-2-2 15,2 0-1-15,1 0 0 16,-6-4-1-16,10-1-1 16,0-1 1-16,1 1 1 15,11 1-1-15,-10 2 0 16,7-1-2-16,-1 0-1 15,-5-2 2-15,-2 2-1 16,2-1 2-16,0 1-1 16,2-3 1-16,3 1 0 0,0-3-1 15,0 2 1-15,-2 0-3 16,-1-1 3-16,-2 0-2 15,0 2-1 1,-1-4 2-16,4 0 0 0,-1 4 1 16,3-3 0-16,-2-1 0 15,-6 3 0-15,-5 0-1 16,-4 4 1-16,-4-1-1 15,3 0 1-15,10-2 0 16,6-4 1-16,5 3-1 16,1 0 0-16,2-1 0 15,1 4 0-15,1-4 0 0,2 2 0 16,-4 2-1-1,3 1 0-15,-6 0 1 0,4 3 0 16,-1-1 0-16,4-1 2 16,1 1-1-16,4-4-2 15,6 0 2-15,7-1 0 16,5-6-1-16,0 0 0 15,3 0 1-15,0 0-1 16,0 0 0-16,0 0 3 16,0 0-2-16,0 0 1 15,-2 0 5-15,2 0-4 16,-4 0 0-16,-2 0 2 15,1 0-5-15,-2 0 1 16,1 0-1-16,3 0 1 16,3 0-1-16,0 0 0 15,0 0-1-15,0 0-11 16,0 0-20-16,-2-13-56 0,2 3-75 15,0-3 44-15</inkml:trace>
  <inkml:trace contextRef="#ctx0" brushRef="#br0" timeOffset="528877.25">1924 13360 217 0,'0'-5'52'0,"0"2"-31"0,0 3 6 16,0 0 13 0,0 0-9-16,0 0-3 0,0 0-12 15,0 0-4-15,0 0-1 16,0 0-7-16,0 0-1 15,-6 0-2-15,-12 3 0 16,-5 10 4-16,-10 11-4 16,-8 3 4-16,2 5-5 15,0-3 3-15,4 1-3 16,-1 1 1-16,-3 3-1 15,1-4 1-15,-1 6-1 16,6-7 0-16,4-5 3 16,5-1-3-16,7-6 1 0,1-4-1 15,7 1 0 1,-2-3 0-16,1-4 0 0,7 2 0 15,-2-7-1-15,5 1 1 16,0-3 0-16,0 2-3 16,0-2 2-16,0 3-3 15,0 2 2-15,0 1-2 16,0 5 1-16,15 2-1 15,6 4-3-15,8 4 7 16,6 1-8-16,14 1 8 16,0 1 8-16,8 0-5 15,-1-2-3-15,-2 2 9 16,3-3-7-16,-4-2-1 15,-3-3-1-15,-2 1-10 0,-1-5-39 16,-2-1-63 0,-6-6-135-16</inkml:trace>
  <inkml:trace contextRef="#ctx0" brushRef="#br0" timeOffset="530453.3401">2911 10814 157 0,'0'-26'32'0,"0"2"-19"0,0 11 16 16,0 7 21 0,0 3-3-16,0 3-12 0,0 0-14 15,0 0-9-15,0 0 1 16,0 0-4-16,0 0-9 15,-16 27 1-15,-13 12-1 16,-12 16 7-16,-10 6 1 16,-3-2-3-16,7-3-1 15,2-5-3-15,9-11 0 16,15-11-2-16,10-12 2 15,9-12-2-15,2-5 0 16,0 0-10-16,0 0 0 16,0 0-2-16,29 0 13 15,15-11 12-15,10-2-5 16,2 3-5-16,-2 3-1 0,-6 5 1 15,-4 2-2-15,0 0 2 16,-2 0-1-16,-4 0-1 16,-5-5-16-16,-9-6-1 15,-4-5-4-15,-2-8 10 16,-3 0-5-16,-5-6 16 15,-7 0 6-15,-3 5-2 16,0 6-1-16,0 0-1 16,0 11 13-16,0 8-3 15,0 0 4-15,0 0-16 16,-10 23-8-16,-1 25 8 15,-4 17 1-15,3 7 6 0,3 6-7 16,4-9 0-16,1-2-16 16,4-5-79-16,0-7-152 15</inkml:trace>
  <inkml:trace contextRef="#ctx0" brushRef="#br0" timeOffset="532660.4664">3098 12838 225 0,'5'-29'64'16,"-5"10"-44"-16,0 17-4 16,0 2 13-16,0 0-5 15,0 0-18-15,0 8-2 16,0 22 2-16,-20 4 0 15,-6 6 1-15,-5 3 5 16,-5 3-5-16,-5-4-1 16,3 1-1-16,-1-3-1 15,6-2 1-15,4-9-5 16,8-5 2-16,9-11-2 15,6-7 1-15,6-6-1 0,0 0 0 16,0 0-1-16,0 0-1 16,0 0-10-16,0 2-3 15,24 3 8-15,9 7 7 16,11-3 15-16,10-2-13 15,2-7 1-15,3 0 5 16,-5 0-4-16,-4 0-4 16,-8-6-8-16,-3-9-3 15,-13-5 5-15,-5 4 6 16,-6-3 0-16,-9 4 6 15,-4-1-2-15,-2 2-3 16,0 9 0-16,0 0 7 16,0 5 7-16,0 0 4 0,0 0-15 15,0 0-4 1,0 2-10-16,0 25 8 0,0 8 2 15,-5 4 2-15,-1 2 0 16,4-6 3-16,-3-8-5 16,3-4-26-16,-1-8-10 15,-3 3-21-15,0-5-33 16,-5-1-43-16</inkml:trace>
  <inkml:trace contextRef="#ctx0" brushRef="#br0" timeOffset="533143.494">2239 12975 204 0,'0'0'70'0,"0"0"-52"0,0 0-12 15,0 0-2-15,0 0 6 16,0 11-3-16,6 15 13 16,15 8 14-16,9 5-14 15,-1-2 6-15,7 0-14 16,-1-1 4-16,-1-7-11 15,-6-1-1-15,0-8 2 16,-5-5-4-16,-5-3 1 16,-5-2-3-16,-2-5-2 15,-2 1-45-15,0-6-18 16,-7 0-32-16,3 0-33 15,-3 0 7-15</inkml:trace>
  <inkml:trace contextRef="#ctx0" brushRef="#br0" timeOffset="533320.5041">2569 12964 141 0,'-6'-2'163'16,"3"2"-112"-16,1 0-35 16,-5 0-12-16,-11 35-2 15,-8 13 12-15,-7 17 2 16,-6 6-7-16,0 3-6 15,6 1-2-15,2-2-1 16,10-6-52-16,6-6-99 16</inkml:trace>
  <inkml:trace contextRef="#ctx0" brushRef="#br0" timeOffset="539191.84">692 8781 20 0,'5'-30'15'15,"5"5"-3"-15,-2 4 11 16,5-1 6-16,-2 9-4 0,1-3-2 15,3 6 5-15,-4 1-8 16,2 1-1-16,-5 1 0 16,2 1 3-16,-5-2-1 15,5 3-10-15,1-3-9 16,4-1 6-16,-3 5-4 15,-1-2 0-15,-4 4-3 16,-4-1 2-16,0 3-3 16,-1-3 7-16,1-2 3 15,0 2 4-15,-3 1-1 16,0 2-1-16,0 0 2 15,0 0 0-15,0 0 4 0,0 0-17 16,0 0-1-16,-21 0-3 16,-5 0 3-16,-12 10 0 15,-1 12 0-15,-2-1 0 16,2 9 0-16,-4 4 0 15,2 9-1-15,5 7 1 16,2 8-1-16,1 5 1 16,5 9-3-16,2 8 3 15,8 3-1-15,10-5 0 16,-2-2 1-16,10 3-1 15,0-3-6-15,0 2 7 16,18 9 0-16,5 0-3 16,5 5 6-16,-2-5-1 15,2-4-2-15,-2-4 3 16,0-7-1-16,2-6-2 0,-5-1 4 15,0-2 1-15,1-4-2 16,-2 6 1-16,-1-1-3 16,-1 3 3-16,-9-1 0 15,4 2-1-15,-9-2-3 16,-6-4 2-16,0 3 1 15,0-5 0-15,0 1-3 16,0 4 2-16,0-3-1 16,-6 1 3-16,-5-4-4 15,-4 0-1-15,-10 2 1 16,-1-4 0-16,3-1 3 15,-10 0-3-15,-3 0 2 0,-8 3-2 16,-13 8 1-16,-2-3 0 16,0-10 8-16,11-14-6 15,19-15-2-15,8-11 3 16,6-10-2-16,5-4-1 15,-1 0 5-15,-7 0 1 16,0-8-5-16,0-16-2 16,1-12 0-16,1-5-1 15,1-5-13-15,10 0 9 16,5 3 0-16,0 3 0 15,0 3-2-15,0 8-1 16,12 4 8-16,6 7 10 16,-4 4-10-16,8 6-1 15,-1 8-4-15,5 0 4 16,4 0 1-16,4 5 0 0,2 18-4 15,0 2 0-15,0 8 3 16,0 3 2-16,-6-1-2 16,-6 6 2-16,-4 2-2 15,-9 0 1-15,-1 2-2 16,-5 3 4-16,-5 3-1 15,0 0-1-15,0 2 2 16,0 2-1-16,0 3 0 16,0 0 0-16,-2 2 2 15,-11-2-1-15,5-2-2 16,2-2 1-16,0-1 0 15,0-8-1-15,3 1 0 0,1-9 2 16,2-2-1-16,0 3 1 16,0-1-2-16,-3 1 0 15,3-1 0-15,-7-2 0 16,4-6 2-16,0-5-2 15,1-1 0-15,2-3 2 16,0-2-1-16,0 5-1 16,0-2 1-16,0 0-1 15,0 0 0-15,0-3 0 16,0 2 0-16,0 1 0 15,0-5 2-15,0 0 0 16,5 2-2-16,1-1 1 16,1 2-1-16,-5 0 0 15,7-4 1-15,0 1-1 16,-1-4 0-16,-1 3 0 0,2-2 0 15,-7 0 0 1,5 2-1-16,2-2 1 0,-1-3 0 16,4 1 0-16,1-2-1 15,-2 1 2-15,1-2 0 16,3 2-1-16,0 1 3 15,-1-1-2-15,4 4 0 16,0-4 0-16,-3 4 2 16,-2-2-3-16,-2-5 2 15,1 4-2-15,3-2 0 16,-4 0 1-16,7-1 2 15,-6-4-3-15,4 1 0 0,-3 2 0 16,3 1-3-16,1-2 2 16,1-2 1-16,3 0 0 15,-3-2 0-15,3-2 1 16,-3 0-1-16,-3 0 2 15,-4 0-2-15,-2 0 3 16,4 0 1-16,7 0 0 16,7 0 2-16,-1-6-3 15,-4 2-2-15,-8-2 0 16,-7 4 0-16,-7 2-1 15,0 0 0-15,0 0 0 16,0-3 0-16,0 3-17 16,0-3-20-16,0 0-34 15,0 1-166-15</inkml:trace>
  <inkml:trace contextRef="#ctx0" brushRef="#br0" timeOffset="549934.4544">1181 14382 1 0,'0'-21'93'16,"0"-2"-68"-16,0 5-20 15,0 4 12-15,0-4 25 16,0 7-10-16,0 1-5 15,0 5-1-15,0 5 1 16,0 0-5-16,0 0-6 0,0 0-5 16,0 0-3-16,0 0 0 15,0 0 5-15,0 0-1 16,0 0-1-16,0 0-5 15,0 0-3-15,0 0-1 16,-3 0-2-16,-11 5-7 16,-3 16 7-16,-17 14 0 15,4 4 2-15,4 4 0 16,5 3-2-16,19-3 0 15,2 0 0-15,0 1-1 16,0 4 0-16,2 0 1 16,19 2 0-16,5-2 0 0,2-1 1 15,-2 1 0-15,-5 3-1 16,-9-3 1-16,-9 0 1 15,-3-2-2-15,0 1 2 16,-9-8-2-16,-24-5 0 16,-2 1 0-16,-1-9-1 15,0-4-6-15,10-9-1 16,-2-6 2-16,2-7 0 15,3 0 2-15,-1 0-4 16,2-20 6-16,11-6-21 16,1-7 12-16,10 2 0 15,0-4-2-15,0 4 13 16,18 0 0-16,10 10-1 0,1 8 1 15,-6 7 0 1,-1 6 0-16,-4 0-4 0,-1 11 1 16,5 18 3-16,-6 7 0 15,12 8 31-15,-5 13-19 16,1 4-2-16,-4 11 3 15,-7 8-7-15,-4 6 5 16,-3 2-8-16,2 3 1 16,2-8-3-16,1-5 3 15,4-9-4-15,0-8 0 16,6-12 0-16,0-8 1 15,-1-13-1-15,11-10-4 16,-2-8-1-16,13-10-3 16,5 0-15-16,10-36-37 0,2-12-36 15,-5-11-82-15</inkml:trace>
  <inkml:trace contextRef="#ctx0" brushRef="#br0" timeOffset="551025.5168">646 15410 10 0,'10'6'12'0,"-5"-2"-1"0,2 0-2 16,-4-2 23-16,-3 1-1 15,3 1 13-15,-3-3 1 16,0 8-16-16,0 2 6 15,0 4-2-15,-15 4-11 16,-6-3-11-16,0 0-3 16,-2-4-2-16,-2-5-2 15,2-7 3-15,-1 0 7 16,1 0-4-16,-5-15-3 15,-1-18-4-15,-1-7 1 16,1-14-4-16,-1-8-7 16,4-9-1-16,-5-10 3 0,5-8-13 15,-1-12 11-15,0 0 6 16,7-6-7-16,-1 6 1 15,3 7 7-15,3 12-1 16,0 6 0-16,0 12 1 16,6 6 2-16,0 6-2 15,6 10 0-15,3-2-10 16,0 10-1-16,0 5 11 15,0 6-11-15,3 3 0 16,9 4 11-16,6 5 1 16,-3-1 4-16,3 6-5 15,-3 0-1-15,-1 4 0 16,1 2-3-16,-2-3 8 15,0 0-4-15,0 0 1 16,-1 1 2-16,-1-1 0 0,-1 0 0 16,-2 0-3-16,-1-2 1 15,-1 5 4-15,-4-5-4 16,-2 1 0-16,0 4-1 15,0 0-1-15,0 0-2 16,0 0-11-16,0 0-12 16,0 0-18-16,0 0-11 15,0 0-34-15,0 0 16 16</inkml:trace>
  <inkml:trace contextRef="#ctx0" brushRef="#br0" timeOffset="551475.5425">147 13884 67 0,'-11'-8'89'0,"-1"3"-76"15,4-1-1-15,-2 6-8 16,2-3 0-16,4 1-1 15,1 2 3-15,3-5-1 16,0 3 0-16,0-5-5 16,0-3-1-16,0-3 1 15,15-3 9-15,3-1-9 16,5 2 1-16,5-1 5 0,4-1-1 15,-5 6-6 1,-6 6 1-16,-3 5-4 0,-7 0-10 16,-1 0 8-16,-2 0 1 15,4 0 5-15,1 5 4 16,-5 6-2-16,2-2-2 15,-8-1 0-15,4 2 3 16,-1 9 0-16,2 5 9 16,-1 10 14-16,-6 17 9 15,0 14-6-15,0 7-2 16,-6 3-5-16,-14-6-14 15,4-5-4-15,7-10-1 16,0-6-1-16,7-6-2 16,2-12-34-16,5-22-102 0</inkml:trace>
  <inkml:trace contextRef="#ctx0" brushRef="#br0" timeOffset="552272.5881">32 13676 209 0,'-18'-20'34'15,"4"16"-32"-15,14 4 4 16,0 0 7-16,0 0-7 16,0 0-6-16,0 0-8 15,14 0-4-15,22-6 10 16,12-2-6-16,8-6 8 0,6-1 5 15,-5 1-3 1,-8 6 6-16,-15 6-8 0,-19 2 2 16,-7 0-2-16,-8 0-3 15,0 0 2-15,0 0 1 16,0 0-2-16,0 2 4 15,7 11 2-15,-4 8 16 16,-3 11 2-16,0 23 1 16,0 16 0-16,0 18 1 15,-28 5-6-15,-1-1-3 16,-1-4-12-16,4-14 0 15,8-11-1-15,9-11-1 16,3-10 0-16,6-12-1 16,0-9-1-16,6-11-40 0,39-11-67 15,8-13-104-15</inkml:trace>
  <inkml:trace contextRef="#ctx0" brushRef="#br0" timeOffset="1.23684E6">10555 8437 41 0,'0'0'19'15,"0"0"-17"-15,0 0-1 16,0 0-1-16,0 0 1 16,0 0-1-16,0 0 2 0,0 0-1 15,0 0 3-15,0 0 24 16,0 0 9-16,0 0-1 15,0 0-4-15,0 0-5 16,0 0-9-16,0 0-6 16,0 0-2-16,0 0-6 15,0 0-1-15,0 0 4 16,0 0-1-16,0 0 12 15,0 0-5-15,0-2 5 16,0 2 6-16,0 0-7 16,0 0 3-16,0-3-2 15,0 3-1-15,2 0-3 0,-2-2-4 16,3 2-3-16,-3-3 3 15,0 3-8-15,0 0 12 16,0 0-8-16,0 0-5 16,0 0 8-16,0 0-8 15,0 0 1-15,0 0 0 16,0 0-1-16,0 0-1 15,0 0 0-15,0 0 3 16,0 0-1-16,0 0 0 16,0 0 0-16,0 0-2 15,0 0 0-15,0 0-1 16,0 0 1-16,0 0 0 15,0 0-1-15,0 0 2 16,0 0-1-16,0 0 0 16,0 0-8-16,0 3 6 0,3 16 0 15,12 10 2-15,0 8 5 16,6 4-4-16,2-6 0 15,5-1 3-15,4-7-4 16,6-9-1-16,4-6-3 16,9-12 4-16,8 0 0 15,12-25 1-15,7-21 5 16,-1-13-5-16,3-4 2 15,0-7-3-15,4-2 0 16,-2 0 1-16,3 0-2 16,0 4 1-16,-2 13 0 15,-6 7 0-15,-8 13 0 0,-18 14-2 16,-15 10 2-16,-23 11 0 15,-6 0-2-15,-7 0 0 16,0 0 2-16,0 0-2 16,0 0-17-16,0 8-13 15,0 13 6-15,-20 10-6 16,-16 10-40-16,-13 2-94 15</inkml:trace>
  <inkml:trace contextRef="#ctx0" brushRef="#br0" timeOffset="1.23858E6">13038 16761 247 0,'3'3'114'16,"0"-3"-94"-16,-3 0-14 16,0 0-2-16,0 0 15 15,0 0 0-15,0 0-8 0,0 2 1 16,0 1-11-1,2 4 4-15,5 10 5 0,4 13-5 16,7 9 18-16,7 12-7 16,1 1-11-16,-2-5-1 15,3-4-3-15,2-11 1 16,4-8-2-16,6-11-1 15,8-13 0-15,16 0 0 16,22-50-3-16,20-25 4 16,22-24 0-16,9-11 5 15,5-3-5-15,-5 4 1 16,-2 10-4-16,-6 11 3 15,-9 22 0-15,-16 11 1 16,-19 21 2-16,-22 10-3 16,-23 8 1-16,-16 8 0 0,-10 3-2 15,-8 1-9-15,-5 4-8 16,0 0 2-16,0 0-9 15,0 0-15-15,-15 0-46 16,-24 17-118-16</inkml:trace>
  <inkml:trace contextRef="#ctx0" brushRef="#br0" timeOffset="1.24438E6">29430 6967 81 0,'7'6'46'0,"-4"-6"-36"15,2 0-6-15,1 2 11 16,4-2 2-16,1 0 8 15,-2 0-15-15,-3 0 7 16,-3 0-9-16,-3 0 9 16,0 0 3-16,0 0-6 15,0 0 3-15,0 0-1 0,0 0-2 16,0 0-8-1,-11 0-6-15,-23 0 0 0,-4-2-2 16,-9-5 2-16,-9 1-1 16,-8 3 1-16,-6-1-24 15,-17 0 5-15,-11 0-7 16,3 0 21-16,6 1 3 15,14-3-5-15,16-1 7 16,12 1-1-16,14 2 2 16,12-2 1-16,6-1 0 15,10 6 0-15,2 1-2 16,3-4 1-16,0 4-1 15,0 0 0-15,0 0 3 16,0 0-3-16,0 0 1 16,0 0 1-16,0 0 1 0,0 0-2 15,0 0-2-15,0 0 2 16,0 0-1-16,0 0 0 15,0 0-4-15,-3 0 4 16,-4 5 0-16,2 9 3 16,-5 0-6-16,4-3 4 15,-2 0-1-15,1 3 2 16,2 0-2-16,-1 7 0 15,4 15 1-15,-3 7-1 16,5 15 10-16,0 15 7 16,0 15-8-16,0 10 9 15,0 9-1-15,0 6-9 0,0-1-2 16,-8 3-6-1,-7 0 10-15,-3 1-3 0,-3 1-1 16,-5-5 1-16,3-5-4 16,-2-5-1-16,-1-11 1 15,5-1-2-15,0-7 3 16,1-8-3-16,2-2 3 15,5-15 2-15,1-4-3 16,4-4 6-16,2-9-3 16,-1-4-5-16,2-4 4 15,5-10-5-15,-3-3 0 16,3-8 4-16,0-6-3 15,0-1 1-15,0-5-1 16,0 0-1-16,0 0-9 16,0 0-29-16,0-8-48 0,0-19-143 15</inkml:trace>
  <inkml:trace contextRef="#ctx0" brushRef="#br0" timeOffset="1.24483E6">27895 8901 210 0,'0'-19'45'0,"0"9"-23"16,0 10-14-16,0 0 1 15,0 0 0-15,6 12-7 16,12 31 9-16,8 13 36 15,7 10-39-15,5 7 17 16,4-1-13-16,6-2 0 16,-1-3-5-16,1-6-5 15,-1-4 5-15,1-12-5 16,-1-5-1-16,-2-14 1 15,0-12 1-15,-4-8-3 0,-3-6 5 16,-2-4 4 0,6-33 11-16,-4-11 1 0,-2-12-11 15,-3-8-4-15,-7-6-6 16,-2-10 1-16,-6-7-1 15,0-9-15-15,-3-8-33 16,-6 9-40-16,-6 5-134 16</inkml:trace>
  <inkml:trace contextRef="#ctx0" brushRef="#br0" timeOffset="1.38611E6">1351 17710 283 0,'-50'21'64'0,"14"-7"-52"16,24-14-10-16,12 0 5 0,0 0 3 16,0 0 4-1,18 0-2-15,35 0 6 0,45 0-5 16,45-14-1-16,48-21-3 15,25-4-5-15,13 1-4 16,-3-1 9-16,-10 9-9 16,-8 3 4-16,-5 0-4 15,4 8 3-15,1 1-1 16,0 7-1-16,0 3 0 15,-3 2-1-15,-2 5 0 16,-2 1 1-16,-1 0-1 16,-10 0-2-16,-15-3 2 15,-10 3 1-15,-16-4 2 16,-6 2-1-16,-12 2-2 0,-4-3 2 15,-1 1-2 1,-5-4 1-16,-3 1 1 0,-5-3-2 16,-5-2-2-16,-1 2 2 15,-3-3 0-15,-9 2 2 16,-3 2-3-16,-12 4 1 15,-3-1 0-15,-5 0-1 16,-2 1 1-16,-4 1 1 16,-4 2 0-16,0 0-1 15,-5 0 0-15,-3 0 1 16,-1 0-1-16,4 0 5 15,-3 0-3-15,2 0 0 16,3 0 1-16,-2 0-1 16,-3 0 1-16,-5-4-2 15,-7 3 1-15,-9-3-1 0,-3 1 1 16,-7 1 0-16,-2 2 5 15,-9-2-2-15,-6 2-2 16,-3 0 0-16,-3 0 0 16,0 0 1-16,0 0-3 15,0 0 2-15,0 0 0 16,0 0 4-16,0 0-3 15,0-3-2-15,0 3 1 16,0-3-3-16,-15 0-14 16,-12-2-43-16,-11-1-73 15,-13-1-162-15</inkml:trace>
  <inkml:trace contextRef="#ctx0" brushRef="#br0" timeOffset="1.38741E6">1833 9285 101 0,'-30'-16'50'0,"-4"6"-32"15,8 4 9-15,17 6 5 16,6 0 11-16,3 0-16 15,0 0-10-15,0-2-8 16,0 2-9-16,0 0-1 0,30 0-6 16,24 13 7-16,34 5 18 15,38-4-4-15,31-3 9 16,27-6-11-16,24-3 1 15,21 2-2-15,21-3-8 16,32 5 5-16,17 0-6 16,28 1 7-16,12-1-9 15,3 2 0-15,5 0 2 16,0-2-2-16,2-5 0 15,-8-1 0-15,1 0-2 16,-15 0-7-16,-21 0-10 16,-25 0 6-16,-30 0-10 0,-45 0 12 15,-36 0 10 1,-27 0 1-16,-27 0 2 15,-26-1-2-15,-20 1 2 0,-29-3 1 16,-16 0 0-16,-14 3-2 16,-11 0 13-16,0 0 10 15,0 0-5-15,0 0-10 16,0 0-8-16,0 0-2 15,-3 0-6-15,-12 0-53 16,-8 0-60-16,-19 0-112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cm"/>
          <inkml:channelProperty channel="T" name="resolution" value="1" units="1/dev"/>
        </inkml:channelProperties>
      </inkml:inkSource>
      <inkml:timestamp xml:id="ts0" timeString="2015-11-25T15:42:58.1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34908 513 144 0,'0'-18'37'16,"0"-4"-28"-16,0 11 15 15,0 9 2-15,0-1-2 16,0 3 1-16,0 0 3 16,0 0-13-16,0 0-9 15,0 0-2-15,0 0-4 16,0 0 0-16,0 0-4 15,0 16-1-15,0 8 5 0,0 13 9 16,-5 4-3-16,-1 0 1 16,-1 6 1-16,4-1-6 15,1 3 9-15,-1 6-8 16,-3-4 7-16,6 2-3 15,-2-3-2-15,-2-2 2 16,4-2-4-16,0-1 3 16,-3 1-5-16,3 0 2 15,0-1 6-15,0-1-8 16,0-5 2-16,0 0 0 15,0-2-3-15,-3 2 2 0,3-2 0 16,-5 0 1-16,2-4-3 16,-1-4 2-16,1 0-2 15,3 0 2-15,-3 4-1 16,3-1-1-16,-3 1 0 15,3-5-1-15,-2 6 1 16,-1-6 1-16,3 2 0 16,-3-2-1-16,-1-1 3 15,4 1-4-15,0-2 3 16,0 1-4-16,0-1 2 15,0-2 0-15,0 1 0 16,0-1-3-16,0-4 3 16,0 5 3-16,0-3-2 15,0 2-1-15,0 0 0 0,0 2-1 16,0 1-2-1,0 0 3-15,0 1 1 0,0-5 2 16,0 3-2-16,0-2 0 16,0 0 0-16,0-2 0 15,0-1 0-15,0 1-1 16,0 2 1-16,0 0 0 15,0 0-1-15,0 3 0 16,0-3 2-16,0 0 1 16,-3 2-3-16,0 1 0 15,3-2 0-15,0 1 1 16,0 1 1-16,-2 3-2 0,2-5 0 15,0 3 1-15,0-1-1 16,0 0 0 0,0 4-1-16,0 5 1 0,0 0 1 15,0-1 13-15,0-3-11 16,0-9-2-16,0 2 1 15,0-3-1-15,0 2-1 16,0-2 2-16,0-4-2 16,0 1 0-16,0 0 0 15,0-3 0-15,0 2 0 16,0-2 0-16,0 0 0 15,0 0 1-15,0 3-1 16,0 3 0-16,0-1 0 16,0 0 3-16,0 0-3 15,0-1 0-15,0-2-1 0,2-1 1 16,1 1 0-1,0-2 0-15,-3 0-4 0,4 0 4 16,-1 0 0-16,0 0 1 16,-1 0-1-16,-2-3 3 15,0 1-3-15,0 2 0 16,0 3 0-16,0-1 0 15,0 0 0-15,0 7 1 16,0-4-1-16,0 2 2 16,0-5-2-16,0-1 0 15,0 1 0-15,0-5 0 16,0-2 0-16,0-7 0 15,0 2 1-15,0-2-1 16,0-4 1-16,0 0-1 0,0 0-25 16,0 0-37-16,0 0-101 15</inkml:trace>
  <inkml:trace contextRef="#ctx0" brushRef="#br0" timeOffset="1997.1142">36712 884 63 0,'3'-16'49'16,"0"5"-37"-16,-3 3 8 15,0 2 20-15,2 3-9 16,2-1 1-16,-1 4-2 0,-3 0-2 15,0 0-8 1,0 0-6-16,0 0-1 16,0 0-4-16,0 0-3 0,0 0-2 15,0 0 2-15,0 0-4 16,0 0-2-16,0 0-1 15,0 16 1-15,0 11 3 16,0 8 7-16,0 1-2 16,0-1-5-16,0 6 3 15,0 0 3-15,-7 1-1 16,5-1-1-16,2-2-1 15,-3 4-4-15,0 2 3 16,3 2-2-16,0-6 1 16,0 0-3-16,0 2 2 15,0-3-2-15,0-3 1 16,0 1 1-16,0-1 0 0,0-3-2 15,0 1 0-15,0 0 1 16,0-2 2-16,0-1 0 16,0-1-1-16,0 0 0 15,-5 1-1-15,-2-1 0 16,4 2 0-16,-3-1-1 15,-3 3-1-15,6-4 2 16,-3 0-2-16,1 3 1 16,1-4 1-16,-2-1-2 15,4 0 0-15,-1 4 0 16,0-3 1-16,0 0-1 15,-1-1 0-15,1-4 1 0,1 4-1 16,-1-2 2-16,3-1-3 16,0 2 2-16,0-4 0 15,-3-1-1 1,3 4 0-16,-3 1-2 0,-1 1 2 15,1 0 1-15,1 4 0 16,-1 1-1-16,0-3 1 16,3 4 0-16,-3 3-1 15,3-4-1-15,-4 4 1 16,2 2 1-16,2-2-1 15,0-3 7-15,-3-3-5 16,3-6-1-16,-3 3 0 16,0-1-1-16,3-1 1 15,-2-4-1-15,2 1 0 16,0-2 0-16,0-1-2 0,0-2 2 15,0 0 2-15,0-5-1 16,0 1-1-16,0 0 0 16,0-1 1-16,0 2-1 15,0-2 1-15,0 1 2 16,0 7-3-16,0-4 2 15,0-1-2-15,0-1 0 16,0-1 1-16,0 2 0 16,0-4-1-16,0 0 0 15,-3-1 1-15,3-2 0 16,0 1-1-16,0-3 2 15,0-3-1-15,-4-2-1 16,4-3 1-16,0 2-2 0,0 2 2 16,0-4-1-16,0 3 0 15,0-3 0-15,-3 0 0 16,3 0 1-16,0 0-1 15,0 0-16-15,-3 0-52 16,-12 0-53-16,-8-17-137 16</inkml:trace>
  <inkml:trace contextRef="#ctx0" brushRef="#br0" timeOffset="4196.24">38830 1291 25 0,'3'-18'140'16,"-3"-2"-107"-16,0 10-14 0,0 10-1 15,0 0 4 1,0 0-4-16,0 0-10 0,0 0-8 16,0 14-8-16,0 17 8 15,-18 12 8-15,-3 5 1 16,1 9 12-16,-1 4-9 15,3 4 4-15,3 1 3 16,0-3-3-16,4 3-11 16,1-8 5-16,2 0-8 15,5-3 12-15,0-4-4 16,3-4-2-16,0 0 2 15,-4-6-5-15,4 5 2 16,0-7-2-16,0 4-3 16,0-2 3-16,0-4 1 15,0-2-1-15,0-6-1 0,0-5-3 16,0 4 2-16,0-4 0 15,0 3-1-15,0-1 0 16,0 4 0-16,0-4-1 16,0 3 1-16,0 2 0 15,0-5 1-15,4 3 0 16,-4 1-1-16,3-1-2 15,-3 3 3-15,0-2-2 16,3 1 0-16,0 1 1 16,-1-3 0-16,1 1-1 15,0-2 0-15,-3-8 0 16,0-4 0-16,0 1 0 15,4-4-1-15,-4-2 1 16,3 3-1-16,-3-2 1 0,0 2 0 16,0-1 2-16,0 4-2 15,0-7 0-15,0 6 1 16,0-6 0-16,0 2-2 15,0-5 2-15,0 1-1 16,0 1 0-16,0-4-1 16,0-3 0-16,0 4 1 15,0 1-1-15,0 4 0 16,0 0 0-16,0 3 0 15,0-4 0-15,0 1 0 16,0-1 2-16,0-1-2 16,0-5 0-16,0 2 0 15,0-3 2-15,0 1-2 0,0-3 0 16,0 7 0-1,0 1 0-15,0 3-1 0,0 2 0 16,0-1 1-16,0 1 0 16,0-7 1-16,0 2-1 15,0-4 0-15,0-2 1 16,0-1-1-16,0-2 0 15,0 0 1-15,0 0-1 16,0 0-16-16,-18 0-57 16,-21-7-61-16,-20-23-154 15</inkml:trace>
  <inkml:trace contextRef="#ctx0" brushRef="#br0" timeOffset="6206.355">34936 1339 73 0,'0'0'22'16,"2"0"-18"-16,-2 0 2 15,0 0 6-15,3 0 3 16,-3 0 5-16,0 0-6 15,0 0-9-15,0 0-5 16,0 0 1-16,0 0 0 16,0 0 3-16,0 0 0 15,0 0 3-15,0 0 4 0,0 0 2 16,0 0 2-16,0 0 5 15,0 0-3-15,0 0-1 16,0 0-1-16,0 0 1 16,0 0-11-16,0 0 5 15,0 0-8-15,0 0 3 16,0 0-4-16,0 0 2 15,0 0-3-15,0 0 8 16,0 0-1-16,0 0 1 16,0 0-3-16,0 0-2 15,0 0 4-15,3 0-7 16,4 0-3-16,-4 0-9 15,2 0-4-15,13 0 16 16,3 0 10-16,12 0-10 16,8 5 1-16,3 1 14 0,7 2-15 15,3-1 0 1,5 2 2-16,-2 1-1 0,-1-1 1 15,-2-1-2-15,-4-1 1 16,3 0 0-16,1 0 0 16,3 1-1-16,7 0 0 15,5 3 0-15,-1-6 0 16,1 4 3-16,-5-5-3 15,0 2-1-15,-5 2 1 16,-12-3 3-16,-2-2-1 16,-10-1-2-16,-5 2 1 15,-4-4 0-15,2 2-1 0,-2-1 0 16,2 3 0-1,-5-1 0-15,-5-1 0 0,0-2 0 16,-7 3 1-16,1-3-1 16,-3 4 0-16,0-4 3 15,0 0-2-15,0 1-2 16,2-1 2-16,2 4-1 15,2-4 0-15,-3 0 0 16,-6 2 0-16,-6-2 0 16,0 0-3-16,0 0-3 15,0 0-4-15,0 0 10 16,0 0-2-16,0 0-6 15,0 0-15-15,0 0-15 16,-3 0-16-16,-9 0-70 0</inkml:trace>
  <inkml:trace contextRef="#ctx0" brushRef="#br0" timeOffset="7188.4111">36290 1218 134 0,'0'0'67'15,"0"0"-52"-15,0 0-8 16,0 0-6-16,0 0 0 0,0 0-1 16,0 0-1-16,0 0-6 15,0 0 1-15,0 0 6 16,0 0 6-16,0 0 6 15,0 0 8-15,3 0-9 16,0 5 3-16,2 4-1 16,2-1-2-16,-1 5 3 15,3 0-6-15,5 4-2 16,1-1 1-16,6 2 6 15,0-1-9-15,4 2 6 16,-2-4-7-16,-2 1-2 16,2-2-1-16,-5-4-5 15,0 2 5-15,0-5 6 0,-10-1-3 16,4-1-3-16,-6-2-3 15,1-3 3-15,-2 2 2 16,1 1-1-16,4 0-1 16,1-2 2-16,1 3-2 15,0-1 1-15,-6 3 1 16,-3-6 3-16,-1 3-5 15,1-3 1-15,1 0-1 16,-1 1 0-16,3 3 0 16,-1-4 0-16,2 2 0 15,-4 0 0-15,-1-2 0 16,1 3 0-16,3-3 0 0,-2 3 0 15,1 0 1 1,1-3 0-16,-1 2-1 0,2-2 2 16,-1 3-2-16,-3-3 0 15,-1 0 1-15,5 2-2 16,-1-2 1-16,-1 4 0 15,2-4 0-15,-7 2 0 16,0-1 0-16,0-1-3 16,0 7-4-16,0 2-3 15,0 6-3-15,-7 6 13 16,-13 6 9-16,-7 2 3 15,-6 4-4-15,-5-4-2 16,-4 1-4-16,1-1 2 16,0-3-4-16,2-2 3 15,6-2-3-15,0-3-19 0,4-4-59 16,1-1-57-16</inkml:trace>
  <inkml:trace contextRef="#ctx0" brushRef="#br0" timeOffset="8780.5022">38712 3243 75 0,'-7'0'90'15,"-19"0"-71"-15,-16 0-5 16,1 0 5-16,-10 8 6 16,-3 0 2-16,-5-6-7 15,-6 7-3-15,-12-5 0 16,-13 2-10-16,-7-3-2 15,-4-3-2-15,-1 0 1 16,7 0-1-16,12 0-1 16,9 0 5-16,9 0-2 15,-1-12-1-15,4 2 1 16,3-3-1-16,2 1-1 15,6-1-2-15,4 3 6 16,2 2-3-16,6 1 2 16,3-2-5-16,5 1 1 15,0 6-2-15,8-2 1 0,8 3 1 16,4 1-2-16,7 0 3 15,-2 0-2-15,1 0 0 16,-2 0 0-16,-4 0-1 16,-5-4 2-16,1 4-2 15,-8 0 0-15,-1 0 0 16,-6 0-2-16,-6 0 2 15,5 0 0-15,3 0 2 16,7 0-1-16,9 0 0 16,12 0-1-16,0 0 0 15,0 0-1-15,0-2-2 16,0-1 0-16,0 3-7 0,0-2 3 15,0-6-18-15,0 3-34 16,25-7-101-16</inkml:trace>
  <inkml:trace contextRef="#ctx0" brushRef="#br0" timeOffset="9289.5313">37139 2829 3 0,'0'-6'239'16,"0"6"-192"-16,0 0-47 15,0 0-1-15,0 0-6 16,-14 16 7-16,-13 6 3 15,-6 5 8-15,-6-1 4 16,-5 3-7-16,-3-5 2 16,-6-2 1-16,-1-6-5 15,3 2-3-15,7-2 1 16,5 3-2-16,6 0-1 15,4-2 3-15,11-5-4 16,0 2 0-16,6-6 4 16,4 2-4-16,-2-2 2 15,7 1 3-15,-2-4-4 0,2 3-1 16,3-2 0-16,0 1-2 15,0 4 1-15,0 0 1 16,0 5 15-16,8 2-5 16,13 4-2-16,9 6-6 15,12-3 6-15,9 5 6 16,11 2-9-16,2-5-3 15,0-1 7-15,-2-4-5 16,-6 0-4-16,-2-9 0 16,-7 0 0-16,-3 1-29 15,-5-4-39-15,-9 3-51 16</inkml:trace>
  <inkml:trace contextRef="#ctx0" brushRef="#br0" timeOffset="22706.2987">34867 1539 79 0,'-3'-10'47'16,"3"5"-33"-16,0 2 5 15,0 3-9-15,0 0 0 16,0 0-1-16,0 0-8 16,0 0 1-16,0 0-1 15,0 0 1-15,0 0-1 16,6 0 24-16,9 0-11 15,3 0-5-15,2 0-3 16,8 0 5-16,4 0-6 16,3 5-2-16,7 1-2 0,3-1 2 15,2 1-1 1,1-4-2-16,-1 3 1 0,-5-2-1 15,3 2 0-15,-4 1 1 16,-2-3 0-16,5 2 0 16,1 0-1-16,2 0 0 15,4 1 2-15,-4-3-5 16,4 2 4-16,-1 0-1 15,-2 0 0-15,-1 1-3 16,-2-1 2-16,-6-2-1 16,-3-1 1-16,0 2 1 15,-5-2 0-15,2 0 5 16,0 1-5-16,3-3 0 0,-4 2 0 15,-2-2 0-15,-1 0 0 16,-4 4-1-16,1-3 2 16,-5-1-1-16,-3 3 0 15,-3-3 0-15,0 4 2 16,3-2-2-16,-1 1 0 15,5 1-1-15,1-3 1 16,0-1-1-16,4 3 2 16,-3 0-2-16,0-1 1 15,-3-2 0-15,-6 3 0 16,-7-3 4-16,2 0-4 0,-5 0 1 15,1 0 0 1,-2 0-1-16,-1 0 2 0,2 0 3 16,-2 0 0-16,0 0 2 15,-1 0 0-15,-2 0 0 16,0 0-3-16,0 0-4 15,0 0 0-15,0 0-4 16,0 0-3-16,0 0-3 16,0 0-20-16,0 0-4 15,0 0 3-15,0 0-40 16,-11 0-33-16</inkml:trace>
  <inkml:trace contextRef="#ctx0" brushRef="#br0" timeOffset="23443.3409">36210 1312 31 0,'0'-5'39'16,"-4"3"10"-16,4-1-5 15,0 0-12-15,0 3-11 16,0-3-3-16,0 3 9 16,0 0-11-16,0 0-6 0,0 0-6 15,0 0 3-15,0 0 1 16,0 0 2-16,0 0-8 15,0 0 2-15,0 0-3 16,0 0 0-16,7 0-1 16,11 3 4-16,6 15-1 15,2 4 1-15,10 3 0 16,-3-5-2-16,5 4-2 15,1-2 3-15,5-3-2 16,4-1 1-16,2 1 0 16,-2 0-1-16,-1-5-1 15,-4-1-2-15,-9 0 0 0,-4-5 2 16,-3 1 0-16,-10-4-2 15,1 0 0-15,-8-3 1 16,-5-2 1-16,1 3 1 16,-6-3-1-16,0 0-1 15,0 3 0-15,0-3 1 16,0 2-6-16,-3 4-2 15,-12 5 7-15,-6 7 1 16,-8 5 5-16,-4 5 18 16,-8-1-9-16,0 0-8 15,2 2 1-15,-2-3-1 16,5-2-1-16,6 0-2 15,-3 1-1-15,6-4-2 16,1 1 0-16,6-7 3 16,-3 5-2-16,10-7-1 0,0-3 1 15,5 1 0 1,1-6-1-16,2-2 0 0,-1 2 0 15,-1-1 0-15,4-2-35 16,1-2-111-16</inkml:trace>
  <inkml:trace contextRef="#ctx0" brushRef="#br0" timeOffset="33092.8928">6221 2018 255 0,'8'5'80'0,"2"-5"-78"0,-8 0-1 15,1 0 2-15,0 0 3 16,-3 0 4-16,5 0 3 16,2 0-5-16,-1 0-6 15,2 0 1-15,4-8 6 16,1-10 2-16,5-4-5 15,-4-7-2-15,1-3 0 16,-3-2 4-16,-4-4-4 16,-1 1-3-16,-1 4 1 15,-3 9 5-15,-3 9-2 16,0 4 5-16,0 8-1 15,0 0-3-15,0 3-1 0,0 0-3 16,0 0-2 0,0 0-9-16,0 0 0 0,0 17-3 15,0 9 12-15,0 10 0 16,0-2 3-16,0 1-2 15,0-6-1-15,8-8 0 16,4-3-2-16,3-1 2 16,1-4 1-16,1-5 0 15,4-3-1-15,-3-1-7 16,3-4 2-16,-1 0-4 15,1 0 6-15,0-14 3 16,2-10 3-16,5-9-2 16,-5-4 1-16,1-5 0 15,-1-6-1-15,-2-4 0 0,-3-3 0 16,-1 1 0-16,-4 3-1 15,-5 1 1-15,-4 2-1 16,-1 2 0-16,0 0-1 16,-3 6 1-16,0 3 1 15,0 4 0-15,0 10-1 16,0 7 0-16,0 8-2 15,0 4 2-15,0 4 3 16,0 0-1-16,0 0-2 16,0 0-4-16,0 0-1 15,0 19-2-15,0 21 6 16,-13 17 1-16,5 10 3 15,1 10-3-15,4 7 0 0,3 6 0 16,0 9 2 0,0 5 13-16,0 8 1 0,7-2 2 15,-4 0-1-15,0-7-6 16,-3-9-6-16,3-8-1 15,-3-3 1-15,0-3-2 16,0-2 2-16,0-6 1 16,0-8-3-16,-9-11-1 15,-3-7 1-15,0-17 2 16,1-10-5-16,1-8 0 15,4-11-5-15,-2 0-9 16,-7-2-31-16,-3-28-40 16,-5-18-175-16</inkml:trace>
  <inkml:trace contextRef="#ctx0" brushRef="#br0" timeOffset="33344.9072">6766 1683 268 0,'39'-27'38'0,"6"-1"-38"16,8 5 0-16,-2 0 21 15,-3 10 1-15,-9 2-8 16,-13 6-7-16,-6 2-5 15,-10 3-2-15,-4 0-2 0,-4 0-11 16,-2-2-10 0,0 2-19-16,0 0-23 0,0 0-86 15</inkml:trace>
  <inkml:trace contextRef="#ctx0" brushRef="#br0" timeOffset="33685.9267">6389 1466 105 0,'-8'0'146'0,"2"0"-146"0,-1 9-11 16,2 14 5-16,-1 3 6 15,3-7 1-15,3-4 1 16,0-4 11-16,0-6-3 15,0-2 2-15,0-3 42 16,0 0-16-16,0 0-16 16,0 0-4-16,0 0 4 15,0 0-9-15,0-10-13 16,0-9-20-16,0 3-58 15,0 3-45-15</inkml:trace>
  <inkml:trace contextRef="#ctx0" brushRef="#br0" timeOffset="34295.9616">6802 1198 30 0,'0'-9'106'0,"0"2"-95"16,0 0 10-16,0 0 15 15,0 4-11-15,0-2-4 16,0 2-4-16,0 3-7 16,0 0-5-16,0 0 1 15,0 0 1-15,0 0 0 16,3 0-7-16,9 0 2 15,6 11 3-15,6 9 16 16,-4 0-9-16,1 2-6 16,-6-4-6-16,-2-2 0 15,-5 3-26-15,-3 0-41 0,-5 0-112 16</inkml:trace>
  <inkml:trace contextRef="#ctx0" brushRef="#br0" timeOffset="37148.1247">6345 1526 87 0,'-6'-7'50'0,"3"7"-48"0,3 0-2 15,0 0 17-15,0 0 9 16,0 0-12-16,0 0 4 15,0-4-5-15,0 4 5 16,0 0-1-16,0-1-1 16,0 1 5-16,0-4-1 15,0 1 11-15,0-6-12 16,0-3-10-16,0-3-7 15,0-7-2-15,0 6-1 16,0-1 1-16,0 2-2 16,0 2-6-16,0 2-14 0,-2-1-6 15,-11 5 25 1,1 4-7-16,-3 3 10 0,1 0-5 15,-7 0 2-15,3 17 0 16,0 9 3-16,9 1-5 16,3 5-4-16,6-3-1 15,0-1 0-15,0-5 2 16,15-2 8-16,9-5 7 15,12-10-7-15,8-4-17 16,10-2-89-16</inkml:trace>
  <inkml:trace contextRef="#ctx0" brushRef="#br0" timeOffset="38772.2176">7964 1307 182 0,'0'0'35'15,"-26"24"-31"-15,-13 10-3 16,-6 3 1-16,-2 4 11 15,-4-3 8-15,4 0-9 16,4-7-6-16,9-4-2 16,6-12 1-16,13-2-2 0,10-12 3 15,5 2 2-15,0-3 1 16,0 0 2-16,0 0-2 15,0 0-9-15,0 0-1 16,0 0-6-16,0 8-8 16,2 3 15-16,13 8 2 15,9 4 18-15,12-2 0 16,5 4-5-16,5-3-5 15,-2-1-5-15,-3-5 0 16,-2 0 3-16,-1-6-5 16,-5 1 0-16,-9-5-2 15,-4-1 0-15,-4-3-1 16,-8-2-16-16,-1 0-21 15,-5 0-44-15,7 0-36 0,0 0-17 16</inkml:trace>
  <inkml:trace contextRef="#ctx0" brushRef="#br0" timeOffset="39732.2725">8344 1564 45 0,'0'-16'212'0,"0"7"-170"16,0 4-42-16,0 3 21 16,-2 2 19-16,2 0-15 0,-3 0-8 15,3 0-9-15,0 0-8 16,-7 0-6-16,-1 18-2 15,-10 14-8-15,3 8 11 16,6 3-2-16,7-4 9 16,2-9-2-16,0-5 2 15,0-7 4-15,20 0-1 16,4-8 1-16,-1-5 12 15,3-3-15-15,2-2-3 16,1 0-2-16,4 0-2 16,-3-11 4-16,-6-9 0 15,-1-2 0-15,-8-8 3 16,-2 6-1-16,-11 2-1 15,-2 9 2-15,0 8 10 0,0 5-10 16,0 0-1-16,0 0 1 16,0 0-3-16,0 0-7 15,6 5 1-15,6 12 6 16,-1 0 2-16,10-5 0 15,-6-1-2-15,6-9-4 16,-3-2 4-16,0 0 0 16,-1 0-5-16,-1 0 1 15,-5-5 2-15,-7-11 2 16,-4-2 8-16,0-2-8 15,0-3-2-15,-7-4 2 16,-11 6 2-16,-3-1-1 16,8 3 1-16,3 6-2 0,4 5 0 15,6 3 0-15,0 2-4 16,0-2-13-16,0-5 13 15,6-6-5-15,27 2 8 16,3 1 1-16,-5 5-1 16,0 4 0-16,-8 4-4 15,-2 0-3-15,-3 0 4 16,0 19 4-16,2 8 12 15,-4 0 5-15,-1 3-4 16,-4-7-4-16,1-2-6 16,-4-1 1-16,-1-6-2 15,-4 2 1-15,-3-12-2 16,3-1-1-16,-3-3-1 15,0 0 0-15,0 0 1 16,3 0 0-16,3 0-4 16,3-24 2-16,6-10-1 0,6-4 1 15,-1 5 2-15,1 9 1 16,-3 12 0-16,-6 9 4 15,-1 3-5-15,2 0-5 16,5 0 2-16,2 3 3 16,4 18 3-16,-1 3 6 15,2 0-2-15,-4 0-4 16,-1-3-1-16,-5-3 1 15,-1 1-3-15,-1-3-13 16,-1 0-16-16,-4 1-47 16,2 1-55-16</inkml:trace>
  <inkml:trace contextRef="#ctx0" brushRef="#br0" timeOffset="40461.3142">9627 1502 325 0,'0'-16'58'0,"-2"3"-47"15,-7 7 15-15,0 2 3 16,0 4-11-16,2 0-11 16,2 0-5-16,-1 0-2 15,-6 4-10-15,-3 20 0 16,4 9 0-16,1-4-5 15,10-2 15-15,0-6 4 16,0-2 0-16,0-9-4 0,15 0 0 16,0-7-1-16,1-3 0 15,0 0-1-15,6 0-3 16,-4-4-4-16,3-18 8 15,-7-4 1-15,-2-3 1 16,-4-9-1-16,-4-5-1 16,-4-2-3-16,0-9 4 15,0-4 5-15,-6-4-4 16,-5-2-1-16,-5 2 0 15,4 14 0-15,1 10-3 16,4 14 3-16,4 13 0 16,1 9 1-16,2 2 1 0,0 0-2 15,0 8-9 1,0 27-1-16,0 21 10 0,0 11 4 15,15 11-1-15,0-4 6 16,-1-3-2-16,4-2 3 16,-3-14-7-16,0-7 3 15,0-7-3-15,3-13-3 16,0-3 0-16,-4-10 0 15,4-3 0-15,-1-7-5 16,1-5-16-16,6 0-18 16,3-2-4-16,2-26-2 15,-1-3-38-15,-7-3 70 16,-4-7 2-16,-6 1-6 15,-4 0 16-15,-1 10 1 16,-6 12 28-16,0 4-1 16,0 12 16-16,0 2 6 0,0 0-31 15,0 0-18-15,0 18-9 16,0 15 9-16,0-2 12 15,0 1-1-15,8-4-7 16,2-10-4-16,2-7 0 16,-4-3-9-16,1-8-2 15,0 0-47-15,7 0-22 16,-3 0-52-16</inkml:trace>
  <inkml:trace contextRef="#ctx0" brushRef="#br0" timeOffset="40694.3276">9972 1283 75 0,'-15'-14'266'0,"6"11"-239"15,7 3-27-15,2 0-5 16,0 0 2-16,0 0-5 16,0 0-2-16,0 0 10 15,0 0 0-15,0-2 2 16,0 0-2-16,0-1 5 15,2-3 1-15,1-1 2 16,3-4-3-16,-2-1-4 16,-4 2-1-16,0-3-17 15,3 5-45-15,2 0-30 16,13-1-95-16</inkml:trace>
  <inkml:trace contextRef="#ctx0" brushRef="#br0" timeOffset="41164.3545">10257 994 222 0,'0'0'48'0,"0"32"-48"16,0 14 6-16,3 9 16 15,4 10 14-15,1 5-9 16,-3-1-12-16,2-5 0 15,-7 0-5-15,0-9-6 16,0-7 0-16,0-5 0 16,0-18-1-16,0-6-1 0,0-12-2 15,0-7-24-15,-2 0 2 16,-16 0 18-16,0-16-10 15,-3-12-12-15,3-7 25 16,3 1 0-16,10-2-3 16,5 7 8-16,0 1-4 15,2 3 0-15,24 2-10 16,2 3 9-16,1 3 2 15,1 2-2-15,-4 7 1 16,-5 2 0-16,-6 6 0 16,-2 0-4-16,-2 0 4 15,-4 0 4-15,6 19 16 16,0 8 2-16,2 3-4 15,-1-1 1-15,-2 3-10 0,1-8-1 16,-8-2-3-16,1-4-2 16,-2-5-3-16,-4-1-14 15,0-2-28-15,0-5-60 16,0-5-124-16</inkml:trace>
  <inkml:trace contextRef="#ctx0" brushRef="#br0" timeOffset="41383.367">10382 1136 311 0,'0'-5'26'0,"0"1"-16"16,0 4 18-16,0 0-10 15,0 0-8-15,0 0-10 16,0 0-1-16,0 0-5 0,0 0 2 15,0 0 4-15,11 0 7 16,5 0-7-16,7 0-47 16,-5 0-62-16,-3 17-70 15</inkml:trace>
  <inkml:trace contextRef="#ctx0" brushRef="#br0" timeOffset="41972.4007">10748 1253 198 0,'0'11'58'0,"0"8"-56"0,-10 8 8 16,2 5 9-16,5 0-2 16,3 0 1-16,0-5-18 15,0-6 0-15,5-4-4 16,11-7-3-16,-4-7 1 15,-1-1 6-15,-1-2 18 16,-5 0-13-16,1 0 8 16,-6-20-5-16,0-5-4 15,0-1-4-15,0-7-1 16,-3 1-1-16,-15-1 4 15,3 4-2-15,7 7 2 16,2 9-2-16,6 6-1 16,0 4-2-16,0 0-9 15,0 0 4-15,26 3 8 16,7 0 0-16,3 0 0 0,-1 0-2 15,-2 0 1-15,-6 22 1 16,-3 0 0-16,-6 2 14 16,-7 0 8-16,1-3-12 15,-4-6 3-15,-1 2-3 16,-4-4-7-16,-3-6 0 15,0-3-2-15,0-2-1 16,0-2 1-16,0 0 5 16,0 0 0-16,0 0-6 15,6-18-11-15,6-17 0 16,6-10 8-16,5 4 3 15,3 9 0-15,-1 17 0 0,-7 9-3 16,0 6 0-16,-1 0-3 16,1 19 5-16,-1 19 1 15,4 4 14-15,-3 3-3 16,0-3-5-16,-8-1-6 15,-10-3-17-15,0 0-58 16,-10-7-115-16</inkml:trace>
  <inkml:trace contextRef="#ctx0" brushRef="#br0" timeOffset="42627.4381">8727 1543 74 0,'0'-6'53'16,"0"6"-18"-16,0 0-1 15,0 0-8-15,0 0-1 16,0 0-7-16,0 0-9 15,-5 0-7-15,2 20-2 16,-4-3 0-16,4 5 0 16,3-3-1-16,0-4-36 15,0 2-131-15</inkml:trace>
  <inkml:trace contextRef="#ctx0" brushRef="#br0" timeOffset="43487.4873">11220 879 205 0,'-2'-13'90'0,"2"13"-86"0,0 0-4 16,0 0-7-16,0 5-3 15,8 12 10-15,22 9 12 16,9 1-1-16,2-3-11 16,6 2 0-16,7-2 10 15,-3-6-6-15,-2 5 12 16,-6-2-9-16,-4 0 1 15,-13-2 9-15,-6 0-12 16,-7 0 1-16,-10 0-6 16,-3 10 6-16,0 8 13 15,-7 11 5-15,-25 11-1 16,-13 2-6-16,-5 2-3 15,2-5-10-15,6-5 0 0,9-5-3 16,10-10-1-16,8-11-45 16,12-9-7-16,3-4-51 15,3-12-148-15</inkml:trace>
  <inkml:trace contextRef="#ctx0" brushRef="#br0" timeOffset="44183.5271">12108 1029 0 0,'-3'-3'256'0,"3"3"-206"15,-3 0-44-15,3 0-5 16,0 0 6-16,0 6-2 16,0 4 1-16,0 1-5 15,0 0-1-15,0-3-8 16,0 0 8-16,9-5 8 0,0-3 6 15,2 0 3-15,2 0 0 16,-4 0-6-16,2 0-3 16,-5-3 0-16,-6-10-4 15,4-1 5-15,-4 3-7 16,0-2 3-16,0-1-7 15,0 7 2-15,0-2 0 16,-12 8-25-16,-6 1-21 16,0 0-44-16,0 1-89 15</inkml:trace>
  <inkml:trace contextRef="#ctx0" brushRef="#br0" timeOffset="44635.553">12087 1416 179 0,'0'9'10'0,"0"-1"10"16,0 0-20-16,3 0 45 15,7 0-19-15,1-2 4 16,4-2-1-16,0 2-4 16,0-6-5-16,-1 0-8 15,1 0 0-15,-5 0-2 16,-5-6-3-16,-2-7-2 0,-3-3-5 15,0-2-1 1,0 0 1-16,0 6 2 0,0 6-2 16,0 6 0-16,0 0-5 15,0 0 4-15,0 0-3 16,0 0 0-16,0 9-2 15,0 4 4-15,0 1 2 16,0-4 1-16,0-4 0 16,0-6-1-16,0 0 0 15,0 0 0-15,0 0 2 16,0 0 4-16,0 0-4 15,0 0-2-15,0 0-4 0,0-3-37 16,0-5-93-16,0-2-104 16</inkml:trace>
  <inkml:trace contextRef="#ctx0" brushRef="#br0" timeOffset="45584.6073">12210 1412 130 0,'-33'0'0'0,"5"10"-17"0,7 11-47 16</inkml:trace>
  <inkml:trace contextRef="#ctx0" brushRef="#br0" timeOffset="46659.6688">12917 1072 231 0,'-7'-5'59'16,"1"-4"-55"-16,6 9-1 15,0 0 10-15,0 0 2 16,0 0 4-16,0 0-18 15,0-5-1-15,3 1 0 16,25-13 34-16,21-5-21 16,28-4-13-16,21-7 4 15,25-1-4-15,-2 1 0 16,2-4 5-16,-5 5-5 15,-12 5-5-15,-10 4-2 0,-19 6 3 16,-18 9 0-16,-16 3 4 16,-17 3-1-16,-11 2-1 15,-12-4-7-15,-3 4-12 16,0 0-11-16,0 0-8 15,0 0-8-15,-6 0-41 16,-27 0-49-16</inkml:trace>
  <inkml:trace contextRef="#ctx0" brushRef="#br0" timeOffset="47104.6942">12804 874 157 0,'0'0'81'16,"0"0"-54"-16,0 0 7 15,0 0 11-15,0 0-14 16,-7 0-13-16,1 0-4 15,-9 8-9-15,-8 17 6 0,-13 4 5 16,-3 2 3-16,4 1-12 16,8-7-3-16,9-3 0 15,13-4-4-15,5-5-8 16,0 3 3-16,0 0 0 15,21 1-2-15,14-2 7 16,18-1 5-16,13-1 8 16,8-7-9-16,1-1-4 15,-8-2-3-15,-10-1-21 16,-3 2-25-16,-13-3-48 15,-3 5-101-15</inkml:trace>
  <inkml:trace contextRef="#ctx0" brushRef="#br0" timeOffset="49496.831">14732 543 85 0,'2'-22'216'15,"-2"-2"-205"-15,0 5-4 16,0 12 22-16,0 1 1 16,0 6-15-16,0 0-7 15,-12 0-8-15,-9 0 0 16,-5 8-4-16,-7 29-6 0,0 17 1 15,1 15 3-15,2 13 5 16,7 4 2-16,5-5 11 16,8-8-4-16,10-13-4 15,0-11-4-15,0-7 5 16,4-8-3-16,20-11 2 15,2-7-2-15,7-7 6 16,3-9-8-16,2 0-5 16,1 0-6-16,2-17 11 15,-2-10 0-15,-6-2 3 16,-10-6-3-16,-5 5 0 15,-12 6 4-15,-4 11-4 0,-2 10 1 16,0 3 3 0,0 0 0-16,0 0-4 0,0 3-7 15,0 16 6-15,7-2 2 16,9-2-1-16,-3-5 0 15,2-4-17-15,3-6 2 16,-2 0-2-16,-1 0 17 16,-7 0 0-16,-5-8 15 15,-3-11-2-15,0-1 6 16,0 2 7-16,0-3-15 15,-11 0-7-15,-7-1-1 16,0 7-3-16,0-4-12 16,0 6-12-16,6 2-37 15,6 2-41-15,3 9-84 16</inkml:trace>
  <inkml:trace contextRef="#ctx0" brushRef="#br0" timeOffset="49760.8461">15120 377 269 0,'13'-22'44'0,"-8"15"-31"16,-2 3 36-16,-3 4-20 16,3 0-14-16,1 14-13 15,1 37 3-15,4 26 6 16,3 18 7-16,0 4-4 15,-3-12 5-15,-4-7-6 0,2-15-5 16,-4-10-4 0,2-9-1-16,-2-10-1 0,7-11-2 15,-7-2-19-15,-1-11-33 16,1-4-8-16,7-5-74 15,3-3-67-15</inkml:trace>
  <inkml:trace contextRef="#ctx0" brushRef="#br0" timeOffset="50382.8817">15447 922 165 0,'3'-5'167'15,"-3"5"-126"-15,0 0-18 16,0 0-8-16,0 0-6 16,0 13-7-16,4 14 2 15,1 1 4-15,8 0-4 16,0-9-4-16,3-5-2 0,7-4-5 15,-2-8 5-15,-1 1 2 16,5-3 0-16,-7 0-16 16,-7 0 16-16,-4-12 6 15,-7-11 2-15,0-4-8 16,0 1 4-16,-4-6-3 15,-25 3-1-15,-4 1-1 16,7 12 1-16,2 8-3 16,12 4 2-16,6 4 1 15,2 0-3-15,4-4-11 16,0-1-35-16,0 0 5 15,0-1 40-15,33-1 4 0,11-4 6 16,5 2-1 0,-5 8-4-16,-8 1 11 0,-9 0 1 15,-3 5-11-15,-7 22 3 16,1 7 9-16,-4 0 3 15,1 4 0-15,-5-11-13 16,-5-2 5-16,1-10-5 16,-6-2 2-16,0-2-5 15,0-8-1-15,0-1-8 16,0-2-8-16,0 0-3 15,0 0 5-15,0-18-3 16,0-15-17-16,0-12-2 16,15-6 36-16,24-4-5 15,5 6-6-15,-4 16 11 16,-6 15 7-16,-9 18 2 0,-4 0 3 15,-3 11-3-15,-7 26 17 16,4 15 20-16,-10-2-31 16,2-2-2-16,-4-2-5 15,0-11-3-15,-3-5-5 16,0-2-21-16,0-1-55 15,0-5-161-15</inkml:trace>
  <inkml:trace contextRef="#ctx0" brushRef="#br0" timeOffset="51052.92">16695 751 42 0,'0'0'298'0,"3"6"-285"16,3 25-11-16,3 10 14 15,-3 1 7-15,-1-5-13 16,-2-2-3-16,-3-5-2 16,0-9-2-16,0-5-1 15,0-7 0-15,0-9 0 16,0 0-1-16,0 0-1 15,0 0 0-15,0 0 5 0,4-21-5 16,7-10-18-16,7-9 13 16,8-3 4-16,5 1-2 15,-1 9 1-15,-1 10-7 16,-6 12 8-16,-1 11 1 15,-5 0-3-15,-2 6 2 16,3 22 1-16,-3 5 5 16,-7-1 5-16,2-6-1 15,-4-7-2-15,-6-8 0 16,0-5-2-16,0-4 1 15,0-2-4-15,0 0-2 0,0 0 0 16,0 0 1-16,2 0 0 16,8-13-1-16,1-14-6 15,11-14-3-15,10-1 9 16,9-2 1-16,5 2-1 15,-2 22-1-15,-8 6-3 16,-10 14 2-16,-8 0 1 16,-3 15 1-16,-3 21 3 15,-4 1 7-15,-2 9 6 16,1-1-6-16,-7-5-2 15,3 1-4-15,-3-11-1 16,0 0-3-16,0-5-11 16,0-9-25-16,0-5-42 15,0-6-81-15</inkml:trace>
  <inkml:trace contextRef="#ctx0" brushRef="#br0" timeOffset="51748.9599">17642 805 143 0,'3'-30'147'0,"-3"12"-96"16,0 12-6-16,0 6-5 15,-6 0-20-15,-20 0-19 16,-1 30-1-16,-2 7-12 16,1 11 12-16,10-6 3 15,10-7 0-15,5-7 1 16,3-8-3-16,0-6 5 15,0-4-4-15,11-6-2 0,4-4-9 16,1 0-6 0,10 0-11-16,-1-4 26 0,1-13 0 15,-6-6 0-15,-2 3-1 16,-5-2 1-16,-2 3 0 15,-4 5 4-15,-5 9 5 16,1 5-3-16,-3 0-6 16,0 0 0-16,6 0-18 15,-4 19 16-15,8 3 2 16,5-1 8-16,-4-3-2 15,4-4-1-15,3-4-5 16,6-1 0-16,9-9 1 16,3 0-1-16,5 0-2 15,-5 0 0-15,-7-23 0 0,-2 3 2 16,-16-7 0-16,-1-4 1 15,-10-2 1-15,0-7 14 16,0-3-7-16,-12-5-4 16,-12 10 0-16,4 13-4 15,2 8 8-15,12 11-6 16,-1 6-3-16,4 0-1 15,3 0-10-15,0 0-12 16,0 0 8-16,0 0 3 16,18 2-16-16,10 15 28 15,1-1 1-15,4 1-1 16,-4 1 1-16,-4 6-1 15,-7 0 0-15,-7 2 0 0,1 7 1 16,-4-3-1 0,-1-4 4-16,-1-2 3 0,-4-2-5 15,1-8-1-15,-3-2 1 16,3-7-2-16,-3-5-21 15,7 0-36-15,8 0-45 16,6 0 18-16,5-10 2 16,0-14 32-16</inkml:trace>
  <inkml:trace contextRef="#ctx0" brushRef="#br0" timeOffset="52399.9971">18323 808 25 0,'12'-60'50'0,"-1"-4"44"15,-8-5-55-15,-3 2 1 16,0 9-6-16,0 15-1 16,0 21 5-16,0 14-7 15,0 5-15-15,0 3-12 16,0 0-4-16,0 5-13 0,0 27-11 15,-3 19 24-15,-2 11 1 16,2 2 16-16,-4-3-16 16,7-7 6-16,0-9 4 15,-3-4 2-15,3-4-1 16,0-10-9-16,0-6 1 15,0-10-3-15,0-6 0 16,0-2-1-16,0-3 1 16,0 0 0-16,0 0 0 15,7 0 2-15,20-25 3 0,8-6-6 16,-2-12 5-1,-1 0-5-15,-11-5 7 0,-6 5-1 16,-5 10-5 0,-10 12 21-16,0 16-6 0,0 5-9 15,0 0-7-15,0 0-3 16,-7 14-5-16,-7 12 5 15,-4 7-1-15,6-1 1 16,6-3 2-16,6 4 1 16,0-5 0-16,0-7 4 15,0-4-2-15,14-9-2 16,4-2 0-16,0-4 0 15,7-2 0-15,1 0-1 16,4 0 1-16,2-16 1 16,4-11 1-16,-3-7 0 0,-7-4-2 15,-8 6-2 1,-6 8 1-16,-6 8-3 15,-6 11 4-15,0 5 5 0,0 0-5 16,0 2-7-16,0 27-5 16,0 9 11-16,0 8 1 15,2-3 1-15,8-6-1 16,-2-8-5-16,2-5 5 15,-5-8 4-15,-5-5-4 16,0 0 3-16,0-6 0 16,0-3-3-16,-8 1-5 15,-22 2 2-15,-11 1-26 0,-5-1-76 16,5-5-194-1</inkml:trace>
  <inkml:trace contextRef="#ctx0" brushRef="#br0" timeOffset="54002.0887">19562 371 183 0,'0'-21'85'0,"0"0"-62"16,0 2 23-16,0 19-2 16,0 0-17-16,0 0-4 15,0 0-6-15,0 5-11 16,0 28-5-16,0 17-1 15,-6 25 13-15,-3 13 4 0,0 3-5 16,7-8-5 0,-5-5 3-16,7-14-1 0,-3-11 1 15,0-10-8-15,3-8 0 16,0-6-1-16,0-8-1 15,0-5 0-15,0-6-27 16,3-6-62-16,12-4-51 16,6 0-82-16</inkml:trace>
  <inkml:trace contextRef="#ctx0" brushRef="#br0" timeOffset="54527.1188">19369 615 254 0,'0'0'26'0,"0"0"-26"15,5 0-15-15,31 4 15 16,11 2 0-16,7-6 2 16,5 0-4-16,-2 0 2 15,-9-9-4-15,-10-16-3 16,-9-10 7-16,-11 0 3 15,-5-5 1-15,-8 2-3 16,-2 4 1-16,-3-1 17 16,0 5 6-16,0 12-5 15,0 10 4-15,0 5-4 16,0 3-16-16,0 3-4 15,0 37-15-15,-6 19 13 0,-5 14 2 16,5 1 0-16,3-5 2 16,3-7-2-16,0-17 3 15,0-8-3-15,0-6 0 16,0-13-1-16,0-8-2 15,12-6-4-15,2-4 7 16,11 0 2-16,11-11 13 16,2-19-8-16,6-8-6 15,-2 6 1-15,-7 8-1 16,-11 8 4-16,-9 11-3 15,-7 5 2-15,-4 0-4 16,2 21 0-16,6 17 4 16,2 2 21-16,-1 3-8 15,4-3-10-15,7-6-5 16,-1-7-1-16,2-8-1 0,4-8-25 15,4-3-37-15,8-6-114 16</inkml:trace>
  <inkml:trace contextRef="#ctx0" brushRef="#br0" timeOffset="55203.1574">20464 695 221 0,'0'0'70'0,"0"0"-70"16,3 0 0-16,19-8 8 15,7-3 21-15,10-8-4 16,-3 1-7-16,-1-6-9 16,-8 2-6-16,-12-3 3 15,-7 0 4-15,-4 1-10 0,-4 0 0 16,0 7 11-16,0 4-2 15,-7 8-7-15,2 5-2 16,-3 0-3-16,-5 0-2 16,-2 26-1-16,4 14 0 15,1 9-7-15,8 1 6 16,2-4 7-16,0-8 3 15,2-4 4-15,19-10-7 16,9-8 13-16,-1-8-5 16,7-8-8-16,3 0-3 0,-6 0-12 15,0-16-16 1,-10-11 3-16,-8-2 4 0,-4-9 7 15,-1 1 7-15,-7-3-4 16,2 3 14-16,-2 13 8 16,0 10 18-16,1 11 9 15,-4 3-10-15,3 0-25 16,2 19 4-16,5 18-4 15,1 4 26-15,-4 2-4 16,1-6-13-16,-2-13-3 16,0-5-1-16,0-12-1 15,-3-2-3-15,0-5 1 16,-1 0-2-16,5 0-4 15,4 0 1-15,10-5 3 16,15-19 13-16,12-5-13 0,6-4-2 16,-7 7-1-16,-3 10 2 15,-11 10-1-15,-10 6 1 16,-8 0-1-16,-5 20 4 15,-2 7 5-15,-2-1 4 16,1-3 0-16,-2 2-4 16,-2-7-4-16,0-1-3 15,-3-4-40-15,0-5-19 16,0 4-81-16</inkml:trace>
  <inkml:trace contextRef="#ctx0" brushRef="#br0" timeOffset="56082.2077">20429 890 150 0,'-3'0'40'16,"3"0"-21"-16,0-2 21 0,0-2-5 16,0-6-11-16,0-7-2 15,-3 0-3-15,0-3-14 16,1 1-2-16,-5 6 11 15,1 2-2-15,1 6-7 16,-1 0 8-16,-1 3-6 16,-1 2-7-16,-7 0 0 15,-6 0-3-15,-2 10-3 16,-2 14 0-16,2 8-1 15,5 3-3-15,7-3 6 16,6 3 1-16,5-6 2 16,0-2 1-16,7-6 10 0,17-7-4 15,9-5-6 1,8-5-16-16,13-4-51 0,2 0-66 15</inkml:trace>
  <inkml:trace contextRef="#ctx0" brushRef="#br0" timeOffset="57115.2668">21719 474 282 0,'-54'-20'52'16,"10"20"-52"-16,0 0 0 15,1 24 1-15,7 22 19 16,13 7-8-16,12 2 2 16,6-3-6-16,5-9-6 0,0-9-4 15,16-7 0 1,14-7-6-16,6-8-3 0,0-9-5 15,2-3-9-15,-3 0-5 16,0-10 7-16,-7-22 23 16,-5-14 0-16,-7 3 14 15,-3-16-14-15,0-7 30 16,-4-6-2-16,0-6-11 15,3 1 0-15,-4-4-9 16,2 6-5-16,1 8-1 16,-1 19 2-16,-8 16-1 15,-2 20 6-15,0 12-2 16,0 0-7-16,0 0-14 15,0 41-7-15,0 26 21 16,-2 27 12-16,-1 10 13 0,3 0-12 16,0-5 0-1,0-10-4-15,3-14-5 0,15-12-2 16,0-9-2-16,2-13-12 15,4-7-51-15,2-7-36 16,10-14-124-16</inkml:trace>
  <inkml:trace contextRef="#ctx0" brushRef="#br0" timeOffset="57634.2965">22654 422 39 0,'-8'3'309'0,"-14"43"-309"0,-7 16-8 15,8 3 8 1,6-4 0-16,15-5-5 0,0-13 5 16,6-13 10-16,18-5-10 15,-6-18-33-15,-1-7-9 16,-7 0 7-16,-10-12 25 15,0-21 8-15,0-9 2 16,-3-4 24-16,-12-5-7 16,0-4 8-16,12-2-16 15,3 7-6-15,0 11 13 16,41 2-16-16,13 5-9 15,11-3 7-15,1 4 1 16,-7-2 0-16,-11 1 1 0,-9-5 4 16,-13-3-3-16,-8-2 9 15,-10-1 12-15,-8 13 6 16,0 9-14-16,0 12 5 15,0-4-9-15,0 13 14 16,0 0-16-16,0 0-8 16,0 13-13-16,-14 47 11 15,-13 32 2-15,-2 34 0 16,-1 13 6-16,-3 6 5 15,4-15 1-15,1-4-5 16,2-19 2-16,8-13-9 16,6-11 2-16,6-10 3 15,1-10-5-15,-8-9-7 16,-5-15-51-16,0-6-24 0,-2-17-153 15</inkml:trace>
  <inkml:trace contextRef="#ctx0" brushRef="#br0" timeOffset="57784.3051">22705 943 231 0,'50'-53'67'0,"4"-3"-67"16,8-1-4-16,-2 9 4 16,-5 6 0-16,-1 5 0 15,0 2-2-15,-10 11-14 16,-5 8-66-16</inkml:trace>
  <inkml:trace contextRef="#ctx0" brushRef="#br0" timeOffset="58636.3538">23582 371 261 0,'0'0'107'16,"0"0"-90"-16,0 0 6 15,0 0-6-15,0 6-13 16,-18 29-1-16,-13 20-3 16,3 7 0-16,3 5-6 0,11-8 6 15,10-11-9 1,4-8 5-16,0-11 4 0,15-7 10 15,8-8-6-15,8-4-4 16,2-5-15-16,3-5 0 16,2 0 7-16,1 0-6 15,-5-24 14-15,-3-3 0 16,-8-5 2-16,-2-5 6 15,-9 0-4-15,0 4 20 16,-6 9-10-16,-6 13 6 16,0 9 10-16,0 2-22 15,0 0-8-15,0 15-12 16,0 20 2-16,3 6 10 15,2 1 0-15,8-6 4 0,2-10-2 16,5-4-2-16,1-6-5 16,0-9 5-1,-3-1 10-15,-10-6-5 0,-1 0-5 16,-4-8 2-16,-3-18-2 15,0-7 0-15,0-7 0 16,-13 3-2-16,-1-6 2 16,5-3 0-16,6 9 0 15,3 3-11-15,0 9-12 16,18 11 12-16,8 10 3 15,2 4 5-15,1 0 3 16,-2 2 0-16,-3 30-4 16,-6 6-5-16,-3 6 6 0,-7-3 3 15,2-1 3 1,-8-5 8-16,4-9-3 0,-1 2 2 15,-5-13-5 1,3 2-5-16,-3-7 4 0,0-4-2 16,0-6 2-16,0 0-2 15,4 0 7-15,5-6-9 16,11-23-5-16,13-14 5 15,11-13 3-15,13-3-3 16,2 8 0-16,-5 14-1 16,-10 15-2-16,-16 15 0 15,-13 7 3-15,-10 0-4 16,1 37-10-16,3 18 14 15,-6 5 15-15,3 4-8 16,-6-8 1-16,2-7-1 16,1-7-4-16,1-10-3 15,-1-5-19-15,0-11-15 0,2-2-60 16,16-10-151-16</inkml:trace>
  <inkml:trace contextRef="#ctx0" brushRef="#br0" timeOffset="59266.3898">25001 666 145 0,'0'-30'194'15,"0"10"-161"-15,0 10 4 16,-26 8-3-16,-22 2-22 16,-6 0-2-16,4 37-7 0,5 6-3 15,13 2 0 1,7 3-1-16,14-10 1 0,11-1 0 15,0-10-1 1,6-8-1-16,24-9-26 0,6-6-1 16,5-4-15-16,6 0-13 15,-1-8 27-15,-5-17 7 16,-2-12 18-16,-10-4 2 15,-5-12 3-15,-3-14 12 16,-10-5 26-16,1-8-2 16,-6-10-12-16,-3 1 4 15,-3 3-18-15,0 11-1 16,0 30 1-16,0 13 18 15,0 22-9-15,0 10-1 16,0 0-18-16,0 0-3 0,-18 42-7 16,-3 22 10-1,-2 21-1-15,8 10 1 0,9-5-3 16,6 4 3-16,0-16 2 16,0-14-2-16,8-13-2 15,14-17 2-15,2-4 0 16,-1-10-5-16,8-1 0 15,-3-13-22-15,11-6-7 16,2 0 6-16,2 0 15 16,-4-8-16-16,-13-18 4 15,-3-6 16-15,-10-5 8 16,-5 3 2-16,-8 12 27 0,0 7 14 15,0 15-1 1,0 0-14-16,0 0-24 0,0 5-3 16,0 17-4-1,0 4 4-15,0 2 4 0,0-1-3 16,0-4 1-16,7-7-4 15,-2-6 0-15,11-7-51 16,-5-3-29-16,9 0-74 16</inkml:trace>
  <inkml:trace contextRef="#ctx0" brushRef="#br0" timeOffset="59501.4033">25335 403 243 0,'-10'-2'84'0,"10"2"-84"0,0 0 0 16,0 0 0-16,-3 0 23 15,3 0 10-15,0 0-13 16,0 0-5-16,0 0-10 16,0 0 7-16,0 0 1 15,0 0 3-15,8 0-1 16,-1-3-9-16,-4-4-6 15,5-2-5-15,2-2-39 16,8 8-54-16,5 1-72 16</inkml:trace>
  <inkml:trace contextRef="#ctx0" brushRef="#br0" timeOffset="59986.431">25886 78 245 0,'0'0'26'0,"0"38"-25"15,0 20 28-15,0 17 18 16,-6 7-18-16,-9 9-7 16,1 0 5-16,-4-6-9 15,3-9-4-15,0-13-3 16,3-17-4-16,9-11-4 15,-2-10-3-15,2-11 2 16,3-5 0-16,-3-9 0 16,0 0 0-16,-1 0 2 15,-1 0-4-15,-4-6 2 0,-3-20-2 16,-6-9 0-1,3-7 3-15,1-1-3 0,7-4-4 16,7 3-7-16,0-2 11 16,18 2-21-16,18 2 11 15,8 11 1-15,4 13 4 16,-9 9 4-16,-10 9-2 15,-4 0 1-15,-14 14-1 16,4 13 3-16,-6 14-1 16,-3 5 1-16,5 9 10 15,-4-5-1-15,1-7 2 16,2-6 2-16,-5-11-2 15,1 1-4-15,1-8-3 16,-2-6-3-16,-2-4-2 0,0-6-41 16,-1 1-74-16,-2-4-169 15</inkml:trace>
  <inkml:trace contextRef="#ctx0" brushRef="#br0" timeOffset="60198.4431">26037 336 127 0,'0'-18'285'15,"7"18"-247"-15,-7 0-21 16,0 0 15-16,0 0-16 16,0 0-5-16,3 0-2 0,0 0-9 15,0 0-2-15,-1 8-1 16,2 7 2-16,-1 4-30 15,0 5-45-15,0-2-64 16,5 11-109-16</inkml:trace>
  <inkml:trace contextRef="#ctx0" brushRef="#br0" timeOffset="60737.474">26284 515 159 0,'0'14'176'0,"0"15"-158"16,0 11-8-16,-11 8 15 15,1-5-6-15,8-5-6 16,2-8-13-16,0-4 1 0,0-8-3 15,5-1-5 1,16-9 6-16,1-5-9 0,-1-3-10 16,-8 0 9-16,0-11 11 15,-8-19 3-15,-5-7 0 16,0-4 8-16,0-12-5 15,-8-6-3-15,-7 4-3 16,4 3 6-16,11 18 0 16,0 16-4-16,0 5-2 15,5 12-23-15,22 1 23 16,3 0-2-16,6 1 2 15,0 27 1-15,-8 4-1 16,6 8-1-16,-8 9 1 16,-6-5 4-16,-2 0 8 15,-5-7-5-15,-5-2 1 16,-1-9-2-16,-4-4-2 0,-3-9-1 15,0-8-1-15,0-1-2 16,0-4 0-16,0 0 0 16,5 0 6-16,5-17-6 15,10-20-5-15,12-14 2 16,14-10 1-16,7 4 2 15,2 15-1-15,-4 17-12 16,-6 23 10-16,-12 2 2 16,-6 20 0-16,-10 29-7 15,-10 15 8-15,-5 5 3 16,-2-1 5-16,0-8-8 15,0-5-2-15,0-3-65 16,-18-8-174-16</inkml:trace>
  <inkml:trace contextRef="#ctx0" brushRef="#br0" timeOffset="86272.9345">34900 1668 16 0,'-3'0'35'16,"0"-3"3"-16,-1-2-3 0,-1 2-3 16,-1 2-11-16,-3-3-3 15,3 4-6-15,3 0-8 16,1 0 1-16,2 0 0 15,0 0 5-15,0 0 3 16,0 0 0-16,0 0-1 16,0 0-4-16,0 0 0 15,-3 0 5-15,3 0-9 16,0 0-2-16,0 0 3 15,0 0-4-15,0 0-1 16,0 0-1-16,0 0 1 16,0 0 0-16,0 0 18 15,5 0-18-15,13 0 0 0,11 0 15 16,4 0 3-1,11 0-10-15,2 0-6 0,3 0 0 16,8-3 2-16,6 1 11 16,5-2-13-16,3 1-2 15,-2 3-4-15,-1-1-2 16,-2 1-4-16,-4-4 10 15,0 2-4-15,-5-1-2 16,-1-1-2-16,-2 0 8 16,-5 2 0-16,0 2-2 15,-5-3 1-15,-3 3 1 16,-1 0 0-16,-8 0-2 15,-2 0 2-15,-1 0-2 16,-1 0 2-16,1 0-7 0,4 0 5 16,-3 9 0-16,2-5-9 15,-2 1 9-15,-1-1 2 16,-4-4-7-16,-2 0 7 15,-2 0-4-15,2 1-3 16,-5-1 7-16,0 3 0 16,-3-3-3-16,0 0 3 15,3 0 2-15,-4 0-2 16,-2 0 3-16,-3 0 2 15,-5 0 2-15,-1 0-7 16,-3-4-3-16,2-5-10 16,-2 7-38-16,0 2-1 15,0 0-62-15</inkml:trace>
  <inkml:trace contextRef="#ctx0" brushRef="#br0" timeOffset="86894.9701">36139 1216 36 0,'-6'-5'101'0,"-1"2"-61"0,7 3-1 16,0 0-1-16,0 0-10 16,0 0-2-16,0 0-3 15,0 0-10-15,0 0-7 16,0 0 3-16,0 0-9 15,0 3-7-15,7 9 7 16,7 8 0-16,11 3 2 16,7 2-3-16,9 5 1 0,10 2 0 15,8 3 19-15,0-1-11 16,-5-6-8-1,0 0 5-15,-10-1-1 0,-3-8 0 16,-5 0-4-16,-6-4-13 16,-6-4 13-16,-6-3 0 15,-6 0 6-15,-9-5-5 16,-3 0-1-16,0-3-3 15,0 0-6-15,0 5-7 16,-10 4 9-16,-10 6 7 16,-9 5 1-16,-13 5 11 15,-3 1-5-15,1 2 8 16,0-4 0-16,5 0-10 15,1-6-2-15,2 4-1 0,3-4 2 16,-3 1-4-16,7 1-4 16,-4-3-107-16,9-5-154 15</inkml:trace>
  <inkml:trace contextRef="#ctx0" brushRef="#br0" timeOffset="170172.7333">35707 14889 158 0,'0'0'87'15,"7"0"-55"-15,-1 0-6 16,2-15 6-16,5-12 0 15,2-11 14-15,-7 8-16 16,-1 4-18-16,-2-6 10 16,-5 0-6-16,0 0-6 15,0-3-6-15,0 6-2 16,0 7 2-16,0 3-1 0,0 9 2 15,0 6-1-15,0 3 1 16,0 1 0-16,0 0-5 16,0 0 0-16,0 0-4 15,0 0 3-15,0 26-6 16,0 14 7-16,0 14 1 15,0 10-1-15,0 3 1 16,0 2 0-16,0 1 1 16,0-9 0-16,0-3 3 15,0-7-4-15,3-4 0 16,3-10 0-16,1-8-1 15,1-5-2-15,-3-8-35 16,5-5-27-16,-5-6-54 0,-2 1-75 16</inkml:trace>
  <inkml:trace contextRef="#ctx0" brushRef="#br0" timeOffset="170354.7437">35666 15269 172 0,'0'0'92'0,"0"0"-67"15,0 0-1-15,0 0 0 16,15 10-4-16,9-2 3 15,9 1-12-15,0-4-6 16,1-5-5-16,2 0 0 16,3 0 0-16,-1 0-28 15,1-8-20-15,-1-8-80 16</inkml:trace>
  <inkml:trace contextRef="#ctx0" brushRef="#br0" timeOffset="170774.7677">36614 14790 256 0,'3'-2'109'0,"-3"2"-72"16,0 0-17-16,0 0-7 15,0 29-10-15,0 14 35 16,3 7-7-16,-3 4-21 15,0-6-5-15,0-5-2 16,0-5 2-16,0-9 2 16,0-6-6-16,0-9 1 15,0-5-2-15,0-9-20 16,0 0-47-16,5 0-41 0,5-3-65 15</inkml:trace>
  <inkml:trace contextRef="#ctx0" brushRef="#br0" timeOffset="171046.7833">36516 14480 100 0,'-27'0'164'16,"-2"3"-150"-16,1 31-11 15,10 7 6-15,10-4 6 16,8-3 7-16,0-4-10 15,15-12 4-15,11-2 14 16,5-12 1-16,-8-4 10 0,-5 0-6 16,-3 0-10-1,-9 0-1-15,-6-17 2 0,0-1-14 16,0-3-11-1,0-1-1-15,0 9-5 0,0 6-9 16,0 7-11-16,5 0-38 16,13 0-49-16,10 18-37 15,3 13-57-15</inkml:trace>
  <inkml:trace contextRef="#ctx0" brushRef="#br0" timeOffset="171394.8032">37054 14903 132 0,'5'29'78'0,"-2"-2"-33"16,0 0-5-16,-3-6 4 0,0-5-2 15,4-5-11-15,-4-6-5 16,0-3-12-16,0-2-6 16,0 0 0-16,0 0 10 15,0 0-2-15,0 0-5 16,0-24-9-16,0-13-2 15,3-11-13-15,12-5-24 16,6 5 9-16,5 7 4 16,0 15 23-16,-4 13-8 15,-8 10 9-15,1 3 5 16,0 0-4-16,3 30 1 15,5 9 4-15,-2 6 3 16,-3 1 1-16,-3-6-6 16,0-2-1-16,-1-8-1 15,1-9 0-15,0-3-2 0,-2-6-18 16,1-3-84-16,4 2-154 15</inkml:trace>
  <inkml:trace contextRef="#ctx0" brushRef="#br0" timeOffset="171888.8315">37717 14870 270 0,'0'-23'159'15,"-25"7"-113"-15,-7 4-16 16,-6 10-13-16,-8 2-5 0,5 0 3 15,2 16-6-15,9 20-9 16,9 5 0-16,10 4 0 16,11 3 0-16,0-6-1 15,0-8 0-15,15-6-3 16,9-13 3-16,9-4-7 15,1-11-4-15,9 0 4 16,-2 0 0-16,-2-26 8 16,-3-12 0-16,-10-5 2 15,-8-10 1-15,-3-12 3 16,-7-7 5-16,-1-6-5 15,-4-8-5-15,-3-5 5 16,0 4-6-16,0 12 2 16,0 18-1-16,0 28-1 15,0 19 3-15,0 10 5 0,0 0-8 16,-7 21-5-1,-1 35-4-15,-2 22 9 0,2 15 2 16,8 4 3-16,0-7 6 16,0-10-8-16,0-8-3 15,3-9 1-15,15-10-1 16,-1-12-1-16,7-14 1 15,3-6-34-15,0-14-44 16,3-5-75-16,-1-2-118 16</inkml:trace>
  <inkml:trace contextRef="#ctx0" brushRef="#br0" timeOffset="172871.8877">38034 15010 234 0,'0'0'81'16,"0"0"-64"-16,0 0-8 15,12 0-2-15,11 0 2 16,5 0 2-16,4-8-8 15,4-6-3-15,-3-1 4 16,-10-10-2-16,-5-2 7 16,-10-2 6-16,-8-8 5 15,0-4 0-15,0 5-2 16,-11 0-7-16,-12 15 3 15,5 7 2-15,3 9-9 16,5 5 3-16,2 0-10 16,-7 16 0-16,-3 24 0 15,0 5 0-15,10 7 0 0,8-4-2 16,0-6 2-16,0-4-1 15,17-9-1-15,4-7 1 16,3-10-2-16,-1-7-22 16,7-5 6-16,3 0-6 15,2 0 11-15,-5-12-6 16,-4-15-5-16,-4-5 0 15,-5-3-6-15,5-7 18 16,-5 1-7-16,5 6 14 16,-11 11 6-16,-2 14 14 15,-6 7 9-15,0 3 8 16,-1 9-21-16,1 25 2 0,0 12 17 15,-3 5-2-15,4-3 0 16,-4-3-12-16,0-5-4 16,0-10-5-16,3-12 3 15,-3-5-3-15,3-7-3 16,-3-6 0-16,0 0-1 15,2 0 1-15,8 0-1 16,1-23 1-16,10-13 0 16,6-9-2-16,2-1-1 15,4 6-3-15,-4 8 1 16,-4 16-18-16,-7 13 20 15,0 3-2-15,0 6 0 16,-2 24 2-16,2 6 4 16,0 2-1-16,0 0-1 15,0-4 1-15,3-4-2 0,3-7 1 16,0-9-2-16,2-7-1 15,-5-7 1-15,-3 0-6 16,2 0-1-16,-4-21 6 16,-1-13 0-16,-7-10 2 15,-5-6 4-15,-3-12-3 16,0-7 3-16,0-8 0 15,-6-6-3-15,-5 0 1 16,-1 5-1-16,-1 14-1 16,5 16 1-16,-2 18-1 15,5 17 3-15,5 8 1 16,-3 5-3-16,3 0-2 0,0 0-5 15,-5 0 1 1,-5 26-1-16,-2 20 5 0,3 15 0 16,-3 8 1-16,6 7 2 15,1 3 6-15,-2-8-7 16,7-4 5-16,-3-6 2 15,3-5-2-15,0-6-4 16,0-6 1-16,10-10-4 16,8-4 0-16,3-14-1 15,5-3-2-15,12-10-6 16,13-3-33-16,6 0-44 15,2-16-85-15</inkml:trace>
  <inkml:trace contextRef="#ctx0" brushRef="#br0" timeOffset="173037.8972">39208 14814 36 0,'-10'-36'321'16,"10"11"-271"-16,0 9-20 15,0 3-17-15,25 2-10 16,4 3 1-16,9-3 2 16,7 6-6-16,6 0 0 15,5-2-1-15,-2 2-14 16,0-2-19-16,-2 7-56 15,-4 0-28-15</inkml:trace>
  <inkml:trace contextRef="#ctx0" brushRef="#br0" timeOffset="173345.9148">40155 14694 387 0,'27'-1'49'15,"9"-3"-42"-15,14 4 8 16,0 0-3-16,4 0 4 15,5 0 10-15,-5 0-21 16,3 0-4-16,-8 4 2 0,-3-4-2 16,-5 1 1-16,-8-1-2 15,-16 0-4-15,-8 0-15 16,-9 0-22-16,0 0-28 15,-17 0-82-15</inkml:trace>
  <inkml:trace contextRef="#ctx0" brushRef="#br0" timeOffset="173533.9256">40270 14955 190 0,'0'28'85'0,"4"-1"-23"16,25-3 2-16,4-3-15 0,9-5-11 15,11-11-11 1,7-2-12-16,9-3-9 0,-5 0-4 15,-4 0-2-15,-7-28-18 16,-11 5-46-16,-6-12-65 16,-6-7-186-16</inkml:trace>
  <inkml:trace contextRef="#ctx0" brushRef="#br0" timeOffset="174505.9812">41647 14306 92 0,'5'-7'186'16,"-5"7"-120"-16,0 0-25 0,0 0 3 16,0 0-14-16,0 0-4 15,-12 26-14-15,-14 15 4 16,-10 9 6-16,-8-2-12 15,-4-2 3-15,1-4-6 16,1-8-3-16,8-1-3 16,-1-6 2-16,3-8-2 15,5-4 0-15,10-2 1 16,11-12-1-16,10 2-1 15,0-3-2-15,0 0-4 16,10 0-7-16,22 0 13 16,10 5 0-16,3 3 2 0,-1 3 0 15,-3 3-2-15,4-7 0 16,0 4 0-16,-7 0 1 15,-2-9-1-15,-6 3 0 16,-6-5-3-16,-9 0-2 16,-7 0-6-16,-2-10 2 15,1-9 4-15,-7-5-1 16,0-1-2-16,0-6 8 15,0 5 0-15,0-1 1 16,0 11-1-16,0 8 1 16,0 4 2-16,0 4 1 15,0 0-4-15,0 9-3 16,0 25 2-16,-5 12 1 15,0 12 14-15,-1 2-3 16,4-1-4-16,2 0-1 16,0-6 0-16,0-9-4 15,2-6-2-15,14-12 0 0,-3-8-9 16,5-10-55-16,3-8-124 15</inkml:trace>
  <inkml:trace contextRef="#ctx0" brushRef="#br0" timeOffset="175146.0178">42375 14320 7 0,'0'-17'360'0,"0"13"-295"15,0 4-23-15,0 0-6 16,0 0-10-16,-3 0-8 16,-12 0-4-16,-9 0-9 15,-1 12-2-15,2 13-2 16,2 1-1-16,6 7-4 15,10 2 2-15,5 2-2 16,0 6 2-16,8-1 1 16,22 1-2-16,-1-2 1 0,2-1 2 15,-11-6 2-15,-5-3-2 16,-9-6 0-16,-6-3 0 15,0-7-2-15,0-1 0 16,-8-4 1-16,-28-1 1 16,-12-4 9-16,-5-2-3 15,-3-3-2-15,10 0-4 16,20 0-4-16,11 0-19 15,7 0-51-15,8-8-92 16</inkml:trace>
  <inkml:trace contextRef="#ctx0" brushRef="#br0" timeOffset="175722.0507">42627 14448 241 0,'0'0'87'0,"0"0"-76"15,0 27-10-15,0 18 29 16,0 14 2-16,-8 13 7 16,-2 12-6-16,-3 7-21 15,2 8 4-15,-1-4 2 16,4-5-7-16,-5-17-6 15,8-12-2-15,-2-9 0 16,4-10 0-16,3-12-3 16,0-8 6-16,0-12-6 15,0-7 0-15,0-3 1 16,0 0 2-16,0 0 6 0,0-6 6 15,0-23 3-15,0-14-14 16,0-10-1-16,0-9-2 16,0-13 1-16,0-10 0 15,0-6-2-15,0-8 0 16,3 0 0-16,19 0 0 15,1 13-3-15,4 18-6 16,3 16 3-16,-7 20-8 16,1 10 1-16,-4 12-1 15,5 10 2-15,1 0-6 16,8 0 5-16,-3 22 8 15,-3 9 3-15,-10 10 0 16,-13 7 1-16,-5 3 1 0,0 0 0 16,-23-3 2-1,-13-11 3-15,-3-5 12 0,-2-7-13 16,-7-10 6-16,6-5-1 15,9-4-7-15,7-3-2 16,14-3-4-16,6 0-26 16,4 0-46-16,2 0-136 15</inkml:trace>
  <inkml:trace contextRef="#ctx0" brushRef="#br0" timeOffset="176183.0771">43188 14464 3 0,'0'-8'334'16,"0"8"-282"-16,-14 0-36 16,-29 6 5-16,-6 23-2 15,0 6 17-15,8 8-3 16,15 2-19-16,11 3-13 15,9-3 0-15,6-4-1 16,0-10-2-16,8-9 2 16,16-6 1-16,3-11 7 15,0-5-7-15,3 0-1 16,2 0-2-16,3-26 2 15,-4-4 2-15,-5-8-2 16,-5-4 0-16,-6-3 0 16,-3 7 3-16,-4 4-3 15,-5 16 3-15,1 9-2 0,-4 9 2 16,0 0-3-16,0 0-2 15,0 5-3-15,0 27-2 16,0 6 7-16,0 7 3 16,0-2 5-16,0-3-4 15,0-6-4-15,9-4 1 16,3-3 1-16,2-8-2 15,4-9-1-15,2-1 1 16,5-9-34-16,-1 0-42 16,2 0-63-16</inkml:trace>
  <inkml:trace contextRef="#ctx0" brushRef="#br0" timeOffset="176548.098">43684 14456 175 0,'0'-3'182'0,"0"1"-128"16,0 2-19-16,0 0-7 15,-3 0-16-15,-23 0-2 16,-13 9 7-16,1 14-7 16,2 9-9-16,15 4 1 0,6-2-2 15,12 8-2-15,3 1 2 16,0 0 6-16,0-3 0 15,18-8-1-15,0-5-2 16,8-8 1-16,-2-3-1 16,9-8 0-16,0-1-3 15,3-4 0-15,-1-3-5 16,-3 0-7-16,1-5-26 15,-12-11-32-15,-6-6-74 16</inkml:trace>
  <inkml:trace contextRef="#ctx0" brushRef="#br0" timeOffset="177347.1437">43866 14662 271 0,'8'0'55'0,"7"0"-47"16,9 0 15-16,6 0-11 15,3 0 8-15,3-3 2 16,-7-10-12-16,-2 0-6 0,-10-6-3 16,-5 0 7-1,-9-2 14-15,-3-2-5 0,0 3-6 16,0 4-3-16,0 5-8 15,-15 7 0-15,-2 4-4 16,-13 0 3-16,-6 0-2 16,0 23 0-16,3 9 3 15,10 3-1-15,8 4 1 16,6 2 0-16,9-1 0 15,0-5 0-15,0-5 4 16,9-2 2-16,18-4-1 16,9-4 1-16,8-5 2 0,10-7-7 15,0-1 1 1,-5-7-2-16,-3 0-1 0,-15 0 1 15,0-7 0-15,-11-14 0 16,1-9 0-16,0-1 3 16,-1-6-1-16,1-7-2 15,4 2 0-15,-7-1 0 16,2 6 0-16,-9 4 1 15,-1 12 0-15,-4 7 1 16,-6 7 6-16,0 5 0 16,0-2-3-16,0 4 2 15,0 0-7-15,0 0 2 16,-13-1-2-16,5 1 4 15,-7 0-4-15,7 0 0 16,1 0-3-16,-2 14-3 0,4 13 6 16,5 5 0-16,0 3 0 15,0 0-1-15,0 3 1 16,11-1 2-16,10 6 1 15,3 2-2-15,-3 1 1 16,-3 5 2-16,-10-6 1 16,-8-8-2-16,0-5 2 15,0-11 1-15,-3-4-1 16,-20-6-5-16,-13-6 3 15,-15-5-3-15,-11 0 0 16,-9 0-39-16,-7-11-120 16</inkml:trace>
  <inkml:trace contextRef="#ctx0" brushRef="#br0" timeOffset="190339.8868">3861 6569 264 0,'0'0'7'0,"0"0"-7"16,0 0-4-16,0 0 4 15,3 0-3-15,10 22 3 16,-2-2 3-16,4 8 6 16,0-4-4-16,0 2 1 15,-1-4 5-15,1 2 3 0,0-3-2 16,3 0 2-1,-3-2-3-15,-4-8-10 0,2-8-1 16,5-2 0-16,-1-1 2 16,12 0 3-16,20-28 1 15,15-23 12-15,18-16-12 16,3-11 9-16,7-7-7 15,1-6-8-15,2-8 0 16,3-3 0-16,0 10 0 16,-6 6 2-16,-18 19 7 15,-17 16-8-15,-16 14-1 16,-17 9 5-16,-9 9-5 15,-4 9 0-15,-7 5-1 16,-4 5 1-16,0 0-3 0,0 0 0 16,0 0 3-1,0 0-2-15,0 0 1 0,0 0-14 16,0 0-12-16,0 0-45 15,-12 0-111-15</inkml:trace>
  <inkml:trace contextRef="#ctx0" brushRef="#br0" timeOffset="192500.0104">4078 8858 207 0,'0'-3'81'0,"0"0"-64"0,0 3-10 16,0 0 3-16,0 0 3 16,0 0 0-16,0 0-1 15,0 0-7-15,0 6-3 16,7 20-2-16,13 11 19 15,9 8-2-15,2 3-11 16,-3-1 3-16,6-2 2 16,-4-4-1-16,2-7-5 15,1-10 1-15,0-2 2 16,3-7-3-16,2-9-3 15,3-6-1-15,13 0 0 16,8-21 11-16,10-33-3 16,5-19-9-16,11-17 4 15,2-13 2-15,5-3-6 0,-3-3 7 16,1 5-5-16,-11 10 0 15,-10 8 0-15,-16 21 0 16,-14 21 0-16,-13 11-2 16,-11 15-2-16,-6 7-10 15,-6 9-4-15,-6 2-35 16,6 0-16-16,0 0-60 15,-6 13-77-15</inkml:trace>
  <inkml:trace contextRef="#ctx0" brushRef="#br0" timeOffset="215178.3075">3843 12938 339 0,'-15'0'42'16,"7"0"-37"-1,5 0-2-15,3 0 19 0,0-3 12 16,0 3-5-16,0 0-15 15,0 0-5-15,0 0-6 16,0 0 2-16,0 0-5 16,3 20-2-16,23 22 2 15,5 10 0-15,7 16 10 16,3-2-6-16,-2 3-3 15,0-9 3-15,-4-12-3 16,4-11-1-16,-3-13 0 16,0-13-2-16,2-11-9 15,4 0 5-15,14-29 6 0,9-30 5 16,9-19 23-1,6-7-25-15,-8-14 0 0,-7 0 3 16,-5-11-6-16,-7-4 0 16,3-7 0-16,-2 0 0 15,2 7 6-15,-5 10-6 16,-4 19-3-16,-8 12 0 16,-6 22 3-16,-12 19 0 15,-12 12-5-15,-6 11 2 16,-3 5-23-16,0 4-5 15,0 0-32-15,-36 20-55 16,-30 30-97-16</inkml:trace>
  <inkml:trace contextRef="#ctx0" brushRef="#br0" timeOffset="221828.6879">34885 1553 35 0,'0'0'26'16,"0"0"-1"-16,0 0 7 16,0 0-3-16,-3 0 2 15,3 0-5-15,0 0-6 16,0 0 1-16,0 0-9 15,0 0 5-15,0 0-3 0,0 0-5 16,0 4 3-16,12-3-10 16,23 8 37-16,16-4-30 15,8 3-5-15,13-3 0 16,8 2-4-16,9 0 0 15,9 0 0-15,5-1 0 16,5-6-7-16,2 0 6 16,-6 0-6-16,-7 0 5 15,-10 0 2-15,-12 0-1 16,-11 0 4-16,-4 0 0 15,-7 0-3-15,-7 0 2 16,-14 0-2-16,-12 0 0 16,-5 0 3-16,-5 0-3 15,-4 0 0-15,-4 0-6 16,-2 0 0-16,0 0 6 0,0 0 1 15,0 0-1-15,0 0-1 16,0 0-27-16,0 0-25 16,-8 0-33-16</inkml:trace>
  <inkml:trace contextRef="#ctx0" brushRef="#br0" timeOffset="222436.7226">36136 1192 186 0,'0'-4'76'16,"0"0"-33"-16,0 4-1 16,0 0-13-16,0 0-4 15,0 0-6-15,0 0-8 16,0 0-7-16,0 0-4 0,0 0-5 15,0 8-5-15,11 16 7 16,22 8 3-16,15 3 3 16,9 3-3-16,2-9 0 15,0-2-1-15,1-3 2 16,-1-5-2-16,-3-3-5 15,1-3 5-15,-6-3-3 16,-13 2 4-16,-9-8 1 16,-16-1-1-16,-8 0 0 15,-5 0-1-15,0-1-2 16,0 7-6-16,-12 6 6 15,-14 7 3-15,-10 8 23 0,-3 0-12 16,-2 8-3 0,2-3-2-16,4 0-4 0,4-2 2 15,5-2-4-15,3 1 0 16,2-3 0-16,0 1 1 15,1-5-1-15,-5 3-55 16,-4 0-159-16</inkml:trace>
  <inkml:trace contextRef="#ctx0" brushRef="#br0" timeOffset="224396.8348">38614 3230 86 0,'5'0'97'0,"-5"0"-86"16,0-7-7-16,0 7-4 16,3 0 1-16,-3 0 17 15,3 0 0-15,-3 0-10 16,0 0-8-16,0 0 0 15,0 0 1-15,0 7 0 16,0 3 1-16,-8-2 8 16,-20 3 17-16,-19 0 13 15,-30-7-9-15,-21 0-11 16,-27-4-10-16,-12 0-6 0,-12 0 0 15,1 0-1-15,3 0-3 16,9 0 3-16,20 0-1 16,17 0-2-16,21 0 0 15,19 0 1-15,9 0 1 16,5 0-1-16,6 0 6 15,4-7 4-15,6 2-2 16,8 0-2-16,6 3-1 16,9-1-2-16,2 3-1 15,1 0 0-15,3 0-2 16,0-3-1-16,0 3 1 15,0 0-1-15,0 0 1 0,0 0-1 16,0 0 1 0,0 0-1-16,0 0 0 0,-2 0 1 15,2 0-1-15,0 0 2 16,0-2-2-16,0 2 0 15,0-5-12-15,0-5-19 16,0-3-42-16,2-2-104 16</inkml:trace>
  <inkml:trace contextRef="#ctx0" brushRef="#br0" timeOffset="224866.8616">37354 2932 152 0,'-18'0'27'15,"-12"0"-17"-15,-11 20 21 16,-10 3 4-16,-11 5-2 15,-3 2 6-15,-12 4-22 16,-7 1-2-16,1-5-4 16,-4 1-4-16,17-7-4 15,16-6-2-15,9-1 3 16,13-9 0-16,11-1 4 15,9-4 3-15,9 0-6 0,3-3 7 16,0 3-3 0,0-3-3-16,0 0 0 0,0 0 2 15,0 0 5-15,0 2-3 16,0-2-10-16,0 3-4 15,6 5-6-15,12 4 10 16,15 13 7-16,13 8 6 16,11 3-5-16,12 5-7 15,-2-4 4-15,0-5-3 16,-5-2-1-16,-3-3-2 15,0-4-10-15,-5-4-30 16,-3 0-21-16,-10-2-72 16</inkml:trace>
  <inkml:trace contextRef="#ctx0" brushRef="#br0" timeOffset="226726.968">38691 3198 5 0,'0'-6'88'15,"0"3"-24"-15,0 1-16 0,0-1-9 16,0 3-5-16,0 0 3 16,0 0-17-16,0 0-9 15,0 0-11-15,0 8-5 16,0 22 5-16,-10 7 0 15,2 3 12-15,-4 5 2 16,3-2-9-16,3-3 0 16,0-3 4-16,3-3-1 15,-2 0-3-15,-2-3 0 16,4-1-2-16,0-1 3 15,3-4-2-15,0-7 4 16,0-4-4-16,0-2-2 16,0-3 3-16,0-4 0 0,0-2 2 15,0-3-1 1,0 0-1-16,0 0 0 0,0 3-1 15,0-3 1-15,0 0-1 16,0 0 3-16,0 0-2 16,0 0 1-16,0 0-2 15,0 0-2-15,0 0 1 16,0 0-3-16,0 2-1 15,0 3-1-15,0 6 2 16,0-1 0-16,0 3 2 16,0-4-2-16,0-3 1 15,0 2-1-15,0-2 1 16,0-1 1-16,0 0-2 15,0 0 0-15,0 0 1 0,0-1 0 16,0-2-1 0,0 1 0-16,0-3 0 0,0 0 1 15,0 0 0-15,0 0 1 16,0 0 0-16,0 0-2 15,0 0-10-15,0-3-54 16,0-13-142-16</inkml:trace>
  <inkml:trace contextRef="#ctx0" brushRef="#br0" timeOffset="249022.2432">5602 14622 68 0,'3'-8'27'0,"1"-3"-23"16,-4 7 3-16,0 0 1 16,0 4 11-16,0 0-5 15,0 0-6-15,3 0-5 16,-3 0-1-16,2 0 4 15,-2 0 3-15,0 0 2 0,0 0 1 16,0 0-3 0,0 0 1-16,3 0-5 0,-3 0-4 15,3 0 0-15,12 0-1 16,3-2 1-16,8 2 2 15,10 0 0-15,5 0-1 16,7 0 3-16,-1 0-1 16,2 0-2-16,-3 0-1 15,3 0-1-15,-8 0 2 16,0 0-1-16,-2 0 0 15,-3 0-1-15,-3 7 1 16,-1-1-3-16,-2 2 2 16,6-3 0-16,-1 3 0 15,4-2 1-15,5-3-1 16,-2-1 1-16,3-2-2 0,-1 3 1 15,-5-3-1-15,-3 4 1 16,-8-3 0-16,6 1 0 16,-4 1 0-16,-4 3-1 15,7-4 1-15,-1 1-2 16,4 0 1-16,6-3 1 15,-3 0 0-15,2 0 0 16,-2 0 0-16,-3 0-1 16,-2 0 1-16,-1 0-1 15,-5 0 1-15,-5 0 0 16,-2 0 0-16,0 0 0 15,-1 0 0-15,4 0-1 0,0 0 1 16,3 0 0 0,3 0 0-16,-4 0 1 0,0 0-1 15,-1 0 0-15,-1 0 0 16,-1 0 0-16,5 0-1 16,-2 3 1-16,0-1 0 15,7 0 0-15,0 2 0 16,-1-4 1-16,4 0 0 15,-3 0-1-15,0 0 0 16,-2 0 0-16,0 0 0 16,2 0 0-16,-4 0 1 15,-4 0-1-15,-2 0 0 16,-2 0 0-16,2 0 0 15,1 0 0-15,0 0 0 16,5 0 0-16,2-6 3 0,0 1-3 16,5-1 1-16,5 1-1 15,2-1 0-15,-1 3 1 16,-7-4-1-16,-6 5 0 15,-1-1 0-15,-5 3 0 16,1 0 0-16,-6 0 1 16,2 0-1-16,1 0 0 15,4 0 0-15,4 0 0 16,7 0 0-16,2 0 0 15,6 0 0-15,4 0-1 16,-1 0 1-16,2 0 0 16,-3 0 0-16,0 0 0 15,-2 3 0-15,-3-1 0 16,3 1-1-16,-1 2 1 0,-4-3 0 15,-3 1 0-15,-2 0-1 16,-1 2 1-16,0-5 0 16,-4 3 0-16,1-3 0 15,-3 3 0-15,0-3 1 16,-1 0-1-16,-5 3 0 15,-3-3-1-15,0 2 1 16,-3 0 0-16,6-2 0 16,2 4 0-16,7-4 0 15,6 1 0-15,0-1 1 16,5 0-1-16,-2 0-1 0,2 3 1 15,1 1 1 1,-4-2-1-16,-2 1 0 0,0 1-1 16,5-3 1-16,-2 2 0 15,5-3 1-15,-1 3-1 16,-9-1 1-16,-1 3-2 15,-2 1 1-15,-8-1 0 16,-2 1 0-16,-1-2 0 16,1 3-1-16,-3 0 1 15,0-1 1-15,-3-1-1 16,0 0 0-16,-1 1-1 15,4-4 1-15,0 1 1 16,7-1-1-16,1-2 0 16,7 0 0-16,3 0 0 15,5 0 1-15,3 0-1 0,7 0 0 16,1 0 0-16,5-2 0 15,-3-1 0-15,-6 1 0 16,-7 2-1-16,-2 0 1 16,-3 0-1-16,-1 0 1 15,-3 0-2-15,1 0 1 16,3 0 1-16,0 0 0 15,0 0 0-15,0 0 0 16,-2 0 0-16,-1 0 0 16,-3 0 0-16,-3 0 0 15,-7 0 0-15,1 0 0 16,4 0 0-16,-5 0 1 15,7 0-1-15,8 0 3 16,10 0-2-16,6-9 1 0,2 5-2 16,-3-2 2-16,1 3-1 15,0 2-1-15,-4-5 0 16,-3 3 0-16,-1-1 0 15,-2 3 0-15,0-2 0 16,1-3 2-16,-1 4-2 16,2-4-1-16,1 1 1 15,0 2 0-15,1-2 1 16,2 1 0-16,-3-3-1 15,-1 1 1-15,-2 2-1 16,-5 0 0-16,-7 0 0 16,1-2 2-16,-3 3-1 0,0-2 0 15,2-3 1 1,1 3-2-16,-1-3 3 0,7-1-2 15,0 2-1-15,5 1 0 16,3 4 0-16,5-1 0 16,-8 0 2-16,0 0-2 15,1 3 0-15,-6-1 0 16,-1 1-1-16,4 0 1 15,0 0 1-15,2-4-1 16,7-1 0-16,-4 1 0 16,2-1 0-16,-5 3 0 15,-2-1 1-15,2 1-1 16,0-1 0-16,1 1 0 15,0-1 0-15,0 0 0 16,2 3 0-16,0 0 0 0,1-2 0 16,2 2 0-16,-1 0 0 15,-2-3 0-15,3 3 0 16,4-3 0-16,2 3 0 15,4 0-1-15,-3 0 2 16,-5 0-1-16,-1 0 0 16,-6 0 0-16,-4 0 0 15,1 0 0-15,-6 0 0 16,-1 0 0-16,1 0 0 15,0 0 0-15,0 6 0 16,-1-4 0-16,1 4 0 16,0-4 0-16,-4 3 0 0,-2-2 0 15,2-1 0-15,-1-2 0 16,4 4 0-16,3-3 1 15,7 3-1-15,0-4 0 16,0 0-1-16,-1 3 2 16,-2-3 1-16,-1 2-2 15,1-2 0-15,-3 0 0 16,0 4 0-16,-1-4 0 15,-3 0 0-15,4 0 0 16,0 0 1-16,0 1 0 16,-3 2-1-16,-2-3 0 15,5 3 0-15,0 0 0 16,5-1 2-16,-2 1 0 15,-6 0-1-15,-3-1 0 16,-1 1 0-16,2-1 8 0,-5 1-9 16,4-3 7-16,-1 2-4 15,-1 5-1-15,0-5-1 16,3 5 0-16,-2-4-1 15,1 0 3-15,3 3-2 16,2-4-1-16,0 1 0 16,1 0 1-16,3 0-1 15,-6-3 2-15,3 2 0 16,-5 0 0-16,5 2 0 15,-3-3 1-15,0-1 1 16,-1 3-3-16,1-3-1 16,0 4 3-16,-4-2 1 0,4 1-3 15,-2 1 4-15,-2 3-1 16,4-2 1-16,-3 0-1 15,2 3-3-15,1-2 2 16,3-2-1-16,-3 3 0 16,1-1-2-16,2-5 0 15,-3 5 2-15,3-1-2 16,-3-3 1-16,-1 1 0 15,1 0 1-15,0-3-2 16,-2 3 1-16,5-1 0 16,3 1-1-16,-1-3 1 15,5 0-1-15,-8 0 0 16,0 0 0-16,4 2 0 0,-6-2 1 15,0 4-1 1,-1-4 0-16,-7 3 1 0,-2-3-1 16,-2 0 0-16,-1 0 0 15,1 0 0-15,7 1 0 16,-2-1 0-16,7 4 0 15,-1-2 0-15,3-2 3 16,-1 0-3-16,-1 3 0 16,-2-3-2-16,2 0 2 15,3 0 2-15,0 0-1 16,3 0-1-16,-1 0 0 15,1 0 0-15,-1 0 0 16,4 0 0-16,-1 0 0 16,0 0 1-16,2 0-1 0,-2 0-1 15,-5-5 1-15,0 1 0 16,-1 3 0-16,-2-6 0 15,0 5 0-15,-4-1 0 16,-2 1 0-16,-1-1 0 16,2 3 0-16,1-3 0 15,1 0 0-15,2 1-1 16,1 0 1-16,-3-1 0 15,-1 3 0-15,-1-3 1 16,-8 3-1-16,4-3-1 16,-3 3 1-16,2-1 1 15,-2 1 0-15,1 0-1 16,-9 0 0-16,3 0 1 0,-1 0 0 15,-3 0 4 1,-1 0-3-16,-1 0 4 0,1 0 4 16,-1 0-2-16,-2 0-8 15,-3 0 9-15,2 0-5 16,-1 0 0-16,-4 0 0 15,-2 0 1-15,0 0-1 16,0 0 3-16,0 0 4 16,0 0 5-16,0 0-3 15,0 0 1-15,0 0-6 16,0 0-6-16,0 0 1 15,0 0-2-15,0 0-1 16,0 0 0-16,0 0 0 16,0 0 0-16,0 0 0 0,0 0 1 15,0 0 0-15,0-4-1 16,0 4 1-16,0 0 1 15,0 0-1-15,0-2-1 16,0-5-1-16,0 0-40 16,-5-9-143-16</inkml:trace>
  <inkml:trace contextRef="#ctx0" brushRef="#br0" timeOffset="341005.5044">3992 16886 177 0,'0'0'67'16,"0"0"-61"-16,0 0-6 16,0 0 0-16,0 6 1 15,0-1 18-15,0 4-12 16,0 7 1-16,18 2 9 0,0 3 3 15,6 1-8 1,4-3-4-16,0-4-3 0,5-4 1 16,2-5 0-16,3-6 3 15,10 0-5-15,9-11-3 16,8-26 2-16,12-17 13 15,18-18-5-15,12-19-5 16,12-8 1-16,-1-8 7 16,-5 1-12-16,-13 8 11 15,-20 14-2-15,-18 19-9 16,-24 23-1-16,-14 18 0 15,-12 14 7-15,-9 7-1 16,-3 3-7-16,0 0-8 0,0 0-23 16,0 0-12-1,0 0-35-15,0 13-54 0</inkml:trace>
  <inkml:trace contextRef="#ctx0" brushRef="#br0" timeOffset="355333.3239">7506 2462 141 0,'-12'-11'73'0,"1"4"-73"16,-1 7-2-16,3 0-5 0,0 23 7 15,-7 34 22 1,11 0-21-16,-1 6 21 0,0 8 3 15,0-3-8-15,6-2 7 16,0-1-8-16,0-12-7 16,0 1 2-16,12-8-3 15,12-4-5-15,6-1 1 16,5-7-3-16,7-2 1 15,2-5 1-15,3-9-3 16,2-5 11-16,-3-7-9 16,0-6-2-16,-2 0-42 15,-3 0-91-15</inkml:trace>
  <inkml:trace contextRef="#ctx0" brushRef="#br0" timeOffset="356498.3905">7632 2515 130 0,'11'-13'0'0,"27"1"-21"15,16-4 18-15,8 4 3 16,15 1 17-16,13-1-8 16,13-2 9-16,20-3-18 15,13-2 3-15,6-2-3 16,10-2 0-16,6-2-3 0,8-2 3 15,3 4 15-15,10 0-15 16,2 3 0-16,-3-1 0 16,1-1-2-16,-4 1-20 15,-8-3 1-15,5-3 6 16,0 0 2-16,6-1 13 15,0 8 0-15,-12-4 0 16,-14 6 0-16,-9-2 0 16,-9 2 2-16,-13 4-2 15,-10 2 0-15,-16 3-2 16,-13 1 4-16,-13 0 8 15,-10 3 3-15,-9 5-3 16,-4-3-3-16,-11 3-1 16,-3 0-1-16,-4 0 1 15,-5 0-6-15,-2 0 12 0,-6 0-6 16,3 10-3-16,-3 4 8 15,-1 2 0-15,-2 0-6 16,3 0 1-16,-6 0-6 16,0-3 5-16,-3 3-4 15,-4 6 2-15,8-2 5 16,-7 14-3-16,2-3 1 15,-2 4 4-15,0 3-4 16,1 2 1-16,-1-5-1 16,-3 0-1-16,3-6-2 0,-3-3-3 15,0 2 0 1,0-8 6-16,0 2-6 0,0 2 0 15,0 0 0 1,0 3-1-16,-18-1-6 0,-6 1 7 16,-12 1 7-16,-5-5-6 15,-7-2-1-15,-11-1 0 16,-3-6-4-16,-7 6-4 15,-11-1-14-15,-3-3 22 16,-16 2-11-16,-10-2 8 16,-11-2 3-16,-1 0 0 15,0-4 3-15,-2 0-3 16,2-2 11-16,-13 3-11 15,-12-2 0-15,1 1 2 16,-1 0-2-16,18-2 12 16,12 1 0-16,13-1-5 0,-2 2-6 15,2 3-1-15,2-2 0 16,2 0 0-16,1-3 0 15,-3 3 4-15,1-1-4 16,-8 4-3-16,-2-1 3 16,1 3 0-16,7-2 1 15,11 0 1-15,13-4-2 16,13 0 0-16,8 4 0 15,6 0 1-15,10-4 0 16,0 1-1-16,-1-2-1 16,1 3 1-16,-7 1 0 15,4 3 1-15,-7-2-1 16,1-1 2-16,2-3-1 0,1-1-1 15,4 1-1-15,9-4 1 16,1-1 4-16,0-2 5 16,4 0-5-16,4-1-2 15,2 1 3-15,5-3-5 16,-6 0 1-16,4 3-5 15,-8-3 5-15,5 0-4 16,-1 3-9-16,12-2-48 16,3-1-127-16</inkml:trace>
  <inkml:trace contextRef="#ctx0" brushRef="#br0" timeOffset="357571.4519">7863 3895 196 0,'-7'-7'82'0,"7"7"-82"16,0 0-9-16,0 24 9 16,0 20 16-16,0 13 1 15,5 7 19-15,8 5-17 16,3-2-6-16,-4-3-2 15,-7-5-3-15,1-8-1 16,1-6 1-16,-2-4-5 16,1-6 2-16,1-8 0 15,-5-9-4-15,1-8 1 16,-3-6-2-16,0-4 1 15,0 0 5-15,0 0 2 16,0 0 21-16,0-17 3 0,0-23-16 16,-5-10-14-1,-10-14-2-15,-1-9 0 0,1-4-1 16,7-7-9-16,1 4-8 15,7 8-2-15,0 16 4 16,0 14 10-16,4 15-1 16,10 10 0-16,4 12 5 15,7 5-5-15,-2 0 4 16,1 3-1-16,-1 21 0 15,-2 5-1-15,-9 1-3 16,-6 0 8-16,-6 1 0 16,0-2 0-16,0 2 0 15,-24-5 11-15,-2-1-5 16,-2-2 7-16,8-7-13 0,-1-2-15 15,3-7-18-15,10-7-57 16,1 0-33-16</inkml:trace>
  <inkml:trace contextRef="#ctx0" brushRef="#br0" timeOffset="357970.4747">8142 3871 184 0,'36'0'73'0,"9"0"-72"16,14 0 30-16,1 14 15 15,-7 7-26-15,-6 5 1 16,-11 4-3-16,-7-1-10 0,-14-2 1 16,-5 0-4-1,-10-1-2-15,0-4-3 0,0-6 4 16,0-3-4-16,-10-7 0 15,-1-6-3-15,1 0 3 16,2 0 7-16,-4-27-7 16,6-8-15-16,6-9-11 15,0-6 21-15,0 6 5 16,21 4 0-16,2 12 0 15,-2 12 3-15,-3 9-3 16,-3 7 0-16,0 0 0 16,6 0 0-16,8 12 1 15,-2 16 6-15,0 1 5 16,-7-3-8-16,-2 4 4 0,-5-6-8 15,-8 0 1 1,-5 3-1-16,0-1-15 0,0-2-40 16,-12 1-72-16</inkml:trace>
  <inkml:trace contextRef="#ctx0" brushRef="#br0" timeOffset="358160.4856">8638 3670 323 0,'0'-2'74'15,"0"2"-72"-15,0 0-2 16,0 0 0-16,0 0-3 0,0 0-9 16,7 8 11-1,16 13-32-15,3 4-62 0,5 5-28 16,2-1 24-16</inkml:trace>
  <inkml:trace contextRef="#ctx0" brushRef="#br0" timeOffset="358731.5183">8887 3888 30 0,'15'13'62'0,"-5"0"-10"15,-2-6-10-15,-2 4-14 16,1-5 2-16,-5-1-13 15,1-2-6-15,-3-3-5 16,3 0-3-16,-3 0 1 16,3 0 1-16,4 0 3 15,1 0 17-15,10-14-18 16,0-4-3-16,-3 7-1 0,0 3 5 15,-4 8 10-15,-1 0-11 16,1 0-6-16,4 0 6 16,0 0-4-16,6 0 3 15,-1 0-2-15,-4 0-3 16,-1 0 3-16,-7 0 0 15,-2 0 0-15,3 0 12 16,-3-18-5-16,-1-10-4 16,2 2 0-16,-4-10-5 15,0 1-1-15,-3-12-1 16,0-1 0-16,0 1 0 15,0 0-1-15,0 13 1 16,-3 12 0-16,-3 13 0 0,2 9 2 16,1 0-2-1,1 21-12-15,-1 27 10 0,3 21 2 16,0 8 6-16,0 6 6 15,0-6-10-15,0-1 2 16,12-10-1-16,6-10-2 16,3-15-1-16,0-14-22 15,-1-17-7-15,1-10-8 16,2-5-37-16,-2-34 4 15,-3-10-3-15,-6-16 73 16,-6-2 40-16,-3 3-7 16,3 3 10-16,6 15 6 15,5 9-9-15,7 8-24 16,3 5-8-16,9 1-8 0,6 8 0 15,-1 2-52-15,0 6-65 16</inkml:trace>
  <inkml:trace contextRef="#ctx0" brushRef="#br0" timeOffset="359637.5701">13706 2082 298 0,'-41'-2'44'0,"-7"2"-40"16,-17 0-3-16,-18 16 13 16,-24 5 2-16,-21 1 0 15,-14-6-12-15,-2-3 0 16,18-2-3-16,24-3-1 15,34-3 0-15,30-2 3 16,17-3-3-16,11 0 0 16,7 0-3-16,1 0-14 15,2 0-20-15,0-6-57 16,0-7-51-16</inkml:trace>
  <inkml:trace contextRef="#ctx0" brushRef="#br0" timeOffset="359927.5867">12611 2061 147 0,'0'0'70'0,"0"0"-56"15,0 0-4-15,0 0-6 16,-7 19 2-16,-14 8 13 16,1-1-12-16,-1 1 3 15,6-6 0-15,4-4-10 16,7-3-3-16,4-7 0 15,0-2 3-15,0 3 3 16,0-5 0-16,0 4 18 16,0 1-7-16,0 3-6 15,6 5 5-15,6 0-3 16,0 2-5-16,9 0-1 0,2 1-4 15,13-4 3 1,12-1 3-16,14-7-6 0,10-3-29 16,-2 0-69-16,2 2-113 15</inkml:trace>
  <inkml:trace contextRef="#ctx0" brushRef="#br0" timeOffset="360793.6362">14033 1965 258 0,'0'-8'44'16,"0"8"-42"-16,0 0 12 0,0 0 12 15,0 5-24-15,23 28 7 16,13 11 29-16,12 13-9 16,6 4-13-16,-1-5-5 15,-2-5 10-15,-5-4-12 16,0-8-5-16,-2-5 0 15,-3-4-4-15,-5-5 4 16,-5-7-4-16,-5-8-8 16,-3-4-46-16,-5-5-44 15,3-1-109-15</inkml:trace>
  <inkml:trace contextRef="#ctx0" brushRef="#br0" timeOffset="360987.6473">14595 2043 339 0,'-33'0'18'0,"-11"5"-14"16,-10 29 6-16,-9 12 30 16,-2 7 4-16,9 3-25 15,2 4-9-15,7 3-5 16,2-4-5-16,10 0-8 15,5-11-51-15,15-7-93 16</inkml:trace>
  <inkml:trace contextRef="#ctx0" brushRef="#br0" timeOffset="361706.6884">12783 2015 130 0,'0'-6'56'0,"0"2"-43"15,0-2 33-15,0 4 7 16,0 2-25-16,0 0-2 0,0 0-8 15,0 0-11-15,0 0 1 16,0 0-4-16,0 0-2 16,0 0 3-16,-10 0 1 15,-13 11 10-15,-16 10-8 16,-9 7-5-16,-4 3-1 15,-5 2 1-15,6-3-2 16,3 0-1-16,10-5 2 16,9-4-1-16,8-6-1 15,8-1-4-15,11-6 0 16,2-2-1-16,0-1-2 15,0 3-1-15,0 2 8 16,20 4 2-16,16 2 4 0,15-3-5 16,-1 4 7-1,4-4-6-15,-6 0 0 0,-4-3 2 16,-3 4-4-16,1-3 0 15,-4-3-14-15,8 0-29 16,-5 1-67-16,0-4-158 16</inkml:trace>
  <inkml:trace contextRef="#ctx0" brushRef="#br0" timeOffset="399224.8343">5319 6957 57 0,'0'-14'22'15,"0"1"-5"-15,0 4 7 16,0 7 0-16,0-1 5 16,0 2-1-16,0-3-6 15,0 4-1-15,0-6-1 16,0 3 1-16,0-2-1 15,0 3-5-15,0-1 2 16,0 3-6-16,0 0 6 0,0 0-6 16,0 0-9-16,0 0 5 15,0 0-3-15,0 0 0 16,0 0-4-16,0 0 1 15,0 0-1-15,0 0-1 16,0 0 1-16,0 0-1 16,0 0 0-16,0 0-5 15,5 0-1-15,0 0-17 16,1 0 11-16,3 0 13 15,12 0 0-15,8 0 7 16,19 5 0-16,11-5-3 16,6 0 2-16,16 0 0 15,2 0-6-15,9 0 5 16,9-13-2-16,-3 0-3 15,-3 1 0-15,-6 0 1 0,-11 4-2 16,-4 3 0-16,-9-1 1 16,1 2-2-16,-7 0-1 15,6 2 3-15,1-1-1 16,-1 3-1-16,4-4 1 15,1 4 1-15,-1-1-1 16,3-2 1-16,-5 0 0 16,2-2 0-16,-4 2 0 15,-6-3-1-15,-2 4 1 16,-6-1 0-16,0 1 1 15,1-4-1-15,-4 6-1 16,3-1 1-16,-1 1 0 0,1 0 2 16,3 0-3-16,-2 0 1 15,2-4 0-15,2 4 1 16,3-3-1-16,1 1 0 15,-4 2 0-15,-2 0 0 16,0 0 0-16,-3 0 0 16,-4 0-1-16,1 0 0 15,-1 0-2-15,-3 0 3 16,7 0 0-16,5 2-1 15,9 1 1-15,1 1 0 16,9-3 0-16,-1 5 0 16,3-1-2-16,9 1 2 15,9-1 0-15,0 3 2 0,9-5-4 16,-3-2 4-1,0 3-2-15,-3-4 0 0,-3 0-3 16,0 3 3-16,-3-1 0 16,-5 3-1-16,1-5 1 15,-7 3-6-15,-8-3 6 16,-1 0-1-16,0 0-3 15,-1 0 4-15,4 0-2 16,5 0 2-16,2 0 1 16,2 0-1-16,-1 0 1 15,-3 0-1-15,-6 0-1 16,-2 0 0-16,-2 0 2 15,5 0-2-15,2 0 1 16,0-3 0-16,7-7 0 0,-4-1-1 16,0 3-2-16,-3 0 2 15,-2 3 1-15,-1-2-2 16,1 0 1-16,4 1 1 15,8-1 0-15,-1-1-1 16,3 2 2-16,-3 1-1 16,-2-3 0-16,-10 4 0 15,-6-3 0-15,-6 0 0 16,-6 1 1-16,-2 1 4 15,-6-1-3-15,-9 4 9 16,-7-1-5-16,-8 1-6 16,-3 2 7-16,-6-3 0 15,-7 3 3-15,1 0-1 0,-5 0-3 16,-4 0 1-1,0 0 3-15,0 0-2 0,0 0 1 16,0 0-2-16,0 0-7 16,0 0 0-16,-15 0-20 15,-34 8-64-15,-30 12-72 16</inkml:trace>
  <inkml:trace contextRef="#ctx0" brushRef="#br0" timeOffset="401551.9674">5419 9406 33 0,'-10'-14'66'0,"2"2"-42"16,1 3-11-16,-4 5 1 15,1 3 1-15,5-2 11 0,-5-2-9 16,-1 5 8-1,-1-6 7-15,-4 6-14 0,-2 0-13 16,5 0-5-16,3 0 18 16,5 0-5-16,-1 0-4 15,6 0-4-15,0 0-5 16,0 0-1-16,0 0-7 15,0 0-6-15,3 0 2 16,15 14 11-16,5 3 2 16,10 3 5-16,6-1 14 15,8-1-33-15,6-2 28 16,9-2-11-16,10-5-4 0,5-2 3 15,3-2 1 1,7 1-3-16,1-4 1 0,-1 3-2 16,-7-2 1-16,-3-1-1 15,-8 5 3-15,-1-2 0 16,3-3-3-16,-2 3 1 15,-1-2-1-15,1 3 0 16,-2-1-1-16,2 0 0 16,3 0 0-16,-2 0 1 15,2 2 0-15,-4-5 0 16,-6 6 0-16,-5-2 0 15,-6 1-7-15,-4 4 1 16,-3-1 5-16,7 3-2 16,-3-4 3-16,9 2-3 15,2-3-11-15,8 1 14 0,8-4-19 16,5-3 12-1,-3 3 3-15,0-5-5 0,-5 3 6 16,-3 0 1-16,-5-3 2 16,3 0-2-16,0 0 2 15,-3 0 0-15,0 0 3 16,-2 0-2-16,-2 0-2 15,6 0 1-15,-4 0-1 16,7-3-1-16,4-5 4 16,5 2-2-16,2 5 0 15,-5-2 0-15,-5 3 0 16,-4 0 0-16,-4 0 0 0,-3 0 0 15,10 0 1 1,-1 0 0-16,6 0-2 0,-2-4 0 16,-1 4 1-16,-6 0 0 15,1 0 0-15,-1 0 0 16,0 0 2-16,7 0-2 15,-1 0 0-15,6 0 3 16,3 0-1-16,0 0 2 16,2 0-2-16,-3 4 1 15,7-1-2-15,1 2 3 16,1-3-3-16,-1 1 0 15,-10-3-1-15,-3 0 0 16,-9 0 0-16,-2 0 0 16,-1 0 0-16,3 0 0 15,7 0 0-15,2 0 0 0,4-5-1 16,1-7 0-1,-1 2 2-15,2-1 1 0,-3 2-1 16,-3 0 2-16,-2 1-6 16,-1 2 2-16,-9 1 1 15,0 2 3-15,-1 0-3 16,-2 3 0-16,9 0 0 15,1 0 0-15,2 0-4 16,0 0 4-16,-2-2 4 16,-10-1-1-16,-3 1-3 15,-9-4 0-15,-1 6 0 16,-5-3 1-16,-2 1-1 0,-6-1-4 15,-7 1 4 1,-5-2 4-16,-9 1 0 16,-1 2 5-16,-1 1 0 0,-5 0-2 15,-2-4 5-15,0 4-5 16,-3 0 1-16,0 0 1 15,4 0-4-15,4 0 3 16,2 0-4-16,-2 0-1 16,2-2 0-16,-8 2-3 15,-2 0 0-15,0 0 0 16,0 0 0-16,0 0 3 15,0 0 0-15,0 0-1 16,0 0 5-16,0 0-4 16,0 0 1-16,0 0 0 15,0 0-3-15,0 0 3 0,0 0 1 16,0 0-2-1,0 0-2-15,0 0-1 0,0 0-5 16,0 0 3-16,0 0-37 16,-2 0-47-16,-29 0-58 15</inkml:trace>
  <inkml:trace contextRef="#ctx0" brushRef="#br0" timeOffset="404252.1219">5180 13330 71 0,'-5'-7'48'15,"-2"1"-30"-15,4 3 1 0,3 3 2 16,0-2 3-16,0 2-1 16,0 0 2-16,0 0-9 15,0 0-3-15,0 0 4 16,0 0 0-16,0-3-5 15,0 3-4-15,0-2-8 16,0 2-4-16,7 0 4 16,14 0-12-16,10 0 30 15,8 0-8-15,12 0-2 16,0 0-3-16,3 0-1 15,5 0-4-15,3 0 3 16,7 5 4-16,8-3-3 0,0 4-2 16,3 2-2-16,-6 1 1 15,-3-2-1-15,-5-2 1 16,-7 3-1-16,6-5-2 15,4 2 2-15,5-5 1 16,3 0-1-16,6 0-3 16,-3 0 3-16,1 0-2 15,-10 0 0-15,-8 0-8 16,-9 0 8-16,-7 0-2 15,-3 0 3-15,4 0-13 16,-4 3 13-16,4-3-1 16,2 0 2-16,1 0-2 15,3 0 0-15,2 0 2 16,1 0-10-16,-5 0 6 15,4 0 3-15,-5 0-5 0,-2 0-3 16,-8 0 9-16,-2 0 0 16,-1 4 2-16,4 2-3 15,-1 1 1-15,7 0 0 16,-1-2 2-16,1 1 0 15,2 1 1-15,1-3-3 16,3 1 0-16,8-3 0 16,2-2 1-16,14 6 2 15,0-6-3-15,-5 0 0 16,4 0-4-16,-5 0 4 15,0 0-1-15,-1 0 1 16,0 0 0-16,3 0 2 16,0 0-2-16,1 0 0 0,2 0 3 15,-3 0-2 1,-2 0-2-16,0 0 3 0,-10 0 3 15,-3 0-5-15,3 2 0 16,-5 5 8-16,2-3-5 16,-3 1-1-16,-2 1 0 15,-3 2 0-15,1-4 8 16,-1 3-4-16,3-5 3 15,-3 5-8-15,1-7 3 16,-1 1 0-16,0 3-4 16,-1-2 0-16,4-2 4 15,0 0-2-15,-1 3-2 16,4-3 0-16,-5 0 1 15,12 0 0-15,-2 0 2 0,2 0-3 16,8 0 0-16,-6 0-1 16,2 0 2-16,-6 0-1 15,-6 0 0-15,-2 0-3 16,-3 0 3-16,-4 0 2 15,7-3-2-15,-3-3 1 16,2 2-1-16,0 0 0 16,7-1 0-16,0 0 0 15,2-1 0-15,-3 1-1 16,-8-1-2-16,-4 4 3 15,-6-1 0-15,2 1-2 16,-9 2 1-16,2 0 0 16,-6 0-3-16,-1 0 2 0,-8 0 3 15,1 0-1-15,-8 0 1 16,1 0-1-16,-3 0 0 15,3 0 0-15,-1 0 0 16,4 0 0-16,3 0 1 16,-1 0-1-16,1 0 0 15,1-6 0-15,-1 3 0 16,-7-2 2-16,-2 5-2 15,-6 0 0-15,-2-3 0 16,-4 3 0-16,0 0-6 16,0 0 5-16,0 0 2 15,0 0 15-15,0 0-7 16,0 0 0-16,0 0-5 15,0 0-4-15,0 0 0 16,0 0 0-16,0 0-29 16,0 0-50-16,-22 0-45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cm"/>
          <inkml:channelProperty channel="T" name="resolution" value="1" units="1/dev"/>
        </inkml:channelProperties>
      </inkml:inkSource>
      <inkml:timestamp xml:id="ts0" timeString="2015-11-25T15:49:53.9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8246 5653 134 0,'-30'-23'21'0,"-2"3"-18"16,-1 6-2-1,6 5 13-15,13 4 9 0,4 5-1 16,8-2 17-16,-1 2-8 15,3 0-8-15,0 0-10 16,0 0-7-16,0 0-1 16,0 0-1-16,0 0-4 15,0 0 0-15,0 0-5 16,0 0-3-16,0 0 0 15,0 0-2-15,15 0 1 16,8 0 5-16,13 16 8 16,6-2 12-16,14-2-12 15,6 1-3-15,7-7 16 16,5-1-16-16,1-2 1 15,8-3 0-15,2 0 0 0,7 0-1 16,6 0-1-16,-6 0 2 16,-2 0 0-16,-13 0-2 15,-12 0 0-15,-6 0 0 16,-5 0 1-16,-6 0-2 15,-1 0 1-15,1 0 0 16,2 0 0-16,-2 0 1 16,6 0-1-16,-2 0 0 15,5 0-1-15,6 0 0 16,2 0 2-16,1 0-1 15,-4-3 0-15,-3-2-3 16,-5-1 3-16,-4 4 0 16,-2 2 1-16,-1 0-2 15,1 0 2-15,-1 0-1 0,4 0 0 16,3 0 1-16,2 0-2 15,6 0 0-15,0 0 1 16,-3 0-1-16,2 0 1 16,-2 0 0-16,-2 0 0 15,-1 0-6-15,4 0 6 16,-1 0-2-16,0 0-10 15,3 0 9-15,4 0-9 16,2 0 7-16,3 0 5 16,1 0-8-16,3-5 6 15,-5-1-5-15,1-1 7 16,4 2 0-16,-10 1-3 15,4-1 0-15,-5 5 3 0,0 0 0 16,0-3-5-16,-4 3 4 16,2 0-1-16,4 0 2 15,1-2 0-15,2-1-6 16,6 1 2-16,-1-4-9 15,3 3 6-15,0-2 7 16,1 2 0-16,2 1 0 16,-3-1-9-16,0 3 9 15,0 0 0-15,0 0-4 16,5-2 4-16,0 2 0 15,4-5 2-15,6-2-4 16,6 0 4-16,9-4-6 16,1 0 4-16,-2-3-6 15,-4 4 5-15,-4 2 1 0,-3 0 2 16,-4 2 2-16,1 4-8 15,3-3 8-15,-2 0-7 16,4 1 3-16,1 1-2 16,-3 2 2-16,0-3 8 15,1 2-8-15,-4-1 0 16,6-2 2-16,0 2-4 15,-6 1 4-15,-3-4 0 16,-11 1 3-16,-7 2-10 16,-6-2 8-16,4 0-3 15,5-1 9-15,6 1-5 16,3 0-4-16,7 2 2 15,-5-3 1-15,-1 1 5 0,-4 2-8 16,-3 2 0-16,-2 1 3 16,-1 0-3-16,0 0 2 15,-3 0-2-15,0 0 3 16,-2 0 1-16,2 0 1 15,0 0-5-15,6 0 0 16,10 0 0-16,1 0 13 16,2 0-6-16,2 0-7 15,-2 1 1-15,-2 2 2 16,-1 0-3-16,-2-3 1 15,2 0-1-15,-1 0 0 16,-5 0 0-16,-1 0 0 16,-6 0 3-16,1 0-3 15,-5 0 0-15,-7 0 1 16,-1-3-1-16,3 0 0 0,4 2 0 15,8 1 0-15,3 0-1 16,7 0 1-16,1 0-1 16,-1 0 1-16,-4 1-2 15,-6 10 6-15,0-3-4 16,-3 0 0-16,1 1 0 15,-3-4 0-15,-2 2 0 16,-1 2-2-16,0-7 2 16,-5 1 2-16,-2 0-2 15,5-1 0-15,4 3 0 16,6 3 1-16,1 1-2 15,-1-2 3-15,-10-1-2 0,-3-1 0 16,-9 1 0 0,-7-1 0-16,-7 1 0 0,-5-3 1 15,-3 2-1-15,-1-2 0 16,4-3-1-16,0 0 2 15,5 2 1-15,4-2-2 16,2 2 0-16,13 1 0 16,3 3-3-16,2 1 3 15,-6 2 20-15,-5-4-13 16,-16 1-7-16,-9-3 5 15,-4-2-5-15,-10 3 0 16,-7-4 0-16,-2 2 2 16,-3-2-4-16,-3 0 0 15,0 0 0-15,0 0 2 0,0 0 14 16,0 0-7-16,0 0-7 15,0 0-4-15,0 0-65 16,0 0-54-16</inkml:trace>
  <inkml:trace contextRef="#ctx0" brushRef="#br0" timeOffset="27329.5631">33260 17871 11 0,'30'0'0'16,"20"0"3"-16,16 0 2 15,-7-3-5-15</inkml:trace>
  <inkml:trace contextRef="#ctx0" brushRef="#br0" timeOffset="28445.627">35461 17985 83 0,'-3'0'92'15,"3"0"-92"-15,0 0-5 16,0 0-8-16,0 0 13 16,0 0 16-16,0 0 16 0,0 5-9 15,15 4 2-15,9-1-10 16,9 2 11-16,11-1-2 15,7-2-17-15,14 0 9 16,6-2-10-16,4 0-1 16,2 0 6-16,0 3-10 15,0 0-1-15,3-4 0 16,-3 5 7-16,5-2-9 15,-5-3 3-15,-3 1-1 16,3-2 2-16,6 3 2 16,12-1-4-16,6 3 0 15,3 0 1-15,-9 1-3 16,-9-5 2-16,-9 1 0 0,-8 4 0 15,-7-4 1-15,-3 2 0 16,1 3-1-16,-1-2 0 16,1 1 0-16,0 0 0 15,-4 2 0-15,3 3 0 16,3-4 3-16,3 3-3 15,4-1 0-15,3 2 3 16,-5-3-7-16,2-2 4 16,-7-5 0-16,-5 1 5 15,-4-1-4-15,1-1 2 16,0-3-2-16,1 0 4 15,6 0-10-15,-2 0 15 16,6 0-9-16,4 0 2 16,-5 0-3-16,3 0 0 0,-5-7 2 15,-3 5 0 1,3-3 2-16,7 3-3 0,-4-1 0 15,12 0 2-15,-3 0-3 16,-2 1 2-16,-7 2-2 16,-6 0 4-16,-5 0 1 15,-6 0-3-15,-4 0-2 16,-3 0 1-16,-2 0 4 15,-6 0-4-15,-3 0 1 16,-9 0 1-16,-10 0 10 16,-8 0-11-16,-3 0 4 15,0 0-5-15,0 0-1 16,0 0-7-16,0 0 1 0,0 0-3 15,-35 0 4 1,-34 0-70-16,-44-9-209 0</inkml:trace>
  <inkml:trace contextRef="#ctx0" brushRef="#br0" timeOffset="29947.7129">4990 19603 144 0,'-23'3'85'15,"-5"-3"-85"-15,2 0-6 16,8 0 6-16,12 0 6 0,1 3 46 15,5-3-14 1,0 0-17-16,0 0-8 0,0 0-9 16,0 2 2-16,5 7-6 15,34-1 5-15,20-3 7 16,27-5-8-16,31 0 3 15,22 0 1-15,33-24-3 16,27-9 3-16,18-2-4 16,5 6 1-16,-11 3-3 15,-14 9 0-15,-24 6-2 16,-16 9 2-16,-15 2 2 15,-9 0-4-15,-7 0 0 16,-8 0 0-16,-2 0-2 16,-9 2 2-16,-12 1 0 0,-12-3 7 15,-8 3-6-15,-13-3-1 16,-9 0 0-16,-7 0 4 15,-14 0-6-15,-5 0 2 16,-16 0 0-16,-1 0 16 16,-10 0-9-16,0 0 6 15,0 0 5-15,0 0-10 16,0 0 7-16,0 0-7 15,0 0-6-15,0 0 12 16,0 0-14-16,-3 0-1 16,-9 0-16-16,-9 0-58 15,0 18-59-15</inkml:trace>
  <inkml:trace contextRef="#ctx0" brushRef="#br0" timeOffset="32765.8741">15310 19502 140 0,'-26'-6'62'0,"1"-4"-55"16,12 5-4-16,13 2-1 15,0 3 1-15,0 0 9 16,8 0-10-16,28 0 9 16,15 0 29-16,16 0-13 15,10 0-20-15,8 0 16 16,3 0-23-16,7 0 9 15,7-4-9-15,11-1 1 16,8-3 11-16,0 1-12 0,2-2 0 16,-7 2-1-16,2-1 9 15,4 4-8-15,-3 4 0 16,3 0 3-16,-7 0-3 15,-7 0 0-15,-10 0 0 16,-10 0 2-16,-1 0 0 16,2 0 0-16,6 0-2 15,6 5 0-15,7-2 1 16,-2 1-1-16,-2-2 0 15,-3 1 0-15,0-3 2 16,3 0-3-16,-3 0 1 16,0 0 0-16,-6 0-1 0,-9 0 1 15,-3 0 0-15,-3 0 2 16,-3 0 3-16,0 0-6 15,1 0 1-15,-1 0 0 16,1 0-4-16,5 0 4 16,0 0 0-16,1 0 0 15,-4 0 6-15,-3 0-7 16,-5-3 1-16,-2-3 0 15,-1 6-5-15,-7-3 8 16,0 3-3-16,-2 0 0 16,2 0 5-16,6 0-5 15,1 0 0-15,8-1-3 0,3-3-1 16,4 2 4-1,-1-1 0-15,2 1-2 16,-1-1 7-16,-7-3-4 0,-2 1-1 16,-10 3 0-16,-6-4-1 15,0 5 1-15,-2-3 0 16,-1 1-3-16,1 3 5 15,-1 0-2-15,10 0 0 16,-4 0 2-16,7 0-3 16,-4 0 1-16,0 0-1 15,-2 0 1-15,-4 0 0 16,-2 0 3-16,-8 0-3 15,2 0 0-15,-2 0-1 16,0 0 1-16,5 0 0 16,5 0 0-16,3 0 0 0,10 0 0 15,-3 0 0 1,5 0 7-16,3 0-5 0,-6 0-2 15,3 0-1-15,-2 0 0 16,-7 0 1-16,1 0 0 16,-10 0-1-16,-6 0 3 15,-5 0-4-15,-1 0 2 16,0 0 0-16,2-2-2 15,4-3 5-15,6-1-2 16,1 1-1-16,-4 2 6 16,1-3-11-16,-3 1 5 15,-1 1 0-15,1 0 2 16,-7 2-2-16,-3 2 0 15,2-3 0-15,-9-1 3 16,6 3-1-16,-1-2-2 0,-1 3 1 16,1 0-3-16,-5-4 4 15,5 4-2-15,-3 0 0 16,-3 0 2-16,-3 0-1 15,-6 0-1-15,-1-2 0 16,-5 2 2-16,-6 0 0 16,-3 0-2-16,-9 0 0 15,0 0 4-15,0 0 2 16,0 0 1-16,0 0-4 15,0 0 7-15,0 0-10 16,0 0 4-16,0 0-2 16,0 0 1-16,0 0 2 0,0 0-5 15,0 0 0-15,0 0 6 16,0 0-6-16,0 0 1 15,0 0 2-15,0 0 0 16,0 0 4-16,0 0-7 16,0 0 1-16,0 0 6 15,0 0-7-15,0 0 3 16,0 0-2-16,0 0 3 15,0 0-5-15,0 0 1 16,0 0 0-16,0 0-1 16,0 0 2-16,0 0-1 15,0 0 0-15,0 0 4 16,0 0-7-16,0 0 3 15,0 0 0-15,0 0-4 0,0 0 5 16,0 0-1-16,0 0 0 16,0 0 3-1,0 0-6-15,0 0-60 0,0 0-113 16</inkml:trace>
  <inkml:trace contextRef="#ctx0" brushRef="#br0" timeOffset="46441.6563">24320 8678 5 0,'4'14'173'0,"-4"-1"-173"16,0 0 8-16,0 6 0 15,0-3 6-15,0-10 3 16,0-5 9-16,0-1 15 15,0 0-11-15,0 0-11 16,0 0 11-16,0 0-12 16,0 0-4-16,0 0 3 0,0 0-11 15,0 0 7-15,0 0-8 16,0 0-3-16,0 0 11 15,0-4-2-15,3-27 5 16,21-19-11-16,12-16-5 16,13-15 0-16,15-6-2 15,6-11-9-15,17 0 9 16,16 5-17-16,14 9 10 15,4 10 4-15,1 13-1 16,-7 11 6-16,-7 15 0 16,-8 7 0-16,-10 12 1 15,-16 8 0-15,-17 5-1 16,-16 3 0-16,-17 0 6 0,-9 0-10 15,-12 0 4 1,-3 0 0-16,0 0 0 0,0 0 0 16,0 0 2-16,0 0 3 15,0 0-5-15,-6 0-11 16,-32 0-34-16,-22 19-58 15,-11 8-41-15</inkml:trace>
  <inkml:trace contextRef="#ctx0" brushRef="#br0" timeOffset="46996.688">24092 8382 198 0,'0'-3'58'0,"0"3"-38"16,0 0 2-16,0 0-9 15,0 0 10-15,0 0-4 16,0 19-18-16,0 18 14 16,0 17 4-16,0 7 3 15,0 6 5-15,-3-1-18 16,-3-1 3-16,6-5 7 15,0-5-13-15,0-11 1 16,0-6-5-16,0-10 2 16,3-8-2-16,3-8-2 15,0-7 0-15,3-5-2 16,0 0-4-16,12 0 6 15,18-2 18-15,17-26-16 16,19-7 18-16,7-8-20 16,-5 4 0-16,-8 4 6 0,-12 6-6 15,-13 4-8-15,-3 7-12 16,3-3-28-16,2-1 1 15,3 6-58-15,8 1-30 16</inkml:trace>
  <inkml:trace contextRef="#ctx0" brushRef="#br0" timeOffset="49373.824">26353 7374 183 0,'-3'-32'26'16,"3"2"6"-16,0 14 17 0,0 5-7 15,0 6 3-15,0 5-23 16,0 0 0-16,0 0-14 15,0 0-7-15,0 14-2 16,-2 31 3-16,-14 24 14 16,-2 17 17-16,1 7-30 15,1-4 9-15,11-8-12 16,2-15 3-16,3-12-4 16,0-12 3-16,3-10-2 15,15-14 0-15,2-6-1 16,-2-12-1-16,6 0-7 15,14-5 8-15,11-38-1 16,10-12 3-16,0-3-1 0,-12-1 4 16,-8 14 0-16,-12 12-4 15,-12 18 0-15,-9 12 2 16,-6 3-6-16,3 0-4 15,-1 16 0-15,4 14 7 16,6 4 2-16,3 1 3 16,3-6-4-16,0-7 1 15,0-9-2-15,-4-8 1 16,-2-5 0-16,6 0-1 15,3-18 4-15,0-20 5 16,2-10-2-16,-1-10 1 16,-11-7 11-16,1-7-14 15,-6-8 3-15,-6-3-2 16,0-5-3-16,0 10-3 15,-15 14 1-15,-3 16 0 0,4 21 1 16,2 11-1-16,6 11-4 16,-9 5-4-16,-6 0-13 15,-6 26-4-15,-5 22-15 16,7 10-27-16,12 0-66 15,13 6-82-15</inkml:trace>
  <inkml:trace contextRef="#ctx0" brushRef="#br0" timeOffset="50182.8703">27405 7360 18 0,'0'-16'351'16,"0"11"-307"-16,0 5-22 15,-21 0-21-15,-15 0 1 0,-8 8 5 16,3 19-7-16,7 7 0 15,14 7 0-15,7 1 0 16,8-1 1-16,5-6-1 16,0-12-15-16,3-6-17 15,20-9 3-15,7-8 9 16,3 0 7-16,2-8 13 15,1-22 12-15,-6-5 2 16,-9 1-2-16,-3 1 10 16,-3 9 0-16,-10 14 9 15,-2 7-7-15,-3 3-19 16,0 0-5-16,3 0-9 0,4 5 3 15,4 13 6-15,4 7 0 16,0-2 4-16,3-4-2 16,0-8 3-16,0-5-3 15,-2-6-2-15,6 0-7 16,-1 0 7-16,5-29 0 15,7-7 4-15,-4-3-4 16,-4 4 2-16,-8 8 3 16,-8 10-3-16,-6 13 5 15,-3 4 1-15,0 0-8 16,0 0-7-16,0 2 0 15,3 21-3-15,4 5 10 16,1-1 3-16,4-4-3 0,2-6 3 16,-1-6-2-16,2-9 2 15,-4-2-3-15,7 0 4 16,9-5-1-16,2-25-3 15,7-1 1-15,-3-2 3 16,-7 3-2-16,-11 12-2 16,-5 6 0-16,-7 8 0 15,-3 4 0-15,0 0-12 16,0 30-17-16,0 29 25 15,-7 15 4-15,-7 20 0 16,-1 4 2-16,0 2 2 16,-3-1-4-16,-3-5 0 15,-2-7 0-15,-10-11 3 16,-3-18-2-16,7-15 1 0,-4-25 8 15,9-6-6-15,7-12 20 16,-7 0-3-16,-1-12-10 16,2-19 4-16,-1-18-15 15,4-6-1-15,13-10 0 16,7-3-7-16,0-3-1 15,33 4-2-15,15 6-31 16,14 5 9-16,6 8-51 16,-2 7-118-16</inkml:trace>
  <inkml:trace contextRef="#ctx0" brushRef="#br0" timeOffset="50648.8969">28638 7326 332 0,'0'0'16'0,"0"9"-12"16,3 8-4-16,5-2 7 16,4-3-5-16,3-7 20 15,6-2-19-15,5-3 3 16,7 0 6-16,6 0-5 15,5-29-7-15,-5-14 11 16,-1-11-4-16,-5-9 13 16,0-13-19-16,-4-14 5 15,4-12-2-15,-6-4-4 16,-5 3 0-16,-9 16-1 0,-3 27 4 15,-7 29-8-15,-3 14 8 16,0 13-3-16,0 4 0 16,0 6-10-16,-18 43 10 15,-15 28-4-15,-11 25 8 16,5 19 0-16,3 2-4 15,13-8 0-15,8-14 2 16,9-18-1-16,6-15-1 16,0-13 0-16,9-12-1 15,14-11-6-15,7-13 7 16,3-14-6-16,6-5-2 15,8 0 2-15,1-27-18 16,-7-8-12-16,-5-6-45 0,-21 2-24 16</inkml:trace>
  <inkml:trace contextRef="#ctx0" brushRef="#br0" timeOffset="51081.9217">28828 7032 202 0,'-4'-11'111'0,"4"5"-111"15,0-1-14-15,30-1-9 16,18-6 23-16,14 3 12 15,10 2-11-15,1-4 0 16,-4 5 1-16,-10 4-2 16,-15-2-2-16,-8 1-4 15,-15 5 6-15,-9 0 0 16,-9-3 0-16,-3 3-8 0,0 0 8 15,0 0 5-15,0 0 11 16,0 0-16-16,0 14 7 16,0 20 6-16,0 14 5 15,0 11-4-15,-8 2 14 16,1 1-22-16,4-3-3 15,3-11-2-15,0-5 5 16,10-11-12-16,16-11 5 16,2-11 1-16,1-10 3 15,1 0 11-15,-4 0 20 16,0-26-1-16,-4-8-7 15,-8-9-6-15,-7-11-20 16,-7-4 12-16,0-3 5 16,-21-1-17-16,-9 5-1 15,4 9-2-15,5 16-20 0,9 10-18 16,6 16-42-16,6 6-76 15</inkml:trace>
  <inkml:trace contextRef="#ctx0" brushRef="#br0" timeOffset="51871.9669">30325 6930 281 0,'5'-28'98'0,"-5"8"-77"16,0 4-2-16,0-1 27 16,0 12-21-16,0 3-12 15,-8 2-3-15,-10 0-9 16,-12 24-2-16,-9 19 0 15,0 14 1-15,5 3 2 16,12-1-2-16,14-2 0 16,8-13-2-16,0-6 1 15,0-11-10-15,8-12-11 16,17-6-9-16,-2-9 13 15,13 0 2-15,3-9 16 0,2-25 3 16,0-12-1 0,-2-12-2-16,-6-14 3 15,-3-17-2-15,-6-12 9 0,-6-14-4 16,-5-1 2-16,0 3-6 15,-4 16 2-15,-3 15-3 16,-3 33 2-16,-3 19 1 16,0 22 13-16,0 8-17 15,0 0-4-15,0 38-5 16,-3 20 5-16,-18 20 4 15,6 10 0-15,0 5 4 16,7 8 0-16,5-6-4 16,3-10 0-16,0-11 2 15,0-22 1-15,5-14-6 16,13-12-8-16,3-13-16 0,8-4 6 15,14-9-13-15,4 0-1 16,4-22 16-16,-5-12 2 16,-7-1 17-16,-11 8 5 15,-17 11-3-15,-7 12 48 16,-4 4-14-16,0 0-15 15,0 12-16-15,0 25 0 16,-4 11-4-16,-2 4 7 16,6-8-6-16,0-5 5 15,6-13-7-15,21-13-3 16,2-8-4-16,1-5 7 15,4 0 11-15,-3-14 8 0,0-16-2 16,-11-14 3 0,-7-4-3-16,-13-7-9 15,0-5 8-15,-36 1-16 0,-28 11-11 16,-27 23-17-16,-28 25-40 15,-21 0-58-15</inkml:trace>
  <inkml:trace contextRef="#ctx0" brushRef="#br0" timeOffset="56027.2045">34828 6027 207 0,'-3'-19'42'0,"-2"0"-37"0,2 7 18 15,3 7 24-15,0 2-16 16,0-1 3-16,0 1-3 15,0 3-16-15,0 0 9 16,0 0-9-16,0 0-6 16,0 0 9-16,0 0-16 15,0 0 3-15,0 0-2 16,-4 0-1-16,4 0-4 15,-3 24-4-15,-2 17 6 16,-1 12 3-16,-1 6-1 16,-1-1 1-16,-2-8 2 15,5-2 0-15,2-7-3 16,0-6-2-16,1-5 0 0,-2-9 6 15,1-2-6-15,3-6 2 16,0-8-1-16,0 1 2 16,0-4-2-16,0-2-1 15,0 0 0-15,0 0 1 16,0 0-1-16,0 0 0 15,0-2-17-15,0-26-35 16,0-2-47-16,3-14-103 16</inkml:trace>
  <inkml:trace contextRef="#ctx0" brushRef="#br0" timeOffset="56312.2208">34697 5873 215 0,'-13'-10'67'0,"0"5"-47"16,8 2-9-16,5 3-1 15,0 0 12-15,0 0-19 16,0 0 8-16,0 0-11 16,0 0 2-16,2 0-10 15,19 0 3-15,15 0 5 16,8 0 40-16,7 5-26 15,3-5 0-15,-7 0-10 16,-9 0-4-16,-8 0 5 16,-12 0-5-16,-9 6-5 0,-7 1 1 15,-2 11-64 1,0 5-24-16,-41 12 30 0,-21 13-61 15</inkml:trace>
  <inkml:trace contextRef="#ctx0" brushRef="#br0" timeOffset="56475.2302">34445 6446 45 0,'0'16'108'0,"24"2"-52"15,14-4 6-15,13-4 8 16,3-4-43-16,8-6-6 16,7 0 3-16,-2 0-16 15,2-11-2-15,-10-8-6 16,-8-2-2-16,-12-3-29 15,-13 0-41-15,-5 0-75 16</inkml:trace>
  <inkml:trace contextRef="#ctx0" brushRef="#br0" timeOffset="56740.2453">35429 5951 297 0,'0'0'86'15,"0"0"-75"-15,0 0-11 16,-10 26-8-16,-7 15 8 15,-4 12 40-15,0 9-4 16,0-1-12-16,6-2-17 16,4-8-4-16,2-9 8 0,6-4-10 15,3-11 1 1,-3-6-2-16,3-9 0 0,0-5-2 15,0-4-60-15,0-3-21 16,0 0-76-16,15-5-28 16</inkml:trace>
  <inkml:trace contextRef="#ctx0" brushRef="#br0" timeOffset="57039.2624">35345 5881 221 0,'-18'-21'68'0,"10"8"-17"15,5 8-26-15,3 5-10 16,0 0-6-16,0 0-9 15,36 5-22-15,20 25 22 0,17 7 10 16,14 5 5-16,-10 10-15 16,-15 1-5-16,-20 5 4 15,-20-1 2-15,-22-1 23 16,0 0 1-16,-33-6-16 15,-29 1 16-15,-15-5 3 16,-5-3-14-16,2-8 3 16,13-3-16-16,10-8 4 15,12-7-4-15,13-5-1 16,10-9 0-16,11-3-35 15,6 0-23-15,5-10 0 16,0-18-119-16</inkml:trace>
  <inkml:trace contextRef="#ctx0" brushRef="#br0" timeOffset="57360.2808">36186 5873 160 0,'7'-10'149'15,"-7"7"-90"-15,0 3-27 16,0 0-15-16,-3 6-16 16,-22 31 16-16,-7 14-5 15,-6 15 8-15,2 5 4 16,6-5-11-16,6-1-2 15,9-10-4-15,7-4-4 16,4-11 11-16,4-7-13 0,0-9 0 16,0-3-1-16,6-8-7 15,15-5 4-15,8-5 0 16,17-3-4-16,7 0-2 15,7-26-35-15,-8-15-14 16,-12-12-21-16,-24-3-25 16,-16-9-67-16</inkml:trace>
  <inkml:trace contextRef="#ctx0" brushRef="#br0" timeOffset="57526.2903">36193 5858 75 0,'0'-38'109'16,"0"12"-50"-16,0 7-14 16,23 5-20-16,13 6-23 0,5 7 21 15,3 1-15 1,4 0 1-16,-6 0-5 0,-4 0 0 15,-2 0-4-15,-10 0-3 16,-8 9-2-16,-8 7-89 16,-10 7-44-16</inkml:trace>
  <inkml:trace contextRef="#ctx0" brushRef="#br0" timeOffset="57691.2997">36073 6247 192 0,'22'0'49'0,"27"-5"-49"16,17-5-1-16,5 0-25 15,0-2-94-15</inkml:trace>
  <inkml:trace contextRef="#ctx0" brushRef="#br0" timeOffset="59302.3919">36118 6203 192 0,'0'-3'42'0,"0"-16"-20"16,0 12-1-16,0-1 3 15,11-1 10-15,2 4-16 16,7-1-3-16,8-1-6 15,3 1-6-15,11-1 5 16,6 0-3-16,-1 6-4 0,1-3 7 16,-9 4-6-16,-10 0-1 15,-7 0 1-15,-11 0 3 16,-11 0-6-16,0 0 1 15,0 0-6-15,0 0 2 16,-18 0-30-16,-6 0-91 16</inkml:trace>
  <inkml:trace contextRef="#ctx0" brushRef="#br0" timeOffset="60991.4885">38670 5504 166 0,'17'-18'74'15,"-8"-4"-33"-15,-3 12 0 16,-6-1-18-16,0 9 10 15,0-1-12-15,0 0-8 16,0 3-4-16,0 0-9 0,0 0-1 16,0 0 0-16,0 0-5 15,-11 19 4-15,-17 21 2 16,-10 14 0-16,-9 8 12 15,-1 7-8-15,1 0 9 16,1 1-4-16,8 3-5 16,9-10 13-16,11-2-2 15,12-6-13-15,6-14 9 16,0-3-9-16,0-8 3 15,24-5-5-15,5-2 2 16,7-4-5-16,12-14 6 16,11-3-1-16,6-2-2 0,1-6-4 15,-7-19-12 1,-17-18-35-16,-16-3-32 0,-17-5-55 15</inkml:trace>
  <inkml:trace contextRef="#ctx0" brushRef="#br0" timeOffset="61178.4992">38604 5408 228 0,'36'-21'41'0,"5"4"-33"16,8 5 10-16,0 7 4 15,-1-1-15-15,-1 3 13 16,-5 3-3-16,-9 0-15 15,-10 0-1-15,-10 0-1 16,-13 0-36-16,0 21-50 0,-29 12-60 16</inkml:trace>
  <inkml:trace contextRef="#ctx0" brushRef="#br0" timeOffset="61342.5085">38458 5780 132 0,'0'11'46'0,"4"-1"-41"15,22-1 24-15,7-1 12 16,6-6-25-16,8-2 10 15,7 0-10-15,5 0-2 16,-3 0-14-16,-7 0-34 16,-8 0-43-16,-12 0-127 0</inkml:trace>
  <inkml:trace contextRef="#ctx0" brushRef="#br0" timeOffset="61631.5251">39208 5708 322 0,'0'-11'54'15,"0"8"-30"-15,-7 3 5 16,-1 0-26-16,5 0 1 16,-12 0-6-16,-6 22 4 15,-2 10-2-15,-5 6 0 16,7-1-2-16,6 0 2 15,10 0 0-15,2 2 0 16,3-10-2-16,0 0 2 0,0-5 0 16,12-5-2-16,9-6 2 15,0-5 0-15,8-5-27 16,6-3-35-16,7 0 11 15,6-3-49-15,-7-18-76 16</inkml:trace>
  <inkml:trace contextRef="#ctx0" brushRef="#br0" timeOffset="61923.5418">39627 5246 196 0,'0'-4'116'16,"0"4"-76"-16,0 0-38 0,0 0-2 15,0 29-20-15,-10 19 20 16,-1 17 27-16,-7 11-9 16,3 3-4-16,3-1 6 15,-4-7-4-15,5-6 2 16,6-6-6-16,1-5-11 15,4-9 13-15,0-5-14 16,0-11 0-16,0-7 0 16,0-6-4-16,0-7-31 15,4-8-16-15,7-1-42 16,4 0-27-16,6-10 0 15</inkml:trace>
  <inkml:trace contextRef="#ctx0" brushRef="#br0" timeOffset="62094.5516">39740 5810 101 0,'0'-3'104'0,"0"3"-41"16,0 0-22-16,0 5-39 15,0 22 0-15,0 7 29 16,-4 1-12-16,-2-1 2 16,3-11-21-16,3-2 2 15,0-5 1-15,0-5-3 16,0-6-3-16,0-5-30 15,13 0-70-15,7 0-58 16</inkml:trace>
  <inkml:trace contextRef="#ctx0" brushRef="#br0" timeOffset="62306.5637">39804 5542 33 0,'-8'-8'242'0,"1"8"-229"0,5 0-13 15,2 0 0-15,0 0-7 16,0 0-14-16,0 0 12 15,0 0 8-15,0 3 1 16,5-3 8-16,2 0 4 16,1 0 6-16,10 0-14 15,3 0-4-15,6 0-35 16,0 0-57-16</inkml:trace>
  <inkml:trace contextRef="#ctx0" brushRef="#br0" timeOffset="62744.5887">40064 6002 175 0,'-28'68'37'16,"7"-3"8"-16,3-3-18 15,3-8-10-15,4-11-2 16,2-9-11-16,3-10-4 15,6-10 5-15,0-9-2 16,-3-5-1-16,3 0 31 16,0 0 7-16,-2-29 7 15,-1-14-34-15,-4-10-11 16,4-9 3-16,0-8-2 0,3-7-2 15,3-4-1-15,33 2-15 16,11 9-3-16,7 16-10 16,-3 17 1-16,-10 15 25 15,-5 12 2-15,-7 10 4 16,-7 0-4-16,-8 0-9 15,1 27 5-15,-3 1-1 16,-6 5 10-16,-6 2-5 16,0-3 1-16,0-5 3 15,-9-2 12-15,-13-8-5 16,-1 3 3-16,-6-6-14 15,-1-7 0-15,1-2-1 0,4-5-34 16,14 0-58-16,8 0 6 16,3 0-104-1</inkml:trace>
  <inkml:trace contextRef="#ctx0" brushRef="#br0" timeOffset="63009.6039">40669 5601 210 0,'9'-10'129'0,"-9"4"-95"16,0 6 2-16,0 0-20 15,0 0-16-15,-20 6-7 16,-1 23 6-16,-4 14 2 16,17 7-9-16,8 1 5 15,0 0-24-15,5-6 10 16,13-8 17-16,-3-9 1 0,-12-10 0 15,-3-10 4-15,0-3-8 16,0-5 3-16,-12 0 0 16,-20 0 27-16,-9 0-27 15,2 0 0-15,9 0-46 16,15 0-73-16</inkml:trace>
  <inkml:trace contextRef="#ctx0" brushRef="#br0" timeOffset="63474.6305">40930 5713 208 0,'0'0'40'16,"0"0"-32"-16,0 0-8 15,0 0-3-15,0 0 3 16,0 0 8-16,6 0 23 16,6 0-1-16,9 0 3 15,-3-8-5-15,5-5-15 16,-5-6 12-16,-3-1-9 0,-6-5-9 15,-5 0-7-15,-1 4-6 16,-3 6 2-16,0 3 4 16,0 7 0-16,-3 5 0 15,-18 0-5-15,-6 17 5 16,-2 27 1-16,-2 10-1 15,13 8 0-15,13-3 0 16,5-10 1-16,0-3-3 16,23-11-7-16,10-5 7 15,9-9-14-15,2-8-44 16,-3-4-39-16</inkml:trace>
  <inkml:trace contextRef="#ctx0" brushRef="#br0" timeOffset="64306.6781">38530 6877 192 0,'0'-6'156'0,"0"6"-149"16,0 38-7-16,0 19 0 15,-9 14 12-15,-8 7 13 16,-4 0-4-16,0-5-5 16,1 0-10-16,-5-9 11 15,4-8-13-15,-2-11 0 16,5-12-2-16,5-11-1 15,8-14 3-15,2-6 2 16,3-2-5-16,0 0 28 16,0-19-6-16,0-34-6 15,0-19-17-15,8-21-5 16,17-18 1-16,11-9 4 0,11-14 0 15,7 9-10 1,8 18 6-16,-6 26-13 0,-5 33 2 16,-19 25 11-16,-10 12-3 15,-11 11 7-15,-2 0 0 16,-3 2 0-16,0 28 0 15,-4 15 0-15,-2 6-3 16,0 5 3-16,0-1 0 16,-8-3 7-16,-15-6-5 15,-2-10 13-15,-1-3-13 16,-1-7 0-16,3-2-4 15,0-1-9-15,6-2-18 16,7-6-38-16,7-1-95 0,4-6-69 16</inkml:trace>
  <inkml:trace contextRef="#ctx0" brushRef="#br0" timeOffset="64688.6999">38902 7032 269 0,'0'0'58'16,"0"0"-48"-16,5 10-7 15,4 14 10-15,3 0 2 16,6-5-15-16,5 1 5 15,5-6-5-15,1-5 0 16,1-7 3-16,-6-2-1 16,-1 0 0-16,-2-25 6 15,4 0-8-15,-5-5 12 16,-6 4-12-16,-2 6 1 0,-6 13 1 15,-6 4-2-15,0 3-3 16,0 5-1-16,0 33-1 16,-26 12 5-16,0 12 0 15,-10-1 1-15,8-1-1 16,2-5 2-16,0-7-2 15,8 1 5-15,0-9 0 16,0-8 7-16,0-5-11 16,-3-12-1-16,9-2 12 15,4-9-10-15,-5-4 7 16,1 0 0-16,-2 0-9 15,-7 0-6-15,4-21-26 16,1 2-25-16,1-2-42 0,15-4-119 16</inkml:trace>
  <inkml:trace contextRef="#ctx0" brushRef="#br0" timeOffset="64959.7154">39555 6980 264 0,'0'-5'100'15,"0"3"-83"-15,0 2-6 16,-5 0-7-16,-20 7-6 16,1 21 2-16,-2 6 0 15,3 6 9-15,8 0-9 16,12-5-9-16,3-6 4 0,0-7-9 15,3-6 14-15,17-6 12 16,13-3 0-16,6-7-12 16,5 0-24-16,10-17-42 15,-5-9-16-15,-10-7-32 16,-6 1 18-16</inkml:trace>
  <inkml:trace contextRef="#ctx0" brushRef="#br0" timeOffset="65324.7363">39900 6574 132 0,'2'-29'93'16,"-2"19"-30"-16,0 10-6 15,0 0-45-15,0 21-12 0,-5 34 0 16,-16 26 6 0,0 10 19-16,6-1-10 15,6-6-9-15,3-9 7 0,3-13-10 16,3-14-1-16,0-13 0 15,0-9-1-15,0-16 1 16,0-5-2-16,0-5-6 16,0 0 1-16,16 0-3 15,15-7 8-15,17-23 14 16,14-1-14-16,-2 6 0 15,-9 9 0-15,-15 11 2 16,-16 5 3-16,-7 0-5 16,-5 0-11-16,2 13 11 15,-5 5 0-15,6 1 6 16,1 3-3-16,1-4 1 0,5-1-8 15,0-4-6-15,2-5-36 16,7-3-29-16,6-5-63 16,-2 0-25-16</inkml:trace>
  <inkml:trace contextRef="#ctx0" brushRef="#br0" timeOffset="65641.7545">40542 7063 81 0,'14'-50'114'16,"-8"3"-67"-16,-6 6 14 16,0 17-18-16,0 10-3 15,-2 14-27-15,-23 0-11 16,-4 10 1-16,-12 25-3 15,2 8 0-15,9-3-1 16,9-3 2-16,15-7-5 0,6-8-4 16,0-9-9-1,0-2-5-15,12-11 4 0,15 0 6 16,9 0 8-16,2-3 1 15,4-16 3-15,-10-2-1 16,-5 8 3-16,-9 4 22 16,-12 7-10-16,-4 2-8 15,1 0-6-15,1 5-6 16,4 19 6-16,1 6 10 15,0 0-10-15,4-4 11 16,-2-2-11-16,-2-6-7 16,2-4-56-16,2-5-32 15,-5-2-116-15</inkml:trace>
  <inkml:trace contextRef="#ctx0" brushRef="#br0" timeOffset="65956.7725">40542 7063 0 0,'229'-103'276'15,"-206"68"-257"-15,3 11-19 16,-5 15 0-16,-1 9 10 15,-2 0-5-15,0 19 13 16,7 19-8-16,-4 6-2 16,-7 5 22-16,-2-6-25 15,-7-8 7-15,0-9-3 16,-5-7-9-16,0-7 7 15,0-3-7-15,0-5 0 16,0-4 2-16,0 0-1 0,0 0 16 16,0-13 4-16,0-14-19 15,11-12 4-15,7-3-6 16,-1-9 5-16,14 3-8 15,-5 5 3-15,0 6-14 16,2 10-5-16,-13 11-7 16,-4 8-15-16,-8 8-36 15,1 0-79-15</inkml:trace>
  <inkml:trace contextRef="#ctx0" brushRef="#br0" timeOffset="66491.8031">41260 6849 284 0,'0'0'50'0,"0"0"-50"16,0 30-7-16,0 12 7 16,4 10 26-16,-4-2 13 15,0-1-34-15,0-4 8 16,0-8-12-16,0-7 4 15,0-9-3-15,0-10-1 16,0-6-1-16,0-5 6 16,0 0-4-16,0 0 6 15,0 0 1-15,0-13-7 16,3-14-2-16,15-11-6 15,10-6-5-15,11 3 11 16,2 4-2-16,-8 16 1 0,-12 12-14 16,-11 9 15-16,-7 0 5 15,-3 0-5-15,0 19 0 16,0 13 1-16,0 0 11 15,2 0-3-15,7-9-8 16,-3-2 3-16,3-12 1 16,-4-5-5-16,-1-2 0 15,-4-2 5-15,6 0-3 16,9 0 0-16,11-27 0 15,10-12-2-15,15-12 1 16,6-1-1-16,-5 5 0 16,2 14 0-16,-16 18-7 15,-14 11 7-15,-12 4-1 16,-9 5-10-16,4 25 9 0,-7 8 4 15,0 7-2-15,0-2 0 16,0 3-2-16,0-4-59 16,-4-4-157-16</inkml:trace>
  <inkml:trace contextRef="#ctx0" brushRef="#br0" timeOffset="67590.8659">38036 5349 324 0,'0'-39'31'0,"0"23"-15"0,0 16-7 15,-8 0-8-15,-18 0 3 16,-20 28-4-16,-7 23-1 16,0 19-3-16,2 16 4 15,13 15-2-15,12 12 1 16,8 2 1-16,8 3 4 15,2-7-1-15,-2-9 2 16,-5-8 0-16,-11-14 0 16,-10-11-5-16,-11-7 0 15,-7-9 1-15,-2-9 8 16,2-10-9-16,16-13 0 15,14-13 7-15,9-8-7 0,15 0 15 16,0-29 8-16,0-22-23 16,0-13-16-1,0-2-11-15,3 11 27 0,12 18-4 16,-10 21-2-16,-2 14 6 15,-3 2 0-15,4 26-7 16,2 36 6-16,-1 26-1 16,2 19 2-16,-1 11 5 15,-1 5-5-15,8-3 8 16,10-8-1-16,10-2-6 15,14-9 12-15,12-5-13 16,10-10 10-16,14-17-10 16,15-23-17-16,15-16-51 15,23-17-81-15</inkml:trace>
  <inkml:trace contextRef="#ctx0" brushRef="#br0" timeOffset="68504.9182">42386 5280 261 0,'4'-64'73'16,"1"28"-37"-16,4 29-29 15,-7 7 12-15,2 0-19 16,-4 0 0-16,3 30-4 0,0 26 4 16,0 27 17-1,-3 21 13-15,0 9-21 0,0-2 17 16,-18-6-13-16,7-3-7 15,4-10 10-15,7-3-15 16,0-12 3-16,0-15-4 16,27-17-10-16,8-10 8 15,1-13 2-15,9-9 1 16,5-13 7-16,4 0-8 15,-1-10 9-15,-6-28-7 16,-1-9 1-16,-17-8 0 16,-9 4-3-16,-13 17-6 15,-7 15 4-15,0 14 2 16,0 5-3-16,-12 29-2 0,-30 38 0 15,-11 35 1-15,2 18 4 16,19 17-6-16,20 9 5 16,12 4-6-16,0-9 7 15,0-14 6-15,0-29-4 16,0-17 2-16,0-14-4 15,-36-9-1-15,-39-3-14 16,-40-11-23-16,-37-7-122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cm"/>
          <inkml:channelProperty channel="T" name="resolution" value="1" units="1/dev"/>
        </inkml:channelProperties>
      </inkml:inkSource>
      <inkml:timestamp xml:id="ts0" timeString="2015-11-25T15:55:23.0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38049 20445 17 0,'3'-5'19'16,"-1"-1"-18"-16,1-1 5 15,1 1 0-15,-4 5-3 16,0-6 27-16,0 5 6 16,0 2-8-16,0 0 3 15,0 0-22-15,0 0 16 16,0 0-16-16,0 0-6 15,0 0 5-15,0 0-8 0,0 0 0 16,0 0 0-16,-7 0 0 16,-19 0 10-16,-10 0-9 15,-5 0 1-15,-3 0 3 16,8 0-5-16,-3 0 2 15,-3 2-2-15,0 1 4 16,1 2-4-16,-3 1 0 16,3-1 1-16,-2 0-3 15,4 3 2-15,-2-3 0 16,2 3 0-16,1 1 4 15,-4 2-5-15,4-4 1 16,2 1 0-16,0-3-1 16,0 3 2-16,-2-2-1 15,-1 2 0-15,-2-2-4 16,-1-1-4-16,1 0-4 0,0-2 6 15,-5-3 4-15,-3 0-5 16,0 1 7-16,3-1-2 16,0 0 1-16,8 4 0 15,2-2 1-15,7-2-2 16,1 3 1-16,5 1-1 15,-1-3 1-15,4 3 0 16,2 1-2-16,0-3 2 16,-6 4 1-16,4-1 0 15,-1 1-4-15,-1-3 4 16,6-1 0-16,-2 3-1 15,2-5 4-15,4 3-3 16,4-1 0-16,-5-2 0 0,1 3 0 16,-2 1 0-16,2-4 0 15,4 0 0-15,1 0-3 16,7 2-1-16,0-2 4 15,0 3-5-15,-3 2 4 16,3 5-1-16,-3 4 2 16,0 7 0-16,1 8-2 15,2 6 2-15,0 3 0 16,0 4 4-16,0 2 3 15,0-2-4-15,0 1 3 16,0 0-3-16,2-4-1 16,1 2 5-16,0-1-3 15,2-5-3-15,5-1 3 16,-2-4-2-16,2-4-1 0,-5-4-1 15,1 0 0-15,-2-4 6 16,-1-2-6-16,2-2 0 16,-5-1 0-16,3-1 6 15,0 0-6-15,-3-4 0 16,4-3 2-16,-4-2-3 15,0-3 2-15,0 3-1 16,0 0 0-16,0 2 1 16,0-1-1-16,0 0 0 15,6 0 1-15,-4 3-5 16,1-5 4-16,3 3-12 15,3 1 4-15,-1-1 6 0,5 3 2 16,5-3 5-16,5 4-1 16,10-4 2-16,11 0-1 15,7 4-1-15,9 1 1 16,-1-2-3-16,0 2 2 15,-2 1-4-15,-12-2 3 16,-1-2-5-16,-2 1 3 16,2 1-1-16,1-1 3 15,2 2-3-15,1 1 0 16,-1-2-1-16,4 0 1 15,-4-4 0-15,1-1 0 16,6-1 0-16,-2-1 0 16,5 0 4-16,-3 4-5 15,-1-3 1-15,1 2 0 16,0-2-3-16,-2 2 3 0,2 3 0 15,-3 1 0-15,-4-4 3 16,-2 0-5-16,-6 0 2 16,-1 0 0-16,1 1 2 15,0-1-2-15,-1 4 0 16,3-5-2-16,4 2 6 15,0-1-4-15,5-2 0 16,-2 3 0-16,2-2-1 16,0 2 1-16,-1-2 0 15,0 0 0-15,0-4 3 16,-3 2-3-16,-4 1 0 15,-4-3 0-15,-2 4-3 0,0-4 4 16,-6 0-1-16,2 0 0 16,1 0 5-16,-3 0-7 15,-3 0 2-15,3 0-1 16,-4 0-1-16,-5 0 4 15,6 0-2-15,0 0 0 16,3 0 0-16,11 0-2 16,1 0 2-16,-1 0 0 15,-3 0-1-15,-2 0 1 16,-3 0 0-16,-1 0 0 15,-2 0 3-15,3 0-3 16,-1 0 0-16,4 0 0 16,-3 1-2-16,0 8 2 15,-4-7 0-15,-1 4 0 16,-5-3 0-16,-2-1-1 0,-1 1 1 15,1-1 0-15,0-2 0 16,-3 2 1-16,-6-2-1 16,-1 0 0-16,-4 0 2 15,-4 0-1-15,-1 0 10 16,-2 0 8-16,0 0 3 15,0-9-16-15,0-5 8 16,3-2-6-16,-3-6-4 16,3-7-5-16,1-2 1 15,-1-8 0-15,2 0 6 16,1-4-5-16,1 3 1 15,-2 3 6-15,-2-1-6 0,3 3 1 16,-2 1-3-16,-4-1 0 16,2-2 0-16,4-3 1 15,-3-1-1-15,-1 1 0 16,-2 5 1-16,0 1-1 15,0 1 0-15,0 1-1 16,0-1-6-16,0 2 8 16,0-1-5-16,0 0 4 15,0 2 0-15,0 6 0 16,-8 4-2-16,-1 3 2 15,3 4 2-15,1 2-2 16,-5 1 0-16,2-3-1 16,-5 6 2-16,-2-3-3 15,-3-1 3-15,-5-3-2 16,-3 1-1-16,-8 0 2 0,-4-2 3 15,-6 1-3-15,-13 3-6 16,-5-2 5-16,-4 4-7 16,4-2 2-16,0 1 2 15,1 2 0-15,9-2 4 16,-2 2 0-16,1-1 0 15,6 4-1-15,1-1 1 16,5 4-6-16,5 2 4 16,0 0 4-16,5 0-8 15,3 0 6-15,-1 0-6 16,8 0 5-16,-3 0-1 15,0 0 1-15,1 2-4 0,-5 1 6 16,-1 1-1-16,-1 0 0 16,1 1 0-16,-4-1 1 15,3-3-1-15,3 3 0 16,4-4 0-16,-5 3 4 15,2-3-4-15,-4 0 0 16,6 0 2-16,1 0-1 16,2 0-1-16,3 0 0 15,-5 0-1-15,-5-3 5 16,-3-2-4-16,-5-2 0 15,0 0 0-15,-2-1-3 16,2 0 4-16,10 2-1 16,1 1 2-16,4-1 0 15,6 5-2-15,4 1 0 16,-2 0 1-16,5 0-8 0,-1-3 6 15,0 3 1-15,7 0 0 16,-5 0 2-16,4 0-4 16,0 0-21-16,0 0-46 15,3 0-3-15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cm"/>
          <inkml:channelProperty channel="T" name="resolution" value="1" units="1/dev"/>
        </inkml:channelProperties>
      </inkml:inkSource>
      <inkml:timestamp xml:id="ts0" timeString="2015-11-25T15:56:04.2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9930 7473 196 0,'3'0'24'0,"-3"0"-15"15,0-8 5-15,0 4 3 16,0 4-12-16,0 0 7 15,0 0 10-15,0 0-19 16,0 0 8-16,-5 0-7 16,-19 0 1-16,-14 0-2 15,-13 0-3-15,-14 0 0 16,-7 4 0-16,-8 4 2 15,-1-1-1-15,8-4-1 16,10 0 2-16,16-3 0 16,14 0-2-16,15 0 0 15,15 0 0-15,3 0 3 0,0 0-4 16,0 0 1-16,0 0-2 15,0 0-4-15,0 0-1 16,0 8 1-16,0 10 2 16,0 9 3-16,0 14 1 15,3 4 0-15,2 11 1 16,5 3 2-16,-5 10-2 15,5 4 4-15,-10 1 4 16,0 7-9-16,0 0 6 16,0 1-6-16,-10 3 1 15,-5 1 5-15,1-6-4 16,-3-3-2-16,1-8 10 15,4-7-9-15,4-3 9 0,2-4-10 16,-1-4 0-16,5-3 5 16,2-4-3-16,0-1-2 15,0 3 0-15,0-12 6 16,0-2-9-16,0-11 3 15,12-7-1-15,2-6-6 16,11-2 3-16,6-4 4 16,17-2 14-16,15 0-5 15,14 0 4-15,12-16-13 16,4-3 5-16,-1 3 1 15,-7 6-5-15,-16 5-1 16,-7 1 2-16,-18 4-1 16,-11 0-1-16,-12 0 0 0,-8 0 0 15,-8 0-4-15,-2 0 5 16,-3 0-1-16,3 0 0 15,-3 0-5-15,2 0-16 16,5 4-38-16,1 1-42 16</inkml:trace>
  <inkml:trace contextRef="#ctx0" brushRef="#br0" timeOffset="2244.1284">18505 2922 9 0,'-30'-8'168'15,"12"-2"-128"-15,9 1-29 16,2 5 38-16,7 4 4 15,-2 0-20-15,2 0-11 16,0 0-6-16,0 0 5 16,0 0-7-16,0 0-9 15,0 0 10-15,0 0-7 16,0-1 3-16,15-1-11 15,26-2 1-15,18-1 0 16,19 3-1-16,6-4 0 16,1 3 0-16,5 1 1 15,-2 0-1-15,1 2 0 16,-6-3 3-16,-2-1-4 0,-3 3 1 15,-4-2 0-15,-4-1-2 16,2 2 1-16,-3-3-2 16,-10 2 2-16,-2 3-9 15,-4-3 6-15,0 3 0 16,-2 0-3-16,0 0 7 15,-4 0-7-15,4 0 4 16,-2 0 1-16,8 0 2 16,2 0-5-16,2 0 4 15,1-2 0-15,0-1-2 16,-6 1 3-16,-2 2 0 15,-13 0 0-15,1-4-1 0,-7 4-6 16,-2 0 7-16,1 0-1 16,0 0 0-16,2 0 2 15,0-2-1-15,0-1 0 16,-1 3 1-16,4-1-2 15,0 1 1-15,2-4 0 16,0 4-5-16,-2 0 6 16,-3 0-1-16,-1 0 0 15,-4 0 4-15,-2 0-8 16,4 0 4-16,0 0 0 15,-1 0-1-15,10 0 2 16,0 0-1-16,4 4 0 16,3-4 3-16,0 4-3 0,0-4 0 15,-3 6 0-15,0-4-4 16,-2 1 9-16,0-1-5 15,2 4 0-15,0-4 0 16,3 3-4-16,-3-1 4 16,-1 0 0-16,0 3 0 15,-1-5 5-15,-3 0-5 16,5 4 0-16,-5-3 0 15,6 2-5-15,1 1 9 16,6-3-4-16,-4 3 0 16,9-3 3-16,0 1-4 15,5-3 1-15,0-1 0 16,5 3-2-16,-7 1 3 15,7-2-1-15,-4-2 0 0,0 0 3 16,1 0-5-16,-1 0 2 16,-6 0 0-16,2 0 6 15,-12 0-5-15,-3 0 3 16,-15 0-2-16,-7 0 3 15,-12 0-3-15,-6 0 2 16,-2 0 1-16,-4 0 17 16,0 0-9-16,0 0-3 15,0 0-10-15,0 0-9 16,0 0 3-16,-18 0-56 15,-30 8-35-15,-27 6-113 16</inkml:trace>
  <inkml:trace contextRef="#ctx0" brushRef="#br0" timeOffset="21404.2243">14022 9387 60 0,'-10'0'130'0,"8"-4"-130"15,2-12 5-15,0 9-5 16,0 2 0-16,8 5-1 15,1 0 1-15,-6 0 0 0,0 0 4 16,0 0-1 0,4 0 0-16,4 0 0 0,-2 0-1 15,9 0 14-15,0 0-16 16,6 0 20-16,-1 0-4 15,7 0-15-15,5 3 5 16,5-3-4-16,9 0-1 16,8 0 8-16,5 0-8 15,7 0-1-15,-4 0 3 16,3 0 3-16,-3 0-7 15,-1 0 1-15,-8 0 0 16,-4 0-1-16,-3 0 4 16,4-3-3-16,1 0 0 15,-4-2 4-15,1 2-4 16,-7 1 0-16,-6 2 0 0,-2-4-1 15,-3 2 1-15,-6-1 0 16,0 1-5-16,-3-1 14 16,-4 3-12-16,4 0 3 15,3 0 0-15,-1-3 0 16,7 3 0-16,-1-2 0 15,4 2 0-15,0 0 3 16,2 0-6-16,-2 0 3 16,0 0 0-16,-3 0-3 15,-4 0 3-15,-1 0 0 16,-2 0 0-16,-3 0-7 15,-2 0 2-15,6 0 5 0,0 0 0 16,3 0-6 0,6 0 7-16,-4 0-1 0,6 0 0 15,-2 0 2-15,-3 0-7 16,-4 0 5-16,-1 0 0 15,-5 0-2-15,3 0 1 16,2-4 0-16,5 4 1 16,-2 0 0-16,3 0-4 15,1 0 0-15,4 0 4 16,2 0-2-16,3-1 2 15,5 1 0-15,-5 0 0 16,7 0 3-16,-4 0-6 16,6 0 3-16,-2-4 0 0,-1 2 0 15,4-1 3 1,-1 3-3-16,4 0 0 0,2-2 3 15,3-1-5-15,2 0 2 16,-5 1 0-16,-3-1 0 16,-2 3 5-16,-7 0-5 15,-3 0 0-15,-1 0 2 16,1 0-2-16,0 0 0 15,10 0 0-15,2 0 0 16,3 0 5-16,3 0-5 16,2 0 0-16,-2 0 0 15,-8 0-2-15,-1 0 2 16,-3 0 0-16,-2 0-2 15,-4 0 6-15,-5 0-8 0,-1 0 4 16,4 0 0-16,3 0 2 16,2 0-2-16,1 0 0 15,-1 0 2-15,7 0 1 16,2 0 1-16,-6-2-4 15,1-2 0-15,-10-1 1 16,-10 5 4-16,-11-3-4 16,-11 3 0-16,-5 0 4 15,-4-2 7-15,0 2 23 16,0-4-9-16,0 4 6 15,0 0-21-15,0 0 1 16,0 0-5-16,0 0-2 16,0 0-8-16,0 0 3 0,0 0-1 15,0 0-6 1,0 0 7-16,0 0-3 0,0 0 0 15,0 0-13-15,0 0 6 16,0 0-10-16,0 0-3 16,0 0 22-16,0 0-27 15,0 0-20-15,0 0-34 16</inkml:trace>
  <inkml:trace contextRef="#ctx0" brushRef="#br0" timeOffset="24710.4134">12922 2927 4 0,'-9'-8'72'0,"0"-3"-44"0,0 8 0 16,6 3 9-16,0 0-8 15,0 0 8-15,1 0-8 16,2 0 2-16,0 0-4 15,0 0-12-15,0 0 13 16,-3 0-18-16,3 0-1 16,0 0-1-16,0 0-4 15,0 0-3-15,0 0-1 16,0 0 0-16,0 0-4 15,0 0 4-15,5 0-2 16,22 0 2-16,24 0 1 16,18 0-1-16,13 0-1 0,13 0 1 15,6 0 11-15,12 0-9 16,15 0 1-16,6 0-3 15,15 0-3-15,-2 0 3 16,5 0-4-16,-6 0 16 16,-7-1-12-16,-5-6 0 15,-6 1 6-15,-13 3-15 16,-10-1 17-16,-10-1-8 15,-4 3 0-15,2-1 2 16,9 0-4-16,4 0 2 16,9 3 0-16,1-2-1 15,0 0 3-15,4-5-7 16,-4 7 2-16,-1-1-8 15,-2 1 8-15,-7-3 3 16,-10 3-5-16,-12-4 5 0,-14 2 1 16,-11 2-1-16,-13-3-3 15,-11 3 3-15,-11 0 0 16,-9 0 3-16,-7 0-2 15,2 0 2-15,-2 0 0 16,5 0 8-16,-2 0-11 16,4 0 3-16,5 0 9 15,1 0-11-15,7 0 2 16,-2 0-2-16,4 0 5 15,-1 0-8-15,7 0 2 16,-6 0 0-16,-1 0-2 16,-5 3 5-16,-6-1-3 15,-3 2 0-15,-10-1 0 16,-1-2-4-16,-4 3-11 0,0-4 15 15,0 0 2-15,0 0-1 16,-9 0 5-16,-15 0-6 16,-2 0-48-16,-1 0-80 15</inkml:trace>
  <inkml:trace contextRef="#ctx0" brushRef="#br0" timeOffset="27456.5705">12691 2606 241 0,'5'-13'0'0,"-5"-6"-10"15,0 3 10-15,0 1 10 16,0 3-4-16,0 2 15 0,-5-3-8 15,-5 2 10 1,2-3 12-16,-10 1-29 0,-3 0-1 16,-6 0-5-16,-12 1-1 15,-5 2 1-15,-7-4 0 16,-5 4-12-16,3 0 7 15,-3 1 4-15,-4 4 1 16,-9-3-4-16,-5-3 4 16,-11 9 1-16,-8-1-1 15,1 3-10-15,0 0 5 16,9 0 1-16,9 3 4 15,5 2 1-15,-6 3-1 16,-7 0 1-16,-5 2-2 16,-8 2 4-16,6-2-4 0,0 3 4 15,-6 0-3 1,-11 6 0-16,-14 0 7 0,-2 2-6 15,4 1-1-15,10-4 2 16,5 4 7-16,1-1-5 16,2 3 3-16,2-2-7 15,-3 2 3-15,-4 3-3 16,2 0 0-16,-4 3 2 15,9-5 9-15,5 3-11 16,8 0 6-16,-2 5-3 16,2-1 0-16,-2 2 0 15,4 4-3-15,3 0 0 16,2 1-3-16,5 1 5 0,-5 1-2 15,4-4 2 1,-3 9 2-16,2 3-7 0,-2-2 3 16,3 5 0-16,-3-3 3 15,2 8-3-15,1 0 0 16,-6 7 3-16,-4 2 1 15,-4 1-4-15,-7 2 0 16,5 4 5-16,-2 2-2 16,6-3-3-16,2 5 0 15,4 1 1-15,3 1 5 16,5 1-7-16,10 4 1 15,3-1-3-15,5 5 0 16,10 5 4-16,3 1-1 16,2 2 2-16,4-5 1 15,-4 0-2-15,-2 0-1 0,2 0 0 16,-1 3 4-16,11-1-4 15,-1 0 0-15,9-4-4 16,3-5 8-16,0-2-10 16,7-2 6-16,-7 2 0 15,6 5 4-15,-6 0-4 16,4 2 0-16,-4 2 0 15,0 0 6-15,3 4-13 16,0 3 7-16,3 8 0 16,6 4-7-16,1 2 14 15,2 0-8-15,0-7 1 16,3-4 0-16,0 3-2 15,0-2 3-15,0 2-1 16,0 1 0-16,0-4 6 0,0-2-5 16,8-3-1-16,1-2 2 15,3-4-9-15,6 1 7 16,0-2 0-16,5-6 3 15,5-1-3-15,4-1 6 16,10-3 0-16,0-6-3 16,2-3 7-16,0 4-10 15,1-4 0-15,2 3 2 16,1 3 1-16,-1-5-3 15,2-1 0-15,0-2 3 16,2-8-3-16,6-3 0 16,2-4 0-16,3-4-2 15,4-6 4-15,-1-8-2 0,6-2 0 16,4-7 4-16,2 1-4 15,-3-1 0-15,6-7 0 16,-2 4 1-16,2-7 2 16,4 2-3-16,-2-5 0 15,11 2 2-15,4-3-3 16,4 0 1-16,9-4 0 15,1-4-1-15,-11 2 3 16,3-1-2-16,-3 1 0 16,-5 0 3-16,-7 6-4 15,2-2 1-15,-5 4 0 16,-8-1-5-16,2 2 7 15,-6 2-2-15,-4 0 0 16,0 0 0-16,-7 0-2 0,0 0 2 16,-6 0 0-16,1-4-2 15,-1 2 4-15,1 0-5 16,-4 0 3-16,-3 0 0 15,-5 1-4-15,-3 0 7 16,-4 6-3-16,-5-1 0 16,3-5 2-16,-7 2-3 15,-3-7 1-15,2 4 0 16,-5-5 1-16,-2 1-1 15,2 3 0-15,-5-2-1 16,0 3-3-16,-3-2 1 16,6-1 3-16,-6 0 0 0,3-1 3 15,3-3-2-15,-3-2-1 16,0-3 3-16,2-2 2 15,-2 0-9-15,0 0 4 16,-3 0-5-16,-9-5-1 16,-6-9-5-16,0 1-24 15,0-3-49-15,-36 2-92 16</inkml:trace>
  <inkml:trace contextRef="#ctx0" brushRef="#br0" timeOffset="27778.5889">10028 9801 284 0,'-2'0'69'0,"2"-3"-67"15,0 3-3-15,0 0 1 16,0 0-9-16,0 0 3 15,26 16 2-15,10 9 4 16,-1 7 0-16,4 0 0 16,-3 5 9-16,-3 6-7 15,-12-1 15-15,-4 5-1 16,-14 1 6-16,-3 3-2 15,0 0 4-15,-18 2-16 16,-18-3 7-16,-8 1-15 16,-12-3 6-16,-6-3-6 0,-4-1-31 15,9-7-9-15,16-6-94 16,17-15-119-16</inkml:trace>
  <inkml:trace contextRef="#ctx0" brushRef="#br0" timeOffset="29076.6631">10046 9844 54 0,'-23'-21'147'16,"-1"-4"-137"-16,6 10-6 16,12 7 32-16,6 5 7 15,0 3-12-15,0 0-10 16,0 0-20-16,0 0-2 15,0 0-1-15,15 5 2 16,15 19 5-16,14 9 9 16,10 1 6-16,2 4-9 15,6-1-8-15,0-3 3 16,2-1-6-16,1-4 0 15,-9-2 5-15,-5-3-4 16,-1-5-1-16,-8-4 0 0,-7-4 4 16,1-2-9-16,-9-4 5 15,-3-2 0-15,-9-3 3 16,-7 0-2-16,-8 0-1 15,0 0 5-15,0 2-1 16,0-2-2-16,0 5 5 16,-3 2 3-16,-15 0 5 15,0 3-14-15,-8 1 2 16,-7 5-3-16,-5 5 7 15,-11 4-8-15,-3 4 1 16,-2 6 0-16,-2 0-2 16,-1 1 2-16,4 3 0 0,3-4 0 15,4-3 5-15,2-3-7 16,3 0 2-16,-4 0 0 15,6-2-3-15,0 3 5 16,4-6-2-16,0 0 0 16,5 0 4-16,6-7-8 15,9-5 4-15,7-1 0 16,4-9-2-16,1-2 4 15,3 0-2-15,0 0 0 16,0 0-5-16,0 0-7 16,0-4-52-16,36-29-99 15</inkml:trace>
  <inkml:trace contextRef="#ctx0" brushRef="#br0" timeOffset="50615.8951">12740 4473 203 0,'-20'0'37'0,"9"0"-27"16,8 0-10-16,3 0 30 15,0 0-16-15,0 0 0 16,0 0 1-16,0 0-15 15,5 0 0-15,19 0 24 16,9 0-8-16,14 0 0 16,12 0-6-16,22 0-10 0,14 0 14 15,12-3-9-15,6-2 3 16,-6 0-7-16,-1 1 7 15,-4-1-7-15,-1 3-1 16,6-1 0-16,2 1-5 16,1-5 5-16,-2 6 0 15,-2 1 5-15,1 0-4 16,0 0-2-16,-3 0-4 15,-6 0 5-15,-3 0 6 16,-5 0-6-16,-2 0 0 16,-4 0 0-16,1 0 8 15,2 0-13-15,-1 0 5 16,6 1 0-16,-2 6 0 15,-5-5 0-15,-4 3 0 16,-8-2-4-16,-6-1 9 0,-3 2-7 16,-4-2 2-16,-1-2 0 15,-3 0 0-15,5 0 0 16,-5 0 0-16,4 3-2 15,2-3 5-15,-6 0-3 16,1 0 0-16,-8 0 0 16,2 0-1-16,-7 0 3 15,2 0-2-15,-5 0 0 16,1 0 3-16,2 0-6 15,1 0 3-15,2 0 0 16,-1 0-4-16,-5 0 6 16,0 0-2-16,-2 0 0 0,-3 0 3 15,-1 2-6-15,7 1 3 16,-4 0 0-16,4-2 1 15,2 3-1-15,-4-2 0 16,1-2-1-16,-2 0 8 16,-1 4-13-16,1-1 6 15,-7-3 0-15,-2 0 1 16,-9 0 3-16,-1 1-4 15,-5-1 0-15,-6 0 2 16,0 0-1-16,-9 0-1 16,0 0 0-16,3 0 15 15,-3 0-10-15,0 0 7 16,0 0-5-16,6 0-5 15,0 0 4-15,0 0-6 16,0 0 0-16,-6 0-2 0,0 0-12 16,-3 0-29-16,-51 7-65 15,-41-3-162-15</inkml:trace>
  <inkml:trace contextRef="#ctx0" brushRef="#br0" timeOffset="51688.9565">13110 4451 137 0,'-13'-2'20'15,"8"2"-18"-15,-10 0-2 16,2 0 0-16,8 0 6 16,-1 0-12-16,6 0 5 0,0 0 0 15,0 0-5 1,6 0 6-16,24 0 0 0,14 16 27 15,13-1-24-15,10 0-3 16,12-2 0-16,6 1 0 16,16 2 4-16,9-1 0 15,13-1-4-15,6-2 0 16,5 0 0-16,4 1-3 15,-2-6 3-15,3 4-28 16,3-3 28-16,-1 1 5 16,-8-2-5-16,-9 1-24 15,-1 2 12-15,-10-3 4 16,6 3-25-16,-1-7 33 15,8 0 2-15,3-3-2 16,-4 0 17-16,6 0-17 0,-7 0-5 16,-4 0 5-16,-4 0 0 15,-18-9-11-15,-8 4 11 16,-13 0 31-16,-7-3 2 15,-4 0-33-15,-4 2 9 16,0 1 27-16,2 5-27 16,0 0-9-16,-2 0 2 15,4 0 9-15,-6 0-10 16,-4 0 6-16,-9 0-2 15,-6 0 3-15,-2 0-8 16,-6 5 0-16,0 1 4 16,-4 2-4-16,4-5 0 0,-3 5-1 15,-1-2 5-15,5-2 4 16,-4 2-6-16,-4-6 2 15,0 0 10-15,-5 0-12 16,-6 0 10-16,-5 0-5 16,-8 0-7-16,-2 0 28 15,0 0-8-15,0 0 4 16,0 0 6-16,0 0-22 15,0 0-2-15,0 0-6 16,0 0-9-16,0 7-56 16,-2 4-118-16</inkml:trace>
  <inkml:trace contextRef="#ctx0" brushRef="#br0" timeOffset="53443.0568">12516 4945 150 0,'11'-27'15'0,"27"-7"-10"15,13 11 4-15,21-2 1 16,-20 4 5-16,9 2 4 15,4 3-8-15,0-1 12 16,3 2-11-16,-3 4-1 16,-1 2 7-16,-5 0-15 15,-3 2 1-15,1 0 2 16,-1 2-2-16,6-3 0 15,0-3-1-15,5 3-3 16,0-1 12-16,5-1-9 0,2 2 4 16,1 3 2-16,-5-2-5 15,4 2 6-15,-2-4-10 16,0 4 2-16,-5-1 0 15,8 1-1-15,-4-1-1 16,4 1 7-16,-1-2-5 16,-2 0 4-16,-2 2-6 15,4 0 1-15,4-3 4 16,-7 3-2-16,1 2-3 15,-5-2 4-15,5 2-3 16,0 1 5-16,5-3-6 16,6-2 1-16,-4 5 3 0,3-5-3 15,-5 3-1 1,0-1 0-16,0 2 7 0,-6 1-10 16,3-4 3-16,-2 6 0 15,-3-3-1-15,1 3 3 16,2 0-2-16,-1 0 0 15,1 0 4-15,2 0-4 16,-1 0 0-16,4 0 0 16,5 0-2-16,-5 0 4 15,-3 0-2-15,-1 0 0 16,-1 0 7-16,0 0-10 15,-3 0 3-15,1 0 0 16,-1 0 0-16,2 0 0 0,0 3 0 16,-2 3 0-16,2-4 4 15,4 1-4-15,-2-3 0 16,-4 2 0-1,-7-2 4-15,-9 3-1 0,-4-3-1 16,-8 0 4-16,-5 3-2 16,-13-3 3-16,-2 0-6 15,-13 0 2-15,2 0 12 16,-7 0-13-16,-3 0-1 15,0 0-1-15,0 0-4 16,0 0-39-16,-18 0-120 16</inkml:trace>
  <inkml:trace contextRef="#ctx0" brushRef="#br0" timeOffset="56113.2095">15082 10047 188 0,'18'-9'32'0,"0"-8"-25"16,-6 3 40-16,-4 4-10 15,-5 3 7-15,-3 4-3 16,0-1-20-16,0-2 6 16,0 2-15-16,0-4 0 15,-3 2 5-15,-15 1-15 16,-5 5-2-16,-10 0 0 15,-6 0-3-15,1 27-5 16,-4 7 7-16,1 9 1 0,5 3-7 16,3 4 13-16,7 3-6 15,11 2 0-15,6 1 1 16,9 2-8-16,0 4 7 15,3 3 0-15,21-2 0 16,2 2 6-16,-1-7-6 16,-7 1 0-16,-7-3 2 15,-9-2-3-15,-2-1 1 16,0-2 0-16,-23 2-1 15,-18 1 3-15,-16-3-2 16,-9-6 0-16,-2-8 2 16,6-8-1-16,11-9 0 0,16-7-1 15,11-11 4 1,12-2-2-16,9 0-4 0,0-5 1 15,3-32-22-15,0-14 11 16,0-11-25-16,33-1 17 16,3 6 17-16,3 9-12 15,-8 19 14-15,0 15 0 16,-11 9 1-16,1 5-6 15,0 0 6-15,-3 21 0 16,0 27-4-16,-6 19 6 16,-4 16-2-16,-5 14 2 15,-3 4 9-15,0 2 9 16,0 3-15-16,-8 3 7 15,-2 3 2-15,5-5-12 16,5-5 9-16,0-15-11 0,26-21 1 16,19-13-3-1,5-16 4-15,6-12-2 16,10-13 6-16,-1-8-4 0,7-4-2 15,-7 0 1-15,-12-28-1 16,-11-8 0-16,-24-7-4 16,-18 1-39-16,0-5-86 15</inkml:trace>
  <inkml:trace contextRef="#ctx0" brushRef="#br0" timeOffset="57740.3026">15397 11656 33 0,'9'-4'86'15,"0"-2"-40"-15,-9 6-10 16,0 0-17-16,0 0 18 0,0 0-18 16,0 0 0-16,0 0 13 15,-9 6-22-15,-9 11 6 16,-3 0 3-16,-2 4-12 15,-5 7 11-15,-4 1-13 16,-6-3-3-16,-1 4 15 16,-4-1-16-16,2-2 6 15,2-2-7-15,1-2 5 16,-3-2-4-16,2 1-1 15,0-3 0-15,1-3 3 16,-1-1-1-16,-5-1-2 16,-1 2 0-16,-9-2 6 0,2-3-9 15,-5-1 3 1,3 1 0-16,1-4 1 0,2 4-1 15,1-2 0-15,-1-1 0 16,7-3 4-16,-4-3-5 16,1 4 1-16,3-3 0 15,-5 5-1-15,5-3 3 16,-1 0-2-16,1 1 0 15,5-6 4-15,3 0-7 16,3 3 3-16,-1-3 0 16,-2 0-1-16,-10 0 3 15,2 0-2-15,0 0 0 16,2 0 6-16,3 0-8 15,5 0 2-15,-2 0 0 16,0 0-1-16,3 0 3 16,9 0-2-16,4 0 3 0,5 0 1 15,9 0 11-15,3 0-9 16,3 0-2-16,0 0 7 15,0 0-10-15,-4 0 3 16,4 0-4-16,-3 0 4 16,3 0-6-16,0 0 2 15,0 0 0-15,0 0-4 16,-2 0 7-16,-7 0-3 15,2 0 0-15,-4 0-27 16,5 0 2-16,3 0-67 16,3 0-67-16</inkml:trace>
  <inkml:trace contextRef="#ctx0" brushRef="#br0" timeOffset="58065.3212">13650 11903 214 0,'-39'0'26'16,"-8"0"-21"-16,-9 16 0 16,-5 9-4-16,-1 0 32 15,-2 5-20-15,-3 2 5 16,8-2 16-16,12-4-30 15,11-4 10-15,16-7-2 16,13-1-10-16,7 2 9 0,0 1-10 16,0 4 6-16,25 6 11 15,19 2-7-15,15 2 1 16,3 0-10-16,7-5 2 15,-10-1-2-15,-5-7-2 16,-7-2-36-16,-14-1-5 16,-10 2-67-16,-16 4-85 15</inkml:trace>
  <inkml:trace contextRef="#ctx0" brushRef="#br0" timeOffset="59300.3918">11200 13908 207 0,'0'16'5'0,"18"-10"-10"16,85-1 3-16,0-3 2 15,17-2 15-15,10 0-7 16,1 0-3-16,-6-7 5 16,-12 1-2-16,-15 1 28 15,-26 0-32-15,-26 5 4 16,-25 0-3-16,-14 0-5 15,-7 0 0-15,0-6 37 16,-28 1 1-16,-18-4-30 16,-14 8-8-16,-9-3 0 15,-8 1 2-15,-10 3 1 16,-10 0-3-16,-7 0 0 0,-1 0 2 15,2 8-3 1,14 6 1-16,18-1 0 0,26-3 0 16,19-1-1-16,19-5 1 15,7-3-19-15,12-1-41 16,45 0 37-16,29 0 23 15,23 0 7-15,17 0-7 16,-5-5 0-16,-8-4-3 16,-18 2 3-16,-23 2 0 15,-25 2 5-15,-23 3-5 16,-18 0-1-16,-6 0 1 15,-39 0 25-15,-32 0-6 16,-30 0-19-16,-15 0 3 0,3-2 0 16,13-4-1-1,13 1-2-15,19 3 13 0,20-2-13 16,22 1 8-16,11 3-8 15,15-1 0-15,0 1-8 16,3 0-16-16,41 0-5 16,22-4 28-16,14 1 2 15,2-1 11-15,-4 1-12 16,-15 0 1-16,-19 3 4 15,-14-3-5-15,-16 3 0 16,-14 0-1-16,0 0-46 16,0 0-60-16</inkml:trace>
  <inkml:trace contextRef="#ctx0" brushRef="#br0" timeOffset="82310.7079">15338 16475 50 0,'-4'0'44'0,"-4"-3"-30"16,5 3-2-16,3 0 9 15,0 0-9-15,0 0 4 16,0 0-6-16,0 0-8 15,0 0 8-15,0 0-3 16,0 0 3-16,-3 0 3 0,3 0-7 16,0 0 2-1,-4 0-5-15,1 19 2 0,0 10 16 16,1 7-13-16,-1 3 5 15,0-1 3-15,-1 1-15 16,4 2 2-16,0-4-3 16,0 3 6-16,0 1-2 15,10-2-2-15,2-1-2 16,-6 2 2-16,2 0 3 15,4 0-5-15,-3 0 0 16,0 0 3-16,-1-3-2 16,2 1-1-16,-4-3 0 15,-4-3 2-15,1-5 3 16,1-1-6-16,-4-4 1 0,3 2 0 15,-3-5 0-15,0 3 0 16,0-4 0-16,0 0 0 16,0 4 6-16,0-6-8 15,0 1 2-15,0-7 0 16,0 1-1-16,0-6 1 15,0-1 0-15,0 2 0 16,0 0 3-16,0 3-3 16,0 0 0-16,0 0 0 15,0 2-1-15,0 0 2 16,0 2-1-16,0-3 1 15,0-2 5-15,0-1-6 16,0-3 0-16,0-2 0 0,0-2-1 16,0 3 3-1,0 5-2-15,0 0 5 0,0 10-3 16,0 1 8-16,0-2-3 15,-3-1-7-15,3-4 8 16,0-7-8-16,0-4 0 16,0 2 1-16,0-3 5 15,0 0-7-15,0 0 1 16,0 0 0-16,0 0-1 15,0 0 1-15,0 0-1 16,0-9-18-16,0-16-45 16,0-9-42-16</inkml:trace>
  <inkml:trace contextRef="#ctx0" brushRef="#br0" timeOffset="84942.8585">15379 17851 106 0,'-7'-13'71'16,"5"0"-52"-1,2 8 12-15,0 2-4 0,0 3 4 16,-3 0 14-16,3 0-21 16,-3 0-3-16,3 0-11 15,-3 0-6-15,1 0 23 16,2 0-26-16,-4 8 0 15,1 22 8-15,3 9-4 16,-3 9 16-16,3 3-21 16,0 3 3-16,0-1 4 15,0-2-6-15,0-3-1 16,0-2 4-16,0-3 2 15,0-6-4-15,0 3-2 16,0-5 0-16,0-1-2 0,0-4 2 16,0-3 0-16,0-3 0 15,0-2 6-15,0-1-9 16,0-5 3-16,0 0 0 15,0 0 4-15,3 0-2 16,4-4-2-16,-7 5 1 16,0 0 6-16,0 1-7 15,0 1 0-15,0-1 4 16,0-4 0-16,0-1-1 15,0-2-3-15,0 0 1 16,0-3 5-16,0 2-6 16,0-4 0-16,0-1 0 15,0-3 0-15,2 1 1 0,-2 0-1 16,0 0 0-1,0-3 4-15,0 0-7 0,3 0 3 16,-3 0-6-16,0 0 5 16,6-22-69-16,3-21-72 15</inkml:trace>
  <inkml:trace contextRef="#ctx0" brushRef="#br0" timeOffset="87088.9813">15257 18139 147 0,'-39'0'34'0,"-5"0"-33"15,-7 0 7-15,4 0 4 16,-1-4 6-16,-2-14 26 16,-3-7-20-16,-1 1 1 15,-3-4 2-15,-2-10-3 16,-3-3-1-16,-4-4-23 15,-2-11 2-15,-6-5 11 0,2-9-10 16,-2-8 0-16,-3 2 0 16,0-3 2-16,2 2-1 15,4-1-4-15,8 3 0 16,7 1 9-16,6 4-8 15,8 6-1-15,3 2 0 16,10 9 0-16,6-1 0 16,8 9 0-16,5 4-3 15,4 2-5-15,6 0 8 16,0 3-14-16,0 1 25 15,0 5-11-15,3 5 0 0,10 0-5 16,-5 2 5-16,4-2 9 16,-4 9-7-16,-1-3 1 15,-4-3-2-15,0-3 2 16,0 0 2-16,-3 3-5 15,0 4 2-15,0 7 3 16,0 1-5-16,0 1 4 16,0 4-1-16,0 2 2 15,-3 0-3-15,3 3-2 16,-3 0 0-16,3 0-2 15,0 0 3-15,0 0-1 16,0 0 0-16,-3 0 2 16,3 0-6-16,-9 0 4 15,-6 0 0-15,-14 33-2 16,-13 15 1-16,-6 13 1 15,-6 7 0-15,5-2 5 0,3-8-5 16,5-6 0-16,9-12 0 16,7-14-1-16,10-13 3 15,10-10-2-15,5-3 0 16,0 0 3-16,0 0-5 15,0-7 2-15,2-37-27 16,19-17 24-16,4-9 4 16,7-6-8-16,6 0 5 15,-2 1 2-15,-3 9-2 16,-3 12-4-16,-9 22 6 15,-10 13 0-15,-1 13-5 16,-7 6 5-16,5 0-4 0,10 9-9 16,2 22 11-16,5 12 4 15,1 12-2-15,7 3 0 16,9 4-23-16,9-1-34 15,11 0-42-15</inkml:trace>
  <inkml:trace contextRef="#ctx0" brushRef="#br0" timeOffset="88161.0426">15218 16966 156 0,'-5'-1'102'16,"2"1"-90"-16,0 0-10 15,-7 0 10-15,-1 0-1 16,-11 0-2-16,-1 0-4 15,-9 0-3-15,-4 0 3 16,-6-6-5-16,-11 1 1 16,-3-6 4-16,-8-5-4 15,0-3-1-15,-1-8 1 16,-4-2 6-16,4-6-10 0,2-6 3 15,13-1-2-15,5-8-5 16,6-5 14-16,7 0-3 16,5-4-1-16,6 2-3 15,1 5 0-15,2-2 4 16,5 5-2-16,2 6-4 15,2 9 3-15,3 4-1 16,3 7 0-16,3 7 0 16,0 3 0-16,0 4 0 15,0 5 0-15,0 0 2 16,0 4 2-16,-2 0 4 15,2 0-5-15,-3 0 5 0,-1 0-8 16,1 0 4-16,0 0 0 16,0 0-2-16,3 0 1 15,-2 0-3-15,-1 0 0 16,-4 17-4-16,-4 17 4 15,-7 14 3-15,-5 5-3 16,5-1 5-16,0-2-4 16,0-4-1-16,5-4 0 15,1-1 4-15,7-9-4 16,-1-9 0-16,3-2 0 15,3-8 0-15,0-6 1 16,0-4-1-16,0-3 0 16,0 0 3-16,0 0-5 15,0 0 2-15,0-9-8 16,0-23 8-16,6-10 0 15,12-15 13-15,0-6-13 0,0-7 2 16,-3 2-3-16,-1 10 1 16,-2 17 0-16,-4 16-5 15,2 8 10-15,-5 8-5 16,2 9 0-16,1 0-10 15,8 0-1-15,4 13 2 16,13 13 9-16,6 9 8 16,0 2-7-16,2 1-2 15,3-4-54-15,4 1-34 16,-1-3-138-16</inkml:trace>
  <inkml:trace contextRef="#ctx0" brushRef="#br0" timeOffset="92564.2944">15685 18837 48 0,'-7'0'37'0,"2"0"-23"16,2 0 7-16,0 0-9 15,3 0 2-15,0 0 10 16,0 0-16-16,0 0 4 15,0 0 1-15,0 0-2 16,-2 0 20-16,2 0-2 16,0 0 1-16,0 0 11 15,0 0-16-15,0 0-3 16,0 0-9-16,0 0-8 15,0 0 12-15,0 0-17 16,0 0 0-16,0 0-1 16,2 0-13-16,22 0 14 15,14 0-7-15,19 0 14 0,12 0-7 16,8 0 0-1,3 0 1-15,3 1 7 0,-6 2-7 16,-3 0-1-16,-2 0 0 16,-5-1 7-16,-6 1-13 15,-4-3 6-15,-11 0 0 16,-7 0-1-16,-6 0 0 15,-12 0-11-15,-6 0 12 16,-4 0 1-16,-1 0 0 16,-8 0 1-16,1 0 1 15,0 0 1-15,-3 0-2 16,7 0-2-16,-2 0 0 0,-2 0 4 15,2-3-1 1,-5 3-3-16,0 0 0 0,0 0 2 16,0 0 1-16,0 0-1 15,0 0-2-15,0 0 1 16,0 0-7-16,0 0 5 15,0 0-18-15,0 0-3 16,-8-2-75-16</inkml:trace>
  <inkml:trace contextRef="#ctx0" brushRef="#br0" timeOffset="99687.7019">16303 19122 0 0,'0'0'33'0,"0"0"-17"16,0-3 17-16,0 3-8 16,0-3-13-16,0 2 1 15,0-2-2-15,0-1-5 0,0 4 10 16,0 0-16-1,0 0 8-15,0 0 13 0,0 0-17 16,0-2 9-16,-3 2-3 16,3 0-3-16,0 0 15 15,0 0-19-15,0 0 6 16,0 0-3-16,0 0-4 15,0 0 3-15,0 0-5 16,0 0 0-16,0 0 1 16,0 0 1-16,0 0-2 15,0 0 3-15,0 0 4 16,-3 0-8-16,3 16 2 15,-3 9 0-15,-1 6 16 16,2-2-13-16,-4 1 2 0,3 2-2 16,1 5-1-16,-1-3 2 15,-1 4 1-15,-2-3-5 16,3-3 12-16,-2-5-12 15,1-3 4-15,4-8 1 16,0-3-2-16,0-2-4 16,0-3 0-16,0 0 0 15,0 3 3-15,0-3-1 16,0 1-2-16,0-4 0 15,7 5 3-15,4-2 0 16,1 3-3-16,3-1 0 16,0-1 0-16,3 1 1 15,3 1-1-15,5 2 0 0,-2-5 3 16,6 0-2-1,3-2-1-15,-4-6 0 0,4 0-2 16,3 0 5-16,-5 5-3 16,0-3 0-16,-5 7 5 15,-1-4-8-15,4 0 3 16,1 0 0-16,2 4-2 15,6-1 5-15,5-5-3 16,1 2 0-16,7-5 2 16,-4 0-3-16,7 0 1 15,-3 0 0-15,-4 0 0 16,1 0 1-16,1 2-1 15,2-2 0-15,6 0 3 16,-1 0-5-16,6 0 2 0,0 0 0 16,2 0 0-16,-2 0 2 15,-13 0-2-15,-3 0 0 16,-17-2 3-16,-8-3-4 15,-6 2 1-15,-8 0 0 16,-5 3-2-16,-2-3 6 16,0 3-1-16,0 0 19 15,0 0-10-15,0 0 7 16,0 0-19-16,0 0 1 15,-2 0-3-15,-11 0 1 16,1 0-8-16,4 0-26 16,-2 0-16-16,2 0-30 15,-2 0-70-15</inkml:trace>
  <inkml:trace contextRef="#ctx0" brushRef="#br0" timeOffset="100159.7289">17634 19539 5 0,'-15'-17'128'0,"0"10"-84"16,4-1-17-16,1 5 12 15,7 3-2-15,3-2 2 16,0 2-1-16,0 0-28 15,0 0-6-15,0 0 11 16,0 0-13-16,0 0 4 0,0 0-6 16,0 0 0-16,18 0-3 15,18 0 6-15,8 14 6 16,10 0 1-16,0 0-6 15,-1 3 2-15,-3-10-6 16,-2 5 0-16,-9-5-2 16,-8 1 2-16,-3 3 0 15,-7-3 1-15,-6 1 6 16,-10-2-9-16,1 1 2 15,-6 5 0-15,0 8 12 16,-8 12 8-16,-26 7 4 16,-12 8-6-16,-11 3-14 15,-2-4 6-15,2-1-10 0,4-5 0 16,11-7 6-1,9-5-4-15,3-7-2 0,16-6 0 16,7-7-7-16,4-8-29 16,3-1-48-16,6 0-100 15,24-5 0-15</inkml:trace>
  <inkml:trace contextRef="#ctx0" brushRef="#br0" timeOffset="106229.076">13198 17282 47 0,'-6'-7'30'16,"4"1"6"-16,-1 3-6 15,3 3-16-15,0 0 17 16,0 0-11-16,0 0 7 16,0 0 8-16,0 0-4 15,-3 0 12-15,3 0-14 16,-4 0-18-16,4 0 13 15,0 0-24-15,0 0 3 0,0 0-3 16,0 13-7-16,30 9 6 16,21 0 1-16,24-6 0 15,25-7 1-15,22-5 0 16,11-1-1-16,4-3 0 15,-6 0-2-15,-6 0-1 16,-7 0 3-16,-7 0 0 16,-8-3-4-16,-1-14 5 15,-14 2-1-15,-13-2 0 16,-19 5 5-16,-23 3-8 0,-18 4 3 15,-12 5 0-15,-3 0 12 16,0 0 3-16,0-2 2 16,0 2 2-16,0 0-14 15,0 0 16-15,0 0-21 16,0 0 2-16,-7-3-7 15,2 0-3-15,-3 0-14 16,-5-2-12-16,-5 5-50 16,-8-3-43-16</inkml:trace>
  <inkml:trace contextRef="#ctx0" brushRef="#br0" timeOffset="106566.0953">14331 16980 192 0,'-7'-5'48'0,"4"5"-28"0,3 0-12 15,0 0-8-15,10 0-3 16,31 16 3-16,13 9 5 16,13 3 12-16,5 4 0 15,0-2-8-15,-5-1 11 16,-1-1-1-16,-4-2-3 15,-8 1-4-15,-7-2-9 16,-9 6 14-16,-10-7-1 16,-7-3-13-16,-16 1 14 15,-5 7-17-15,0 9 17 16,-11 7 10-16,-27 6-19 0,-11 2 5 15,3 1-13-15,3-1 7 16,11-2-16-16,11 1-23 16,9-8-24-16,7 2-42 15,5-10-29-15,0 10-46 16</inkml:trace>
  <inkml:trace contextRef="#ctx0" brushRef="#br0" timeOffset="115996.6347">18284 20058 77 0,'0'-8'40'0,"0"3"-32"15,0 1-1-15,0 4 8 16,0 0 3-16,0 0-1 0,0 0-1 15,0 0-5 1,0 0 27-16,0 0-5 0,0 0 3 16,0 0 0-16,0 0-12 15,0 0-4-15,-2 0-4 16,-11 0-15-16,2 0 8 15,-1 0-9-15,-6 0 0 16,0 4 3-16,-5 3-1 16,-5 4-2-16,2 0 0 15,-5 4 2-15,0-1 0 16,-5-1-2-16,-5 1 0 15,2 2 0-15,-2-3 1 16,1-2-1-16,-2 2 0 16,4 0 3-16,-1 4-6 15,-2 0 3-15,2 0 0 0,-5 1-3 16,-1-1 4-16,3 0-2 15,4-8 1-15,5-1 0 16,1 1-3-16,-1-4 3 16,-3 3 0-16,-3-2-1 15,1-1 3-15,-6 0-6 16,2 1 2-16,-3-2 2 15,4 3 2-15,-3-1-2 16,-7-2 0-16,4-1 0 16,1-3 4-16,8 0-4 15,2 0 0-15,7 0 0 16,-4 0-2-16,4 0 2 0,-4-3 0 15,0-5 0 1,-6-1 0-16,-2 1 0 0,-3 1 0 16,-5-1 0-16,-2-3 0 15,-5 1 0-15,1-2 0 16,-9 0 0-16,5-5 4 15,-3 2-4-15,6-4 0 16,2 1 0-16,3-7 1 16,7 3 3-16,5-4-3 15,3-1 3-15,5 0-4 16,6-5 7-16,1-5-7 15,7-5 1-15,4-8-1 16,8-3 0-16,-1 0 0 16,1-1-3-16,1 6 5 15,1 3-4-15,0 7 2 0,3-1 0 16,0 3-4-16,0 4 4 15,-3-2 0-15,0 8 1 16,1-1 4-16,-2-1-6 16,1 7 1-16,0-1 0 15,0 7-1-15,1 4 1 16,-1 1 0-16,3 2 0 15,-3-1 3-15,3-1-5 16,0 2 2-16,0-1 0 16,0-2-1-16,0 1 2 15,0-3-1-15,0-1 0 16,0 0 3-16,0 2-6 0,0 1 3 15,0 4 0 1,0 3-2-16,0 3 2 0,0-2 0 16,0 3 0-16,0-4 5 15,0 4-7-15,0 0 2 16,0 0 0-16,0 0-1 16,0 0 1-16,0 0 0 15,0 0 0-15,-4 7 2 16,-2 7-3-16,-2 7 1 15,-2-1 0-15,2 3-2 16,-1 2 3-16,0 2-1 16,-3 10 0-16,0 0 4 15,-2-2-6-15,-1 1 2 16,2-8 0-16,2-7 0 15,4-4 1-15,4-12-1 16,3-5 0-16,0 0 5 0,0 0-10 16,0 0 5-16,0 0 0 15,0 0-3-15,0 0 4 16,0 0-1-16,0-13 0 15,0-14 0-15,0-11-5 16,3-5 5-16,10-1 0 16,2-4-4-16,3-2 3 15,-4 2 0-15,3 4 1 16,1 1-3-16,-3 4-4 15,1 6 7-15,-4 8 0 16,-4 9-7-16,-2 12 8 0,-3 1-1 16,-3 3 0-1,4 0-6-15,4 0 2 0,10 7-1 16,3 21 5-16,2 1-2 15,7 0 5-15,-1 0 1 16,2-4-2-16,-1-3 3 16,-4-5-4-16,0 0-1 15,-1-4 0-15,-4-5-6 16,2 0-5-16,3-2-47 15,-5 1-39-15</inkml:trace>
  <inkml:trace contextRef="#ctx0" brushRef="#br0" timeOffset="118296.7662">15423 18450 58 0,'-2'0'44'15,"-1"0"-16"-15,-4 0-15 16,-4 0 15-16,-1 0-27 15,3 7 5-15,0 0 7 16,6-2-9-16,0-2 12 16,3-3 1-16,0 3-7 15,0-3 16-15,-3 3-18 16,-3 2 8-16,-5 8 4 15,-5 1-19-15,-2-1 5 16,3 1-6-16,-3-4 0 0,-2-1 10 16,-6 0-7-1,-10 2-3-15,-3 0 3 0,1 1-1 16,-1-5-3-16,0-2 1 15,4 0 0-15,1-2-2 16,-1-3 2-16,0 0 0 16,-1 0 0-16,-2 0 1 15,5 0-4-15,-3 0 3 16,7 0 0-16,-7-8 2 15,-2-4-2-15,-8-2 0 16,2-3 11-16,3 1-7 16,2 5 4-16,6-2 4 15,-6 0-10-15,1-4 14 16,-1 2-15-16,3-1-1 15,1-3 24-15,3-2-21 0,1 1 5 16,8-3-7 0,2-2 0-16,1-4 15 0,-2-2-15 15,-5-10-1-15,1-1 0 16,-1-1 5-16,1-7-5 15,-2 1 0-15,7 2 1 16,1 3-4-16,-1-2 3 16,0-2 0-16,1-3 0 15,-1 1 6-15,0 4-9 16,1 5 3-16,-1-2 0 15,0 4-1-15,1-4 2 16,2-1-1-16,-4 0 0 16,1 4 2-16,3 5-4 15,2 0 2-15,-2 1 0 0,0-1-1 16,5-2 1-16,-2-1 0 15,4 1 0-15,1 3 4 16,2 4-4-16,1 0 0 16,2 3 0-16,2 2-6 15,3 2 6-15,0-2 0 16,0 0 0-16,0-2 2 15,0-2-2-15,0 2 0 16,8-3 1-16,5 3-6 16,-1 6 5-16,-4 7 0 15,-5 7 0-15,0 0 4 16,-3-6-6-16,0 3 2 15,4-3 0-15,-1 1-1 0,-3-4 1 16,3 7 0 0,-3-5 0-16,0 5 3 0,0 0-5 15,0-3 2-15,0-1 0 16,0-3-2-16,0-3 2 15,0-5 0-15,0 0-1 16,0 9-1-16,0 5-3 16,0 7 5-16,0-1-2 15,0 4 0-15,0 0-15 16,0 0 14-16,0-2 0 15,0-3-12-15,0-4 13 16,0 4-12-16,0-1 5 16,0 4 8-16,0 2-12 15,0-3-2-15,0 3 2 0,0-2-25 16,0 2 5-16,0 0-8 15,0 0 1-15,0 0-5 16,0 0 12-16,0 0 28 16,0 0-14-16,0 0-20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60689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48606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85531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98916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52142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85720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41788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58776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931386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340684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693835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87741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933757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773467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661700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195579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367265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 baseline="0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  <p:extLst>
      <p:ext uri="{BB962C8B-B14F-4D97-AF65-F5344CB8AC3E}">
        <p14:creationId xmlns:p14="http://schemas.microsoft.com/office/powerpoint/2010/main" val="37121291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015348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22" name="Shape 5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822240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828864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6" name="Shape 5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590682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63361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082533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796836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55" name="Shape 5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86381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01604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09089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4640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82532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7340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72066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indent="-165862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3600">
                <a:solidFill>
                  <a:srgbClr val="EFEFEF"/>
                </a:solidFill>
              </a:defRPr>
            </a:lvl1pPr>
            <a:lvl2pPr marL="939800" indent="-165862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3600">
                <a:solidFill>
                  <a:srgbClr val="EFEFEF"/>
                </a:solidFill>
              </a:defRPr>
            </a:lvl2pPr>
            <a:lvl3pPr marL="1231900" indent="-165861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3600">
                <a:solidFill>
                  <a:srgbClr val="EFEFEF"/>
                </a:solidFill>
              </a:defRPr>
            </a:lvl3pPr>
            <a:lvl4pPr marL="1536700" indent="-165861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3600">
                <a:solidFill>
                  <a:srgbClr val="EFEFEF"/>
                </a:solidFill>
              </a:defRPr>
            </a:lvl4pPr>
            <a:lvl5pPr marL="1828800" indent="-165861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3600">
                <a:solidFill>
                  <a:srgbClr val="EFEFEF"/>
                </a:solidFill>
              </a:defRPr>
            </a:lvl5pPr>
            <a:lvl6pPr marL="2286000" indent="-165861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3600">
                <a:solidFill>
                  <a:srgbClr val="EFEFEF"/>
                </a:solidFill>
              </a:defRPr>
            </a:lvl6pPr>
            <a:lvl7pPr marL="2743200" indent="-165861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3600">
                <a:solidFill>
                  <a:srgbClr val="EFEFEF"/>
                </a:solidFill>
              </a:defRPr>
            </a:lvl7pPr>
            <a:lvl8pPr marL="3200400" indent="-165861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3600">
                <a:solidFill>
                  <a:srgbClr val="EFEFEF"/>
                </a:solidFill>
              </a:defRPr>
            </a:lvl8pPr>
            <a:lvl9pPr marL="3657600" indent="-165861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36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  <a:defRPr sz="7200">
                <a:solidFill>
                  <a:srgbClr val="EFEFEF"/>
                </a:solidFill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  <a:defRPr sz="7200">
                <a:solidFill>
                  <a:srgbClr val="EFEFEF"/>
                </a:solidFill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  <a:defRPr sz="7200">
                <a:solidFill>
                  <a:srgbClr val="EFEFEF"/>
                </a:solidFill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  <a:defRPr sz="7200">
                <a:solidFill>
                  <a:srgbClr val="EFEFEF"/>
                </a:solidFill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  <a:defRPr sz="7200">
                <a:solidFill>
                  <a:srgbClr val="EFEFEF"/>
                </a:solidFill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  <a:defRPr sz="7200">
                <a:solidFill>
                  <a:srgbClr val="EFEFEF"/>
                </a:solidFill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  <a:defRPr sz="7200">
                <a:solidFill>
                  <a:srgbClr val="EFEFEF"/>
                </a:solidFill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  <a:defRPr sz="7200">
                <a:solidFill>
                  <a:srgbClr val="EFEFEF"/>
                </a:solidFill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  <a:defRPr sz="72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None/>
              <a:defRPr sz="6000"/>
            </a:lvl1pPr>
            <a:lvl2pPr marL="457200" marR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None/>
              <a:defRPr sz="6000"/>
            </a:lvl2pPr>
            <a:lvl3pPr marL="914400" marR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None/>
              <a:defRPr sz="6000"/>
            </a:lvl3pPr>
            <a:lvl4pPr marL="1371600" marR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None/>
              <a:defRPr sz="6000"/>
            </a:lvl4pPr>
            <a:lvl5pPr marL="1828800" marR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None/>
              <a:defRPr sz="6000"/>
            </a:lvl5pPr>
            <a:lvl6pPr marL="2286000" marR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None/>
              <a:defRPr sz="6000"/>
            </a:lvl6pPr>
            <a:lvl7pPr marL="2743200" marR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None/>
              <a:defRPr sz="6000"/>
            </a:lvl7pPr>
            <a:lvl8pPr marL="3200400" marR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None/>
              <a:defRPr sz="6000"/>
            </a:lvl8pPr>
            <a:lvl9pPr marL="3657600" marR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defRPr sz="7200">
                <a:solidFill>
                  <a:srgbClr val="EFEFEF"/>
                </a:solidFill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indent="-165862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3000"/>
            </a:lvl1pPr>
            <a:lvl2pPr marL="939800" indent="-165862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3000"/>
            </a:lvl2pPr>
            <a:lvl3pPr marL="12319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3000"/>
            </a:lvl3pPr>
            <a:lvl4pPr marL="15367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3000"/>
            </a:lvl4pPr>
            <a:lvl5pPr marL="18288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3000"/>
            </a:lvl5pPr>
            <a:lvl6pPr marL="22860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3000"/>
            </a:lvl6pPr>
            <a:lvl7pPr marL="27432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3000"/>
            </a:lvl7pPr>
            <a:lvl8pPr marL="32004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3000"/>
            </a:lvl8pPr>
            <a:lvl9pPr marL="36576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bin"/>
              <a:buNone/>
              <a:defRPr/>
            </a:lvl1pPr>
            <a:lvl2pPr marL="457200" indent="0" rtl="0">
              <a:spcBef>
                <a:spcPts val="0"/>
              </a:spcBef>
              <a:buFont typeface="Cabin"/>
              <a:buNone/>
              <a:defRPr/>
            </a:lvl2pPr>
            <a:lvl3pPr marL="914400" indent="0" rtl="0">
              <a:spcBef>
                <a:spcPts val="0"/>
              </a:spcBef>
              <a:buFont typeface="Cabin"/>
              <a:buNone/>
              <a:defRPr/>
            </a:lvl3pPr>
            <a:lvl4pPr marL="1371600" indent="0" rtl="0">
              <a:spcBef>
                <a:spcPts val="0"/>
              </a:spcBef>
              <a:buFont typeface="Cabin"/>
              <a:buNone/>
              <a:defRPr/>
            </a:lvl4pPr>
            <a:lvl5pPr marL="1828800" indent="0" rtl="0">
              <a:spcBef>
                <a:spcPts val="0"/>
              </a:spcBef>
              <a:buFont typeface="Cabin"/>
              <a:buNone/>
              <a:defRPr/>
            </a:lvl5pPr>
            <a:lvl6pPr marL="2286000" indent="0" rtl="0">
              <a:spcBef>
                <a:spcPts val="0"/>
              </a:spcBef>
              <a:buFont typeface="Cabin"/>
              <a:buNone/>
              <a:defRPr/>
            </a:lvl6pPr>
            <a:lvl7pPr marL="2743200" indent="0" rtl="0">
              <a:spcBef>
                <a:spcPts val="0"/>
              </a:spcBef>
              <a:buFont typeface="Cabin"/>
              <a:buNone/>
              <a:defRPr/>
            </a:lvl7pPr>
            <a:lvl8pPr marL="3200400" indent="0" rtl="0">
              <a:spcBef>
                <a:spcPts val="0"/>
              </a:spcBef>
              <a:buFont typeface="Cabin"/>
              <a:buNone/>
              <a:defRPr/>
            </a:lvl8pPr>
            <a:lvl9pPr marL="3657600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bin"/>
              <a:buNone/>
              <a:defRPr/>
            </a:lvl1pPr>
            <a:lvl2pPr marL="457200" indent="0" rtl="0">
              <a:spcBef>
                <a:spcPts val="0"/>
              </a:spcBef>
              <a:buFont typeface="Cabin"/>
              <a:buNone/>
              <a:defRPr/>
            </a:lvl2pPr>
            <a:lvl3pPr marL="914400" indent="0" rtl="0">
              <a:spcBef>
                <a:spcPts val="0"/>
              </a:spcBef>
              <a:buFont typeface="Cabin"/>
              <a:buNone/>
              <a:defRPr/>
            </a:lvl3pPr>
            <a:lvl4pPr marL="1371600" indent="0" rtl="0">
              <a:spcBef>
                <a:spcPts val="0"/>
              </a:spcBef>
              <a:buFont typeface="Cabin"/>
              <a:buNone/>
              <a:defRPr/>
            </a:lvl4pPr>
            <a:lvl5pPr marL="1828800" indent="0" rtl="0">
              <a:spcBef>
                <a:spcPts val="0"/>
              </a:spcBef>
              <a:buFont typeface="Cabin"/>
              <a:buNone/>
              <a:defRPr/>
            </a:lvl5pPr>
            <a:lvl6pPr marL="2286000" indent="0" rtl="0">
              <a:spcBef>
                <a:spcPts val="0"/>
              </a:spcBef>
              <a:buFont typeface="Cabin"/>
              <a:buNone/>
              <a:defRPr/>
            </a:lvl6pPr>
            <a:lvl7pPr marL="2743200" indent="0" rtl="0">
              <a:spcBef>
                <a:spcPts val="0"/>
              </a:spcBef>
              <a:buFont typeface="Cabin"/>
              <a:buNone/>
              <a:defRPr/>
            </a:lvl7pPr>
            <a:lvl8pPr marL="3200400" indent="0" rtl="0">
              <a:spcBef>
                <a:spcPts val="0"/>
              </a:spcBef>
              <a:buFont typeface="Cabin"/>
              <a:buNone/>
              <a:defRPr/>
            </a:lvl8pPr>
            <a:lvl9pPr marL="3657600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defRPr sz="7200">
                <a:solidFill>
                  <a:srgbClr val="EFEFEF"/>
                </a:solidFill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buSzPct val="100000"/>
              <a:defRPr sz="7200"/>
            </a:lvl2pPr>
            <a:lvl3pPr algn="ctr" rtl="0">
              <a:spcBef>
                <a:spcPts val="0"/>
              </a:spcBef>
              <a:spcAft>
                <a:spcPts val="0"/>
              </a:spcAft>
              <a:buSzPct val="100000"/>
              <a:defRPr sz="7200"/>
            </a:lvl3pPr>
            <a:lvl4pPr algn="ctr" rtl="0">
              <a:spcBef>
                <a:spcPts val="0"/>
              </a:spcBef>
              <a:spcAft>
                <a:spcPts val="0"/>
              </a:spcAft>
              <a:buSzPct val="100000"/>
              <a:defRPr sz="7200"/>
            </a:lvl4pPr>
            <a:lvl5pPr algn="ctr" rtl="0">
              <a:spcBef>
                <a:spcPts val="0"/>
              </a:spcBef>
              <a:spcAft>
                <a:spcPts val="0"/>
              </a:spcAft>
              <a:buSzPct val="100000"/>
              <a:defRPr sz="7200"/>
            </a:lvl5pPr>
            <a:lvl6pPr marL="457200" algn="ctr" rtl="0">
              <a:spcBef>
                <a:spcPts val="0"/>
              </a:spcBef>
              <a:spcAft>
                <a:spcPts val="0"/>
              </a:spcAft>
              <a:buSzPct val="100000"/>
              <a:defRPr sz="7200"/>
            </a:lvl6pPr>
            <a:lvl7pPr marL="914400" algn="ctr" rtl="0">
              <a:spcBef>
                <a:spcPts val="0"/>
              </a:spcBef>
              <a:spcAft>
                <a:spcPts val="0"/>
              </a:spcAft>
              <a:buSzPct val="100000"/>
              <a:defRPr sz="7200"/>
            </a:lvl7pPr>
            <a:lvl8pPr marL="1371600" algn="ctr" rtl="0">
              <a:spcBef>
                <a:spcPts val="0"/>
              </a:spcBef>
              <a:spcAft>
                <a:spcPts val="0"/>
              </a:spcAft>
              <a:buSzPct val="100000"/>
              <a:defRPr sz="7200"/>
            </a:lvl8pPr>
            <a:lvl9pPr marL="1828800" algn="ctr" rtl="0">
              <a:spcBef>
                <a:spcPts val="0"/>
              </a:spcBef>
              <a:spcAft>
                <a:spcPts val="0"/>
              </a:spcAft>
              <a:buSzPct val="100000"/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bin"/>
              <a:buNone/>
              <a:defRPr/>
            </a:lvl1pPr>
            <a:lvl2pPr marL="457200" indent="0" rtl="0">
              <a:spcBef>
                <a:spcPts val="0"/>
              </a:spcBef>
              <a:buFont typeface="Cabin"/>
              <a:buNone/>
              <a:defRPr/>
            </a:lvl2pPr>
            <a:lvl3pPr marL="914400" indent="0" rtl="0">
              <a:spcBef>
                <a:spcPts val="0"/>
              </a:spcBef>
              <a:buFont typeface="Cabin"/>
              <a:buNone/>
              <a:defRPr/>
            </a:lvl3pPr>
            <a:lvl4pPr marL="1371600" indent="0" rtl="0">
              <a:spcBef>
                <a:spcPts val="0"/>
              </a:spcBef>
              <a:buFont typeface="Cabin"/>
              <a:buNone/>
              <a:defRPr/>
            </a:lvl4pPr>
            <a:lvl5pPr marL="1828800" indent="0" rtl="0">
              <a:spcBef>
                <a:spcPts val="0"/>
              </a:spcBef>
              <a:buFont typeface="Cabin"/>
              <a:buNone/>
              <a:defRPr/>
            </a:lvl5pPr>
            <a:lvl6pPr marL="2286000" indent="0" rtl="0">
              <a:spcBef>
                <a:spcPts val="0"/>
              </a:spcBef>
              <a:buFont typeface="Cabin"/>
              <a:buNone/>
              <a:defRPr/>
            </a:lvl6pPr>
            <a:lvl7pPr marL="2743200" indent="0" rtl="0">
              <a:spcBef>
                <a:spcPts val="0"/>
              </a:spcBef>
              <a:buFont typeface="Cabin"/>
              <a:buNone/>
              <a:defRPr/>
            </a:lvl7pPr>
            <a:lvl8pPr marL="3200400" indent="0" rtl="0">
              <a:spcBef>
                <a:spcPts val="0"/>
              </a:spcBef>
              <a:buFont typeface="Cabin"/>
              <a:buNone/>
              <a:defRPr/>
            </a:lvl8pPr>
            <a:lvl9pPr marL="3657600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155700" y="17208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indent="-165862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indent="-165862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/>
          <p:nvPr/>
        </p:nvSpPr>
        <p:spPr>
          <a:xfrm>
            <a:off x="6684425" y="8630125"/>
            <a:ext cx="9038100" cy="105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Wwww.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KnowBigData.com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defRPr sz="7200">
                <a:solidFill>
                  <a:srgbClr val="EFEFEF"/>
                </a:solidFill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155700" y="17208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indent="-165862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>
                <a:solidFill>
                  <a:srgbClr val="EFEFEF"/>
                </a:solidFill>
              </a:defRPr>
            </a:lvl1pPr>
            <a:lvl2pPr marL="939800" marR="0" indent="-165862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>
                <a:solidFill>
                  <a:srgbClr val="EFEFEF"/>
                </a:solidFill>
              </a:defRPr>
            </a:lvl2pPr>
            <a:lvl3pPr marL="1231900" marR="0" indent="-165861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>
                <a:solidFill>
                  <a:srgbClr val="EFEFEF"/>
                </a:solidFill>
              </a:defRPr>
            </a:lvl3pPr>
            <a:lvl4pPr marL="1536700" marR="0" indent="-165861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>
                <a:solidFill>
                  <a:srgbClr val="EFEFEF"/>
                </a:solidFill>
              </a:defRPr>
            </a:lvl4pPr>
            <a:lvl5pPr marL="1828800" marR="0" indent="-165861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>
                <a:solidFill>
                  <a:srgbClr val="EFEFEF"/>
                </a:solidFill>
              </a:defRPr>
            </a:lvl5pPr>
            <a:lvl6pPr marL="2286000" marR="0" indent="-165861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>
                <a:solidFill>
                  <a:srgbClr val="EFEFEF"/>
                </a:solidFill>
              </a:defRPr>
            </a:lvl6pPr>
            <a:lvl7pPr marL="2743200" marR="0" indent="-165861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>
                <a:solidFill>
                  <a:srgbClr val="EFEFEF"/>
                </a:solidFill>
              </a:defRPr>
            </a:lvl7pPr>
            <a:lvl8pPr marL="3200400" marR="0" indent="-165861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>
                <a:solidFill>
                  <a:srgbClr val="EFEFEF"/>
                </a:solidFill>
              </a:defRPr>
            </a:lvl8pPr>
            <a:lvl9pPr marL="3657600" marR="0" indent="-165861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>
                <a:solidFill>
                  <a:srgbClr val="EFEFEF"/>
                </a:solidFill>
              </a:defRPr>
            </a:lvl9pPr>
          </a:lstStyle>
          <a:p>
            <a:endParaRPr dirty="0"/>
          </a:p>
        </p:txBody>
      </p:sp>
      <p:pic>
        <p:nvPicPr>
          <p:cNvPr id="9" name="Shape 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3137217" y="8079205"/>
            <a:ext cx="2605575" cy="42877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/>
          <p:nvPr/>
        </p:nvSpPr>
        <p:spPr>
          <a:xfrm>
            <a:off x="11531132" y="8524328"/>
            <a:ext cx="4423102" cy="4989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000" u="sng" dirty="0">
                <a:solidFill>
                  <a:schemeClr val="hlink"/>
                </a:solidFill>
                <a:hlinkClick r:id="rId13"/>
              </a:rPr>
              <a:t>www.KnowBigData.com</a:t>
            </a:r>
          </a:p>
        </p:txBody>
      </p:sp>
      <p:sp>
        <p:nvSpPr>
          <p:cNvPr id="11" name="Shape 10"/>
          <p:cNvSpPr txBox="1"/>
          <p:nvPr userDrawn="1"/>
        </p:nvSpPr>
        <p:spPr>
          <a:xfrm>
            <a:off x="355888" y="8524328"/>
            <a:ext cx="4423102" cy="4989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000" u="sng" dirty="0" smtClean="0">
                <a:solidFill>
                  <a:schemeClr val="hlink"/>
                </a:solidFill>
                <a:hlinkClick r:id="rId13"/>
              </a:rPr>
              <a:t>www.techboost.in</a:t>
            </a:r>
            <a:endParaRPr lang="en-US" sz="3000" u="sng" dirty="0">
              <a:solidFill>
                <a:schemeClr val="hlink"/>
              </a:solidFill>
              <a:hlinkClick r:id="rId13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78" y="7681459"/>
            <a:ext cx="2688609" cy="826516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emf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eorge_Boo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emf"/><Relationship Id="rId4" Type="http://schemas.openxmlformats.org/officeDocument/2006/relationships/customXml" Target="../ink/ink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8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531700" y="3113600"/>
            <a:ext cx="9192599" cy="166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Learning Python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162000" y="5089950"/>
            <a:ext cx="13932000" cy="1549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Session 3 - Conditional Execution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200" y="2650250"/>
            <a:ext cx="2590800" cy="25908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6799680" y="103680"/>
              <a:ext cx="4678200" cy="26067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89960" y="93240"/>
                <a:ext cx="4698720" cy="2625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/>
        </p:nvSpPr>
        <p:spPr>
          <a:xfrm>
            <a:off x="4598450" y="2362200"/>
            <a:ext cx="7965300" cy="585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 than 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'Still bigger'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'Done with 2'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i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i &gt; 2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'Bigger than 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'Done with i', 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4144948" y="355600"/>
            <a:ext cx="81356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Think about begin/end blocks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/>
          </a:p>
        </p:txBody>
      </p:sp>
      <p:sp>
        <p:nvSpPr>
          <p:cNvPr id="218" name="Shape 218"/>
          <p:cNvSpPr txBox="1"/>
          <p:nvPr/>
        </p:nvSpPr>
        <p:spPr>
          <a:xfrm>
            <a:off x="5533200" y="6313475"/>
            <a:ext cx="6377099" cy="10169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Shape 219"/>
          <p:cNvSpPr txBox="1"/>
          <p:nvPr/>
        </p:nvSpPr>
        <p:spPr>
          <a:xfrm>
            <a:off x="4598450" y="5314525"/>
            <a:ext cx="7704000" cy="2421299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Shape 220"/>
          <p:cNvSpPr txBox="1"/>
          <p:nvPr/>
        </p:nvSpPr>
        <p:spPr>
          <a:xfrm>
            <a:off x="4576700" y="2863786"/>
            <a:ext cx="7704000" cy="1509299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674240" y="5712480"/>
              <a:ext cx="1877400" cy="19476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64880" y="5703480"/>
                <a:ext cx="1891440" cy="1964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6756400" y="5207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1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9817100" y="20193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'More than one'</a:t>
            </a:r>
          </a:p>
        </p:txBody>
      </p:sp>
      <p:sp>
        <p:nvSpPr>
          <p:cNvPr id="227" name="Shape 227"/>
          <p:cNvSpPr/>
          <p:nvPr/>
        </p:nvSpPr>
        <p:spPr>
          <a:xfrm>
            <a:off x="9474200" y="3733800"/>
            <a:ext cx="4152899" cy="1473199"/>
          </a:xfrm>
          <a:prstGeom prst="diamond">
            <a:avLst/>
          </a:prstGeom>
          <a:noFill/>
          <a:ln w="508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100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12420600" y="51562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'Less than 100'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6794500" y="7607300"/>
            <a:ext cx="3467099" cy="12698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cxnSp>
        <p:nvCxnSpPr>
          <p:cNvPr id="230" name="Shape 230"/>
          <p:cNvCxnSpPr/>
          <p:nvPr/>
        </p:nvCxnSpPr>
        <p:spPr>
          <a:xfrm rot="10800000" flipH="1">
            <a:off x="10287000" y="1239712"/>
            <a:ext cx="1350900" cy="32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31" name="Shape 231"/>
          <p:cNvCxnSpPr/>
          <p:nvPr/>
        </p:nvCxnSpPr>
        <p:spPr>
          <a:xfrm rot="10800000" flipH="1">
            <a:off x="11626850" y="1239575"/>
            <a:ext cx="11100" cy="7574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32" name="Shape 232"/>
          <p:cNvCxnSpPr/>
          <p:nvPr/>
        </p:nvCxnSpPr>
        <p:spPr>
          <a:xfrm rot="10800000" flipH="1">
            <a:off x="8491536" y="1979612"/>
            <a:ext cx="36512" cy="5614987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33" name="Shape 233"/>
          <p:cNvCxnSpPr/>
          <p:nvPr/>
        </p:nvCxnSpPr>
        <p:spPr>
          <a:xfrm>
            <a:off x="13601700" y="4445000"/>
            <a:ext cx="731837" cy="14287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34" name="Shape 234"/>
          <p:cNvCxnSpPr/>
          <p:nvPr/>
        </p:nvCxnSpPr>
        <p:spPr>
          <a:xfrm rot="10800000" flipH="1">
            <a:off x="14293850" y="4508974"/>
            <a:ext cx="8100" cy="650400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35" name="Shape 235"/>
          <p:cNvCxnSpPr>
            <a:endCxn id="226" idx="2"/>
          </p:cNvCxnSpPr>
          <p:nvPr/>
        </p:nvCxnSpPr>
        <p:spPr>
          <a:xfrm rot="10800000">
            <a:off x="11550649" y="3289300"/>
            <a:ext cx="0" cy="4350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36" name="Shape 236"/>
          <p:cNvCxnSpPr/>
          <p:nvPr/>
        </p:nvCxnSpPr>
        <p:spPr>
          <a:xfrm>
            <a:off x="8566150" y="7035800"/>
            <a:ext cx="5692775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37" name="Shape 237"/>
          <p:cNvCxnSpPr/>
          <p:nvPr/>
        </p:nvCxnSpPr>
        <p:spPr>
          <a:xfrm rot="10800000">
            <a:off x="8512150" y="98074"/>
            <a:ext cx="15899" cy="4893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38" name="Shape 238"/>
          <p:cNvSpPr txBox="1"/>
          <p:nvPr/>
        </p:nvSpPr>
        <p:spPr>
          <a:xfrm>
            <a:off x="10798175" y="5778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3655675" y="38036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240" name="Shape 240"/>
          <p:cNvCxnSpPr/>
          <p:nvPr/>
        </p:nvCxnSpPr>
        <p:spPr>
          <a:xfrm rot="10800000">
            <a:off x="11571286" y="5243512"/>
            <a:ext cx="0" cy="1792286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1" name="Shape 241"/>
          <p:cNvSpPr txBox="1"/>
          <p:nvPr/>
        </p:nvSpPr>
        <p:spPr>
          <a:xfrm>
            <a:off x="10831511" y="5175250"/>
            <a:ext cx="541337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7847011" y="2152650"/>
            <a:ext cx="541337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587850" y="3527950"/>
            <a:ext cx="6747900" cy="333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1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'More than one'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0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if x &lt; 100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'Less than 100'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1168400" y="558800"/>
            <a:ext cx="4813299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Nested Decisions</a:t>
            </a:r>
          </a:p>
        </p:txBody>
      </p:sp>
      <p:cxnSp>
        <p:nvCxnSpPr>
          <p:cNvPr id="245" name="Shape 245"/>
          <p:cNvCxnSpPr/>
          <p:nvPr/>
        </p:nvCxnSpPr>
        <p:spPr>
          <a:xfrm rot="10800000" flipH="1">
            <a:off x="14293850" y="6490174"/>
            <a:ext cx="8100" cy="650400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24080" y="890640"/>
              <a:ext cx="13887360" cy="48549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6880" y="887040"/>
                <a:ext cx="13902840" cy="4867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165100" y="241300"/>
            <a:ext cx="6565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Two</a:t>
            </a:r>
            <a:r>
              <a:rPr lang="en-US" sz="6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-w</a:t>
            </a:r>
            <a:r>
              <a:rPr lang="en-US" sz="6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ay Decisions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711200" y="2603500"/>
            <a:ext cx="54863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want to do one thing if a logical expression is true and something else if the expression is 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is like a fork in the road - we must choose </a:t>
            </a:r>
            <a:r>
              <a:rPr lang="en-US" sz="3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one or the other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path but not both</a:t>
            </a:r>
          </a:p>
        </p:txBody>
      </p:sp>
      <p:sp>
        <p:nvSpPr>
          <p:cNvPr id="252" name="Shape 252"/>
          <p:cNvSpPr/>
          <p:nvPr/>
        </p:nvSpPr>
        <p:spPr>
          <a:xfrm>
            <a:off x="9372600" y="28829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2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12433300" y="43815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'Bigger'</a:t>
            </a:r>
          </a:p>
        </p:txBody>
      </p:sp>
      <p:cxnSp>
        <p:nvCxnSpPr>
          <p:cNvPr id="254" name="Shape 254"/>
          <p:cNvCxnSpPr/>
          <p:nvPr/>
        </p:nvCxnSpPr>
        <p:spPr>
          <a:xfrm rot="10800000" flipH="1">
            <a:off x="12903200" y="3594100"/>
            <a:ext cx="1395411" cy="126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5" name="Shape 255"/>
          <p:cNvCxnSpPr/>
          <p:nvPr/>
        </p:nvCxnSpPr>
        <p:spPr>
          <a:xfrm rot="10800000" flipH="1">
            <a:off x="14243050" y="3613149"/>
            <a:ext cx="19049" cy="7461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6" name="Shape 256"/>
          <p:cNvCxnSpPr/>
          <p:nvPr/>
        </p:nvCxnSpPr>
        <p:spPr>
          <a:xfrm rot="10800000" flipH="1">
            <a:off x="11182350" y="6127749"/>
            <a:ext cx="3081337" cy="3175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7" name="Shape 257"/>
          <p:cNvSpPr txBox="1"/>
          <p:nvPr/>
        </p:nvSpPr>
        <p:spPr>
          <a:xfrm>
            <a:off x="13414375" y="2940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8913811" y="2940050"/>
            <a:ext cx="541337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259" name="Shape 259"/>
          <p:cNvCxnSpPr/>
          <p:nvPr/>
        </p:nvCxnSpPr>
        <p:spPr>
          <a:xfrm rot="10800000">
            <a:off x="14235112" y="5638800"/>
            <a:ext cx="9524" cy="4619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60" name="Shape 260"/>
          <p:cNvCxnSpPr/>
          <p:nvPr/>
        </p:nvCxnSpPr>
        <p:spPr>
          <a:xfrm rot="10800000">
            <a:off x="11164887" y="2236787"/>
            <a:ext cx="4762" cy="687387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1" name="Shape 261"/>
          <p:cNvSpPr txBox="1"/>
          <p:nvPr/>
        </p:nvSpPr>
        <p:spPr>
          <a:xfrm>
            <a:off x="9461500" y="1257300"/>
            <a:ext cx="3467099" cy="9651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= 4</a:t>
            </a:r>
          </a:p>
        </p:txBody>
      </p:sp>
      <p:cxnSp>
        <p:nvCxnSpPr>
          <p:cNvPr id="262" name="Shape 262"/>
          <p:cNvCxnSpPr/>
          <p:nvPr/>
        </p:nvCxnSpPr>
        <p:spPr>
          <a:xfrm rot="10800000" flipH="1">
            <a:off x="8089900" y="3619500"/>
            <a:ext cx="1395411" cy="12699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63" name="Shape 263"/>
          <p:cNvCxnSpPr/>
          <p:nvPr/>
        </p:nvCxnSpPr>
        <p:spPr>
          <a:xfrm rot="10800000" flipH="1">
            <a:off x="8070850" y="3613149"/>
            <a:ext cx="19049" cy="746125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4" name="Shape 264"/>
          <p:cNvSpPr txBox="1"/>
          <p:nvPr/>
        </p:nvSpPr>
        <p:spPr>
          <a:xfrm>
            <a:off x="6400800" y="43561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'Not bigger'</a:t>
            </a:r>
          </a:p>
        </p:txBody>
      </p:sp>
      <p:cxnSp>
        <p:nvCxnSpPr>
          <p:cNvPr id="265" name="Shape 265"/>
          <p:cNvCxnSpPr/>
          <p:nvPr/>
        </p:nvCxnSpPr>
        <p:spPr>
          <a:xfrm flipH="1">
            <a:off x="8066086" y="6137275"/>
            <a:ext cx="3117849" cy="3174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66" name="Shape 266"/>
          <p:cNvCxnSpPr/>
          <p:nvPr/>
        </p:nvCxnSpPr>
        <p:spPr>
          <a:xfrm rot="10800000">
            <a:off x="8037511" y="5651500"/>
            <a:ext cx="9524" cy="461961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67" name="Shape 267"/>
          <p:cNvCxnSpPr/>
          <p:nvPr/>
        </p:nvCxnSpPr>
        <p:spPr>
          <a:xfrm rot="10800000" flipH="1">
            <a:off x="11195050" y="6203949"/>
            <a:ext cx="19049" cy="74612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9410700" y="6921500"/>
            <a:ext cx="3467099" cy="9651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482840" y="1327320"/>
              <a:ext cx="14029920" cy="68342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6720" y="1320480"/>
                <a:ext cx="14046120" cy="6850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558800" y="457200"/>
            <a:ext cx="5109899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Two-way using else :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528621" y="3067050"/>
            <a:ext cx="4814099" cy="507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baseline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'Smaller'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baseline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275" name="Shape 275"/>
          <p:cNvSpPr/>
          <p:nvPr/>
        </p:nvSpPr>
        <p:spPr>
          <a:xfrm>
            <a:off x="9093200" y="28829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2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12153900" y="43815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'Bigger'</a:t>
            </a:r>
          </a:p>
        </p:txBody>
      </p:sp>
      <p:cxnSp>
        <p:nvCxnSpPr>
          <p:cNvPr id="277" name="Shape 277"/>
          <p:cNvCxnSpPr/>
          <p:nvPr/>
        </p:nvCxnSpPr>
        <p:spPr>
          <a:xfrm rot="10800000" flipH="1">
            <a:off x="12623800" y="3594100"/>
            <a:ext cx="1395411" cy="126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8" name="Shape 278"/>
          <p:cNvCxnSpPr/>
          <p:nvPr/>
        </p:nvCxnSpPr>
        <p:spPr>
          <a:xfrm rot="10800000" flipH="1">
            <a:off x="13963650" y="3613149"/>
            <a:ext cx="19049" cy="7461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79" name="Shape 279"/>
          <p:cNvCxnSpPr/>
          <p:nvPr/>
        </p:nvCxnSpPr>
        <p:spPr>
          <a:xfrm rot="10800000" flipH="1">
            <a:off x="10902950" y="6127749"/>
            <a:ext cx="3081337" cy="3175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0" name="Shape 280"/>
          <p:cNvSpPr txBox="1"/>
          <p:nvPr/>
        </p:nvSpPr>
        <p:spPr>
          <a:xfrm>
            <a:off x="13134975" y="2940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8634411" y="2940050"/>
            <a:ext cx="541337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282" name="Shape 282"/>
          <p:cNvCxnSpPr/>
          <p:nvPr/>
        </p:nvCxnSpPr>
        <p:spPr>
          <a:xfrm rot="10800000">
            <a:off x="13955712" y="5638800"/>
            <a:ext cx="9524" cy="4619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83" name="Shape 283"/>
          <p:cNvCxnSpPr/>
          <p:nvPr/>
        </p:nvCxnSpPr>
        <p:spPr>
          <a:xfrm rot="10800000">
            <a:off x="10885487" y="2236787"/>
            <a:ext cx="4762" cy="687387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4" name="Shape 284"/>
          <p:cNvSpPr txBox="1"/>
          <p:nvPr/>
        </p:nvSpPr>
        <p:spPr>
          <a:xfrm>
            <a:off x="9182100" y="1257300"/>
            <a:ext cx="3467099" cy="9651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lang="en-US" sz="3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4</a:t>
            </a:r>
          </a:p>
        </p:txBody>
      </p:sp>
      <p:cxnSp>
        <p:nvCxnSpPr>
          <p:cNvPr id="285" name="Shape 285"/>
          <p:cNvCxnSpPr/>
          <p:nvPr/>
        </p:nvCxnSpPr>
        <p:spPr>
          <a:xfrm rot="10800000" flipH="1">
            <a:off x="7810500" y="3619500"/>
            <a:ext cx="1395411" cy="12699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86" name="Shape 286"/>
          <p:cNvCxnSpPr/>
          <p:nvPr/>
        </p:nvCxnSpPr>
        <p:spPr>
          <a:xfrm rot="10800000" flipH="1">
            <a:off x="7791450" y="3613149"/>
            <a:ext cx="19049" cy="746125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7" name="Shape 287"/>
          <p:cNvSpPr txBox="1"/>
          <p:nvPr/>
        </p:nvSpPr>
        <p:spPr>
          <a:xfrm>
            <a:off x="6121400" y="43561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'Smaller'</a:t>
            </a:r>
          </a:p>
        </p:txBody>
      </p:sp>
      <p:cxnSp>
        <p:nvCxnSpPr>
          <p:cNvPr id="288" name="Shape 288"/>
          <p:cNvCxnSpPr/>
          <p:nvPr/>
        </p:nvCxnSpPr>
        <p:spPr>
          <a:xfrm flipH="1">
            <a:off x="7786686" y="6137275"/>
            <a:ext cx="3117849" cy="3174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9" name="Shape 289"/>
          <p:cNvCxnSpPr/>
          <p:nvPr/>
        </p:nvCxnSpPr>
        <p:spPr>
          <a:xfrm rot="10800000">
            <a:off x="7758111" y="5651500"/>
            <a:ext cx="9524" cy="461961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90" name="Shape 290"/>
          <p:cNvCxnSpPr/>
          <p:nvPr/>
        </p:nvCxnSpPr>
        <p:spPr>
          <a:xfrm rot="10800000" flipH="1">
            <a:off x="10915650" y="6203949"/>
            <a:ext cx="19049" cy="74612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91" name="Shape 291"/>
          <p:cNvSpPr txBox="1"/>
          <p:nvPr/>
        </p:nvSpPr>
        <p:spPr>
          <a:xfrm>
            <a:off x="9131300" y="6921500"/>
            <a:ext cx="3467099" cy="9651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98360" y="577800"/>
              <a:ext cx="7625160" cy="64036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800" y="568440"/>
                <a:ext cx="7636320" cy="6419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>
            <a:off x="9093200" y="28829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2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12153900" y="43815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'Bigger'</a:t>
            </a:r>
          </a:p>
        </p:txBody>
      </p:sp>
      <p:cxnSp>
        <p:nvCxnSpPr>
          <p:cNvPr id="298" name="Shape 298"/>
          <p:cNvCxnSpPr/>
          <p:nvPr/>
        </p:nvCxnSpPr>
        <p:spPr>
          <a:xfrm rot="10800000" flipH="1">
            <a:off x="12623800" y="3594100"/>
            <a:ext cx="1395411" cy="126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99" name="Shape 299"/>
          <p:cNvCxnSpPr/>
          <p:nvPr/>
        </p:nvCxnSpPr>
        <p:spPr>
          <a:xfrm rot="10800000" flipH="1">
            <a:off x="13963650" y="3613149"/>
            <a:ext cx="19049" cy="7461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0" name="Shape 300"/>
          <p:cNvCxnSpPr/>
          <p:nvPr/>
        </p:nvCxnSpPr>
        <p:spPr>
          <a:xfrm rot="10800000" flipH="1">
            <a:off x="10902950" y="6127749"/>
            <a:ext cx="3081337" cy="3175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1" name="Shape 301"/>
          <p:cNvSpPr txBox="1"/>
          <p:nvPr/>
        </p:nvSpPr>
        <p:spPr>
          <a:xfrm>
            <a:off x="13134975" y="2940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8634411" y="2940050"/>
            <a:ext cx="541337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303" name="Shape 303"/>
          <p:cNvCxnSpPr/>
          <p:nvPr/>
        </p:nvCxnSpPr>
        <p:spPr>
          <a:xfrm rot="10800000">
            <a:off x="13955712" y="5638800"/>
            <a:ext cx="9524" cy="4619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4" name="Shape 304"/>
          <p:cNvCxnSpPr/>
          <p:nvPr/>
        </p:nvCxnSpPr>
        <p:spPr>
          <a:xfrm rot="10800000">
            <a:off x="10885487" y="2236787"/>
            <a:ext cx="4762" cy="687387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5" name="Shape 305"/>
          <p:cNvSpPr txBox="1"/>
          <p:nvPr/>
        </p:nvSpPr>
        <p:spPr>
          <a:xfrm>
            <a:off x="9182100" y="1257300"/>
            <a:ext cx="3467099" cy="9651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lang="en-US" sz="3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4</a:t>
            </a:r>
          </a:p>
        </p:txBody>
      </p:sp>
      <p:cxnSp>
        <p:nvCxnSpPr>
          <p:cNvPr id="306" name="Shape 306"/>
          <p:cNvCxnSpPr/>
          <p:nvPr/>
        </p:nvCxnSpPr>
        <p:spPr>
          <a:xfrm rot="10800000" flipH="1">
            <a:off x="7810500" y="3619500"/>
            <a:ext cx="1395411" cy="12699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7" name="Shape 307"/>
          <p:cNvCxnSpPr/>
          <p:nvPr/>
        </p:nvCxnSpPr>
        <p:spPr>
          <a:xfrm rot="10800000" flipH="1">
            <a:off x="7791450" y="3613149"/>
            <a:ext cx="19049" cy="746125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8" name="Shape 308"/>
          <p:cNvSpPr txBox="1"/>
          <p:nvPr/>
        </p:nvSpPr>
        <p:spPr>
          <a:xfrm>
            <a:off x="6121400" y="43561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'Smaller'</a:t>
            </a:r>
          </a:p>
        </p:txBody>
      </p:sp>
      <p:cxnSp>
        <p:nvCxnSpPr>
          <p:cNvPr id="309" name="Shape 309"/>
          <p:cNvCxnSpPr/>
          <p:nvPr/>
        </p:nvCxnSpPr>
        <p:spPr>
          <a:xfrm flipH="1">
            <a:off x="7786686" y="6137275"/>
            <a:ext cx="3117849" cy="3174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0" name="Shape 310"/>
          <p:cNvCxnSpPr/>
          <p:nvPr/>
        </p:nvCxnSpPr>
        <p:spPr>
          <a:xfrm rot="10800000">
            <a:off x="7758111" y="5651500"/>
            <a:ext cx="9524" cy="461961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1" name="Shape 311"/>
          <p:cNvCxnSpPr/>
          <p:nvPr/>
        </p:nvCxnSpPr>
        <p:spPr>
          <a:xfrm rot="10800000" flipH="1">
            <a:off x="10915650" y="6203949"/>
            <a:ext cx="19049" cy="74612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2" name="Shape 312"/>
          <p:cNvSpPr txBox="1"/>
          <p:nvPr/>
        </p:nvSpPr>
        <p:spPr>
          <a:xfrm>
            <a:off x="9131300" y="6921500"/>
            <a:ext cx="3467099" cy="9651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5854700" y="2895600"/>
            <a:ext cx="10045700" cy="3378200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Shape 314"/>
          <p:cNvSpPr txBox="1"/>
          <p:nvPr/>
        </p:nvSpPr>
        <p:spPr>
          <a:xfrm>
            <a:off x="406400" y="4445000"/>
            <a:ext cx="4560600" cy="2298600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Shape 315"/>
          <p:cNvSpPr txBox="1"/>
          <p:nvPr/>
        </p:nvSpPr>
        <p:spPr>
          <a:xfrm>
            <a:off x="528621" y="3067050"/>
            <a:ext cx="4814099" cy="507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baseline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'Smaller'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baseline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558800" y="457200"/>
            <a:ext cx="5109899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Two-way using else :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638240" y="3675600"/>
              <a:ext cx="1229040" cy="7956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30320" y="3669840"/>
                <a:ext cx="1244880" cy="810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558800" y="304800"/>
            <a:ext cx="5397500" cy="16509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0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b="0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0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'Medium'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000" b="0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'LARGE'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'All done'</a:t>
            </a:r>
          </a:p>
        </p:txBody>
      </p:sp>
      <p:sp>
        <p:nvSpPr>
          <p:cNvPr id="323" name="Shape 323"/>
          <p:cNvSpPr/>
          <p:nvPr/>
        </p:nvSpPr>
        <p:spPr>
          <a:xfrm>
            <a:off x="6972300" y="1790700"/>
            <a:ext cx="3555899" cy="147330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11226800" y="1892300"/>
            <a:ext cx="3467099" cy="12698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mall'</a:t>
            </a:r>
          </a:p>
        </p:txBody>
      </p:sp>
      <p:cxnSp>
        <p:nvCxnSpPr>
          <p:cNvPr id="325" name="Shape 325"/>
          <p:cNvCxnSpPr/>
          <p:nvPr/>
        </p:nvCxnSpPr>
        <p:spPr>
          <a:xfrm rot="10800000">
            <a:off x="10585436" y="2530475"/>
            <a:ext cx="598499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6" name="Shape 326"/>
          <p:cNvCxnSpPr/>
          <p:nvPr/>
        </p:nvCxnSpPr>
        <p:spPr>
          <a:xfrm rot="10800000" flipH="1">
            <a:off x="8820150" y="7008799"/>
            <a:ext cx="6488099" cy="1032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7" name="Shape 327"/>
          <p:cNvSpPr txBox="1"/>
          <p:nvPr/>
        </p:nvSpPr>
        <p:spPr>
          <a:xfrm>
            <a:off x="9909175" y="1695450"/>
            <a:ext cx="635100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7948611" y="3168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329" name="Shape 329"/>
          <p:cNvCxnSpPr/>
          <p:nvPr/>
        </p:nvCxnSpPr>
        <p:spPr>
          <a:xfrm rot="10800000">
            <a:off x="15289212" y="2547961"/>
            <a:ext cx="38099" cy="44798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8764549" y="1144674"/>
            <a:ext cx="4799" cy="6873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1" name="Shape 331"/>
          <p:cNvCxnSpPr/>
          <p:nvPr/>
        </p:nvCxnSpPr>
        <p:spPr>
          <a:xfrm rot="10800000" flipH="1">
            <a:off x="8769350" y="6838975"/>
            <a:ext cx="18900" cy="7460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6985000" y="7556500"/>
            <a:ext cx="3467099" cy="9651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333" name="Shape 333"/>
          <p:cNvSpPr/>
          <p:nvPr/>
        </p:nvSpPr>
        <p:spPr>
          <a:xfrm>
            <a:off x="6959600" y="3733800"/>
            <a:ext cx="3555899" cy="147330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11214100" y="3835400"/>
            <a:ext cx="3467099" cy="12698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'Medium'</a:t>
            </a:r>
          </a:p>
        </p:txBody>
      </p:sp>
      <p:cxnSp>
        <p:nvCxnSpPr>
          <p:cNvPr id="335" name="Shape 335"/>
          <p:cNvCxnSpPr/>
          <p:nvPr/>
        </p:nvCxnSpPr>
        <p:spPr>
          <a:xfrm rot="10800000">
            <a:off x="10572736" y="4473575"/>
            <a:ext cx="598499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6" name="Shape 336"/>
          <p:cNvSpPr txBox="1"/>
          <p:nvPr/>
        </p:nvSpPr>
        <p:spPr>
          <a:xfrm>
            <a:off x="10061575" y="3702050"/>
            <a:ext cx="635100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337" name="Shape 337"/>
          <p:cNvCxnSpPr/>
          <p:nvPr/>
        </p:nvCxnSpPr>
        <p:spPr>
          <a:xfrm rot="10800000">
            <a:off x="14738337" y="2530475"/>
            <a:ext cx="598499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8" name="Shape 338"/>
          <p:cNvCxnSpPr/>
          <p:nvPr/>
        </p:nvCxnSpPr>
        <p:spPr>
          <a:xfrm rot="10800000">
            <a:off x="14700237" y="4460875"/>
            <a:ext cx="598499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9" name="Shape 339"/>
          <p:cNvCxnSpPr/>
          <p:nvPr/>
        </p:nvCxnSpPr>
        <p:spPr>
          <a:xfrm rot="10800000">
            <a:off x="8718636" y="3254237"/>
            <a:ext cx="1500" cy="5637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0" name="Shape 340"/>
          <p:cNvSpPr txBox="1"/>
          <p:nvPr/>
        </p:nvSpPr>
        <p:spPr>
          <a:xfrm>
            <a:off x="6997700" y="5562600"/>
            <a:ext cx="3467099" cy="12698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'LARGE'</a:t>
            </a:r>
          </a:p>
        </p:txBody>
      </p:sp>
      <p:cxnSp>
        <p:nvCxnSpPr>
          <p:cNvPr id="341" name="Shape 341"/>
          <p:cNvCxnSpPr/>
          <p:nvPr/>
        </p:nvCxnSpPr>
        <p:spPr>
          <a:xfrm rot="10800000" flipH="1">
            <a:off x="8770936" y="5199137"/>
            <a:ext cx="4799" cy="4095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2" name="Shape 342"/>
          <p:cNvSpPr txBox="1"/>
          <p:nvPr/>
        </p:nvSpPr>
        <p:spPr>
          <a:xfrm>
            <a:off x="7745411" y="4946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81320" y="1798560"/>
              <a:ext cx="5463000" cy="51076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3400" y="1790640"/>
                <a:ext cx="5479920" cy="5121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title"/>
          </p:nvPr>
        </p:nvSpPr>
        <p:spPr>
          <a:xfrm>
            <a:off x="558800" y="304800"/>
            <a:ext cx="5397500" cy="16509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985822" y="3067050"/>
            <a:ext cx="4797900" cy="507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</a:t>
            </a:r>
            <a:r>
              <a:rPr lang="en-US" sz="30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b="0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'Medium'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'LARGE'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349" name="Shape 349"/>
          <p:cNvSpPr/>
          <p:nvPr/>
        </p:nvSpPr>
        <p:spPr>
          <a:xfrm>
            <a:off x="6743700" y="21717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10998200" y="22733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mall'</a:t>
            </a:r>
          </a:p>
        </p:txBody>
      </p:sp>
      <p:cxnSp>
        <p:nvCxnSpPr>
          <p:cNvPr id="351" name="Shape 351"/>
          <p:cNvCxnSpPr/>
          <p:nvPr/>
        </p:nvCxnSpPr>
        <p:spPr>
          <a:xfrm rot="10800000">
            <a:off x="10356849" y="29114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 rot="10800000" flipH="1">
            <a:off x="8591550" y="7389812"/>
            <a:ext cx="6488111" cy="103186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3" name="Shape 353"/>
          <p:cNvSpPr txBox="1"/>
          <p:nvPr/>
        </p:nvSpPr>
        <p:spPr>
          <a:xfrm>
            <a:off x="9680575" y="20764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7720011" y="3549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355" name="Shape 355"/>
          <p:cNvCxnSpPr/>
          <p:nvPr/>
        </p:nvCxnSpPr>
        <p:spPr>
          <a:xfrm rot="10800000">
            <a:off x="15060612" y="2928936"/>
            <a:ext cx="38099" cy="4479924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56" name="Shape 356"/>
          <p:cNvCxnSpPr/>
          <p:nvPr/>
        </p:nvCxnSpPr>
        <p:spPr>
          <a:xfrm rot="10800000">
            <a:off x="8535987" y="1525587"/>
            <a:ext cx="4762" cy="687387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7" name="Shape 357"/>
          <p:cNvSpPr txBox="1"/>
          <p:nvPr/>
        </p:nvSpPr>
        <p:spPr>
          <a:xfrm>
            <a:off x="6832600" y="546100"/>
            <a:ext cx="3467099" cy="9651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lang="en-US" sz="3600" b="0" i="0" u="none" strike="noStrike" cap="none" baseline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= 0</a:t>
            </a:r>
          </a:p>
        </p:txBody>
      </p:sp>
      <p:cxnSp>
        <p:nvCxnSpPr>
          <p:cNvPr id="358" name="Shape 358"/>
          <p:cNvCxnSpPr/>
          <p:nvPr/>
        </p:nvCxnSpPr>
        <p:spPr>
          <a:xfrm rot="10800000" flipH="1">
            <a:off x="8540750" y="7219949"/>
            <a:ext cx="19049" cy="74612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9" name="Shape 359"/>
          <p:cNvSpPr txBox="1"/>
          <p:nvPr/>
        </p:nvSpPr>
        <p:spPr>
          <a:xfrm>
            <a:off x="6756400" y="7937500"/>
            <a:ext cx="3467099" cy="9651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360" name="Shape 360"/>
          <p:cNvSpPr/>
          <p:nvPr/>
        </p:nvSpPr>
        <p:spPr>
          <a:xfrm>
            <a:off x="6731000" y="41148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0985500" y="42164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'Medium'</a:t>
            </a:r>
          </a:p>
        </p:txBody>
      </p:sp>
      <p:cxnSp>
        <p:nvCxnSpPr>
          <p:cNvPr id="362" name="Shape 362"/>
          <p:cNvCxnSpPr/>
          <p:nvPr/>
        </p:nvCxnSpPr>
        <p:spPr>
          <a:xfrm rot="10800000">
            <a:off x="10344149" y="48545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3" name="Shape 363"/>
          <p:cNvSpPr txBox="1"/>
          <p:nvPr/>
        </p:nvSpPr>
        <p:spPr>
          <a:xfrm>
            <a:off x="9832975" y="4083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364" name="Shape 364"/>
          <p:cNvCxnSpPr/>
          <p:nvPr/>
        </p:nvCxnSpPr>
        <p:spPr>
          <a:xfrm rot="10800000">
            <a:off x="14509750" y="29114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rot="10800000">
            <a:off x="14471650" y="48418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6" name="Shape 366"/>
          <p:cNvCxnSpPr/>
          <p:nvPr/>
        </p:nvCxnSpPr>
        <p:spPr>
          <a:xfrm rot="10800000">
            <a:off x="8489949" y="3635375"/>
            <a:ext cx="1587" cy="56356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6769100" y="59436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'LARGE'</a:t>
            </a:r>
          </a:p>
        </p:txBody>
      </p:sp>
      <p:cxnSp>
        <p:nvCxnSpPr>
          <p:cNvPr id="368" name="Shape 368"/>
          <p:cNvCxnSpPr/>
          <p:nvPr/>
        </p:nvCxnSpPr>
        <p:spPr>
          <a:xfrm rot="10800000" flipH="1">
            <a:off x="8542336" y="5580062"/>
            <a:ext cx="4762" cy="40957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 txBox="1"/>
          <p:nvPr/>
        </p:nvSpPr>
        <p:spPr>
          <a:xfrm>
            <a:off x="7516811" y="5327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714920" y="2953800"/>
              <a:ext cx="10427760" cy="48718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07000" y="2947680"/>
                <a:ext cx="10442880" cy="4886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558800" y="304800"/>
            <a:ext cx="5397500" cy="16509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985821" y="3067050"/>
            <a:ext cx="4970400" cy="507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</a:t>
            </a:r>
            <a:r>
              <a:rPr lang="en-US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b="0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'Medium'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'LARGE'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376" name="Shape 376"/>
          <p:cNvSpPr/>
          <p:nvPr/>
        </p:nvSpPr>
        <p:spPr>
          <a:xfrm>
            <a:off x="6743700" y="21717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10998200" y="22733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mall'</a:t>
            </a:r>
          </a:p>
        </p:txBody>
      </p:sp>
      <p:cxnSp>
        <p:nvCxnSpPr>
          <p:cNvPr id="378" name="Shape 378"/>
          <p:cNvCxnSpPr/>
          <p:nvPr/>
        </p:nvCxnSpPr>
        <p:spPr>
          <a:xfrm rot="10800000">
            <a:off x="10356849" y="29114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9" name="Shape 379"/>
          <p:cNvCxnSpPr/>
          <p:nvPr/>
        </p:nvCxnSpPr>
        <p:spPr>
          <a:xfrm rot="10800000" flipH="1">
            <a:off x="8591550" y="7389812"/>
            <a:ext cx="6488111" cy="103186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0" name="Shape 380"/>
          <p:cNvSpPr txBox="1"/>
          <p:nvPr/>
        </p:nvSpPr>
        <p:spPr>
          <a:xfrm>
            <a:off x="9680575" y="20764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7720011" y="3549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382" name="Shape 382"/>
          <p:cNvCxnSpPr/>
          <p:nvPr/>
        </p:nvCxnSpPr>
        <p:spPr>
          <a:xfrm rot="10800000">
            <a:off x="15060612" y="2928936"/>
            <a:ext cx="38099" cy="4479924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3" name="Shape 383"/>
          <p:cNvCxnSpPr/>
          <p:nvPr/>
        </p:nvCxnSpPr>
        <p:spPr>
          <a:xfrm rot="10800000">
            <a:off x="8535987" y="1525587"/>
            <a:ext cx="4762" cy="687387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4" name="Shape 384"/>
          <p:cNvSpPr txBox="1"/>
          <p:nvPr/>
        </p:nvSpPr>
        <p:spPr>
          <a:xfrm>
            <a:off x="6832600" y="546100"/>
            <a:ext cx="3467099" cy="9651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lang="en-US" sz="3600" b="0" i="0" u="none" strike="noStrike" cap="none" baseline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= 5</a:t>
            </a:r>
          </a:p>
        </p:txBody>
      </p:sp>
      <p:cxnSp>
        <p:nvCxnSpPr>
          <p:cNvPr id="385" name="Shape 385"/>
          <p:cNvCxnSpPr/>
          <p:nvPr/>
        </p:nvCxnSpPr>
        <p:spPr>
          <a:xfrm rot="10800000" flipH="1">
            <a:off x="8540750" y="7219949"/>
            <a:ext cx="19049" cy="74612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6" name="Shape 386"/>
          <p:cNvSpPr txBox="1"/>
          <p:nvPr/>
        </p:nvSpPr>
        <p:spPr>
          <a:xfrm>
            <a:off x="6756400" y="7937500"/>
            <a:ext cx="3467099" cy="9651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387" name="Shape 387"/>
          <p:cNvSpPr/>
          <p:nvPr/>
        </p:nvSpPr>
        <p:spPr>
          <a:xfrm>
            <a:off x="6731000" y="41148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0985500" y="42164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'Medium'</a:t>
            </a:r>
          </a:p>
        </p:txBody>
      </p:sp>
      <p:cxnSp>
        <p:nvCxnSpPr>
          <p:cNvPr id="389" name="Shape 389"/>
          <p:cNvCxnSpPr/>
          <p:nvPr/>
        </p:nvCxnSpPr>
        <p:spPr>
          <a:xfrm rot="10800000">
            <a:off x="10344149" y="48545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0" name="Shape 390"/>
          <p:cNvSpPr txBox="1"/>
          <p:nvPr/>
        </p:nvSpPr>
        <p:spPr>
          <a:xfrm>
            <a:off x="9832975" y="4083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391" name="Shape 391"/>
          <p:cNvCxnSpPr/>
          <p:nvPr/>
        </p:nvCxnSpPr>
        <p:spPr>
          <a:xfrm rot="10800000">
            <a:off x="14509750" y="29114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2" name="Shape 392"/>
          <p:cNvCxnSpPr/>
          <p:nvPr/>
        </p:nvCxnSpPr>
        <p:spPr>
          <a:xfrm rot="10800000">
            <a:off x="14471650" y="48418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3" name="Shape 393"/>
          <p:cNvCxnSpPr/>
          <p:nvPr/>
        </p:nvCxnSpPr>
        <p:spPr>
          <a:xfrm rot="10800000">
            <a:off x="8489949" y="3635375"/>
            <a:ext cx="1587" cy="563562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4" name="Shape 394"/>
          <p:cNvSpPr txBox="1"/>
          <p:nvPr/>
        </p:nvSpPr>
        <p:spPr>
          <a:xfrm>
            <a:off x="6769100" y="59436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'LARGE'</a:t>
            </a:r>
          </a:p>
        </p:txBody>
      </p:sp>
      <p:cxnSp>
        <p:nvCxnSpPr>
          <p:cNvPr id="395" name="Shape 395"/>
          <p:cNvCxnSpPr/>
          <p:nvPr/>
        </p:nvCxnSpPr>
        <p:spPr>
          <a:xfrm rot="10800000" flipH="1">
            <a:off x="8542336" y="5580062"/>
            <a:ext cx="4762" cy="40957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6" name="Shape 396"/>
          <p:cNvSpPr txBox="1"/>
          <p:nvPr/>
        </p:nvSpPr>
        <p:spPr>
          <a:xfrm>
            <a:off x="7516811" y="5327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397" name="Shape 397"/>
          <p:cNvCxnSpPr/>
          <p:nvPr/>
        </p:nvCxnSpPr>
        <p:spPr>
          <a:xfrm rot="10800000" flipH="1">
            <a:off x="15060612" y="2911475"/>
            <a:ext cx="19049" cy="186531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599360" y="1259280"/>
              <a:ext cx="10490040" cy="68803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92880" y="1251360"/>
                <a:ext cx="10501560" cy="6897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558800" y="304800"/>
            <a:ext cx="5397500" cy="16509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985821" y="3067050"/>
            <a:ext cx="5046599" cy="507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 = 20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</a:t>
            </a:r>
            <a:r>
              <a:rPr lang="en-US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b="0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0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print 'Medium'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'LARGE'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404" name="Shape 404"/>
          <p:cNvSpPr/>
          <p:nvPr/>
        </p:nvSpPr>
        <p:spPr>
          <a:xfrm>
            <a:off x="6743700" y="21717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405" name="Shape 405"/>
          <p:cNvSpPr txBox="1"/>
          <p:nvPr/>
        </p:nvSpPr>
        <p:spPr>
          <a:xfrm>
            <a:off x="10998200" y="22733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mall'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>
            <a:off x="10356849" y="29114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591550" y="7389812"/>
            <a:ext cx="6488111" cy="10318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9680575" y="20764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7720011" y="3549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410" name="Shape 410"/>
          <p:cNvCxnSpPr/>
          <p:nvPr/>
        </p:nvCxnSpPr>
        <p:spPr>
          <a:xfrm rot="10800000">
            <a:off x="15060612" y="2928936"/>
            <a:ext cx="38099" cy="447992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>
            <a:off x="8535987" y="1525587"/>
            <a:ext cx="4762" cy="687387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6832600" y="546100"/>
            <a:ext cx="3467099" cy="9651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lang="en-US" sz="3600" b="0" i="0" u="none" strike="noStrike" cap="none" baseline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= 20</a:t>
            </a:r>
          </a:p>
        </p:txBody>
      </p:sp>
      <p:cxnSp>
        <p:nvCxnSpPr>
          <p:cNvPr id="413" name="Shape 413"/>
          <p:cNvCxnSpPr/>
          <p:nvPr/>
        </p:nvCxnSpPr>
        <p:spPr>
          <a:xfrm rot="10800000" flipH="1">
            <a:off x="8540750" y="7219949"/>
            <a:ext cx="19049" cy="74612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4" name="Shape 414"/>
          <p:cNvSpPr txBox="1"/>
          <p:nvPr/>
        </p:nvSpPr>
        <p:spPr>
          <a:xfrm>
            <a:off x="6756400" y="7937500"/>
            <a:ext cx="3467099" cy="9651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415" name="Shape 415"/>
          <p:cNvSpPr/>
          <p:nvPr/>
        </p:nvSpPr>
        <p:spPr>
          <a:xfrm>
            <a:off x="6731000" y="41148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10985500" y="42164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'Medium'</a:t>
            </a:r>
          </a:p>
        </p:txBody>
      </p:sp>
      <p:cxnSp>
        <p:nvCxnSpPr>
          <p:cNvPr id="417" name="Shape 417"/>
          <p:cNvCxnSpPr/>
          <p:nvPr/>
        </p:nvCxnSpPr>
        <p:spPr>
          <a:xfrm rot="10800000">
            <a:off x="10344149" y="48545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8" name="Shape 418"/>
          <p:cNvSpPr txBox="1"/>
          <p:nvPr/>
        </p:nvSpPr>
        <p:spPr>
          <a:xfrm>
            <a:off x="9832975" y="4083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419" name="Shape 419"/>
          <p:cNvCxnSpPr/>
          <p:nvPr/>
        </p:nvCxnSpPr>
        <p:spPr>
          <a:xfrm rot="10800000">
            <a:off x="14509750" y="29114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0" name="Shape 420"/>
          <p:cNvCxnSpPr/>
          <p:nvPr/>
        </p:nvCxnSpPr>
        <p:spPr>
          <a:xfrm rot="10800000">
            <a:off x="14471650" y="48418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1" name="Shape 421"/>
          <p:cNvCxnSpPr/>
          <p:nvPr/>
        </p:nvCxnSpPr>
        <p:spPr>
          <a:xfrm rot="10800000">
            <a:off x="8489949" y="3635375"/>
            <a:ext cx="1587" cy="563562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2" name="Shape 422"/>
          <p:cNvSpPr txBox="1"/>
          <p:nvPr/>
        </p:nvSpPr>
        <p:spPr>
          <a:xfrm>
            <a:off x="6769100" y="5943600"/>
            <a:ext cx="3467099" cy="1270000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'LARGE'</a:t>
            </a:r>
          </a:p>
        </p:txBody>
      </p:sp>
      <p:cxnSp>
        <p:nvCxnSpPr>
          <p:cNvPr id="423" name="Shape 423"/>
          <p:cNvCxnSpPr/>
          <p:nvPr/>
        </p:nvCxnSpPr>
        <p:spPr>
          <a:xfrm rot="10800000" flipH="1">
            <a:off x="8542336" y="5580062"/>
            <a:ext cx="4762" cy="40957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4" name="Shape 424"/>
          <p:cNvSpPr txBox="1"/>
          <p:nvPr/>
        </p:nvSpPr>
        <p:spPr>
          <a:xfrm>
            <a:off x="7516811" y="5327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425" name="Shape 425"/>
          <p:cNvCxnSpPr/>
          <p:nvPr/>
        </p:nvCxnSpPr>
        <p:spPr>
          <a:xfrm rot="10800000" flipH="1">
            <a:off x="15060612" y="2911475"/>
            <a:ext cx="19049" cy="186531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557600" y="1292760"/>
              <a:ext cx="5227920" cy="71402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49680" y="1284120"/>
                <a:ext cx="5240880" cy="7151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title"/>
          </p:nvPr>
        </p:nvSpPr>
        <p:spPr>
          <a:xfrm>
            <a:off x="558800" y="304800"/>
            <a:ext cx="5397500" cy="16509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1354120" y="2914650"/>
            <a:ext cx="5311799" cy="507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# No Else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0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print 'Medium'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baseline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8707420" y="882650"/>
            <a:ext cx="6437700" cy="756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'Medium'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20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40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'Large'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'Huge'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'Ginormous'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454120" y="1477440"/>
              <a:ext cx="12905640" cy="64144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8000" y="1469880"/>
                <a:ext cx="12920040" cy="6427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5880100" y="241300"/>
            <a:ext cx="92076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Conditional Steps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13314362" y="3562350"/>
            <a:ext cx="1581150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baseline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Smaller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Finis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7899400" y="2514600"/>
            <a:ext cx="3001961" cy="5540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baseline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</a:t>
            </a:r>
            <a:r>
              <a:rPr lang="en-US" sz="3600" b="0" i="0" u="none" strike="noStrike" cap="none" baseline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x &lt; 10: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  </a:t>
            </a:r>
            <a:r>
              <a:rPr lang="en-US" sz="3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600" b="0" i="0" u="none" strike="noStrike" cap="none" baseline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'Smaller’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baseline="0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</a:t>
            </a:r>
            <a:r>
              <a:rPr lang="en-US" sz="3600" b="0" i="0" u="none" strike="noStrike" cap="none" baseline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x &gt; 20: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    </a:t>
            </a:r>
            <a:r>
              <a:rPr lang="en-US" sz="3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600" b="0" i="0" u="none" strike="noStrike" cap="none" baseline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'Bigger'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baseline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600" b="0" i="0" u="none" strike="noStrike" cap="none" baseline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'Finis'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1244600" y="977900"/>
            <a:ext cx="2743199" cy="596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= 5</a:t>
            </a:r>
          </a:p>
        </p:txBody>
      </p:sp>
      <p:cxnSp>
        <p:nvCxnSpPr>
          <p:cNvPr id="113" name="Shape 113"/>
          <p:cNvCxnSpPr/>
          <p:nvPr/>
        </p:nvCxnSpPr>
        <p:spPr>
          <a:xfrm rot="10800000">
            <a:off x="2597149" y="15605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14" name="Shape 114"/>
          <p:cNvCxnSpPr/>
          <p:nvPr/>
        </p:nvCxnSpPr>
        <p:spPr>
          <a:xfrm rot="10800000">
            <a:off x="11234736" y="4903787"/>
            <a:ext cx="1881186" cy="38099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15" name="Shape 115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solidFill>
            <a:srgbClr val="0000FF"/>
          </a:solidFill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 ?</a:t>
            </a:r>
          </a:p>
        </p:txBody>
      </p:sp>
      <p:cxnSp>
        <p:nvCxnSpPr>
          <p:cNvPr id="116" name="Shape 116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17" name="Shape 117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'Smaller'</a:t>
            </a:r>
          </a:p>
        </p:txBody>
      </p:sp>
      <p:cxnSp>
        <p:nvCxnSpPr>
          <p:cNvPr id="118" name="Shape 118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19" name="Shape 119"/>
          <p:cNvCxnSpPr/>
          <p:nvPr/>
        </p:nvCxnSpPr>
        <p:spPr>
          <a:xfrm rot="10800000" flipH="1">
            <a:off x="4783137" y="27495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20" name="Shape 120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1" name="Shape 121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22" name="Shape 122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20 ?</a:t>
            </a:r>
          </a:p>
        </p:txBody>
      </p:sp>
      <p:cxnSp>
        <p:nvCxnSpPr>
          <p:cNvPr id="123" name="Shape 123"/>
          <p:cNvCxnSpPr/>
          <p:nvPr/>
        </p:nvCxnSpPr>
        <p:spPr>
          <a:xfrm rot="10800000">
            <a:off x="2597150" y="6081711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24" name="Shape 124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'Bigger'</a:t>
            </a:r>
          </a:p>
        </p:txBody>
      </p:sp>
      <p:cxnSp>
        <p:nvCxnSpPr>
          <p:cNvPr id="125" name="Shape 125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6" name="Shape 126"/>
          <p:cNvCxnSpPr/>
          <p:nvPr/>
        </p:nvCxnSpPr>
        <p:spPr>
          <a:xfrm rot="10800000" flipH="1">
            <a:off x="4783137" y="54927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27" name="Shape 127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8" name="Shape 128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 flipH="1">
            <a:off x="10109200" y="5492750"/>
            <a:ext cx="3082924" cy="2279650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30" name="Shape 130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'Finis'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4414837" y="4864100"/>
            <a:ext cx="725486" cy="62229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1795562" y="3440950"/>
            <a:ext cx="725399" cy="62219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1795562" y="6107950"/>
            <a:ext cx="725399" cy="62219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418800" y="2391840"/>
              <a:ext cx="7755840" cy="56408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10520" y="2381760"/>
                <a:ext cx="7773840" cy="5659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title"/>
          </p:nvPr>
        </p:nvSpPr>
        <p:spPr>
          <a:xfrm>
            <a:off x="577850" y="237025"/>
            <a:ext cx="15100200" cy="2201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 Puzzles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8724425" y="3028950"/>
            <a:ext cx="6410699" cy="458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'Below 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20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'Below 20'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'Below 10'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'Something else'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1404925" y="3854450"/>
            <a:ext cx="6113400" cy="3835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'Below 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&gt;= 2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'Two or more'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'Something else'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1404936" y="2835337"/>
            <a:ext cx="4434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Which will never print?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892520" y="2716200"/>
              <a:ext cx="9934920" cy="45489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87120" y="2710800"/>
                <a:ext cx="9950760" cy="4560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7600" b="0" i="0" u="none" strike="noStrike" cap="none" baseline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try</a:t>
            </a:r>
            <a:r>
              <a:rPr lang="en-US" sz="7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/ </a:t>
            </a:r>
            <a:r>
              <a:rPr lang="en-US" sz="7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except</a:t>
            </a:r>
            <a:r>
              <a:rPr lang="en-US" sz="7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Structure</a:t>
            </a:r>
          </a:p>
        </p:txBody>
      </p:sp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surround a dangerous section of code with </a:t>
            </a:r>
            <a:r>
              <a:rPr lang="en-US" sz="3600" b="0" i="0" u="none" strike="noStrike" cap="none" baseline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try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except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the code in the </a:t>
            </a:r>
            <a:r>
              <a:rPr lang="en-US" sz="3600" b="0" i="0" u="none" strike="noStrike" cap="none" baseline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try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works - the </a:t>
            </a: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except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skipped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the code in the </a:t>
            </a:r>
            <a:r>
              <a:rPr lang="en-US" sz="3600" b="0" i="0" u="none" strike="noStrike" cap="none" baseline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try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fails - it jumps to the </a:t>
            </a: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except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section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590000" y="1754280"/>
              <a:ext cx="8200080" cy="41914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83520" y="1746720"/>
                <a:ext cx="8210880" cy="4204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/>
        </p:nvSpPr>
        <p:spPr>
          <a:xfrm>
            <a:off x="1350600" y="2633700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notry.py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'Hello Bob</a:t>
            </a:r>
            <a:r>
              <a:rPr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'First', istr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'123</a:t>
            </a:r>
            <a:r>
              <a:rPr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'Second', istr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7912100" y="2946400"/>
            <a:ext cx="72516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 python notry.py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Traceback (most recent call last):</a:t>
            </a:r>
            <a:r>
              <a:rPr lang="en-US" sz="3600" b="0" i="0" u="none" strike="noStrike" cap="none" baseline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File "notry.py", line 2, in &lt;module&gt;    istr = int(astr)ValueError: invalid literal for int() with base 10: 'Hello Bob'</a:t>
            </a:r>
          </a:p>
        </p:txBody>
      </p:sp>
      <p:cxnSp>
        <p:nvCxnSpPr>
          <p:cNvPr id="453" name="Shape 453"/>
          <p:cNvCxnSpPr/>
          <p:nvPr/>
        </p:nvCxnSpPr>
        <p:spPr>
          <a:xfrm>
            <a:off x="12031450" y="6431250"/>
            <a:ext cx="1921199" cy="3000"/>
          </a:xfrm>
          <a:prstGeom prst="straightConnector1">
            <a:avLst/>
          </a:prstGeom>
          <a:noFill/>
          <a:ln w="76200" cap="rnd" cmpd="sng">
            <a:solidFill>
              <a:srgbClr val="FF0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4" name="Shape 454"/>
          <p:cNvSpPr txBox="1"/>
          <p:nvPr/>
        </p:nvSpPr>
        <p:spPr>
          <a:xfrm>
            <a:off x="13154025" y="6635750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62360" y="2283120"/>
              <a:ext cx="12142080" cy="42397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4800" y="2275920"/>
                <a:ext cx="12159000" cy="4254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/>
        </p:nvSpPr>
        <p:spPr>
          <a:xfrm>
            <a:off x="8293100" y="2946400"/>
            <a:ext cx="72516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 python notry.py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Traceback (most recent call last):</a:t>
            </a:r>
            <a:r>
              <a:rPr lang="en-US" sz="3600" b="0" i="0" u="none" strike="noStrike" cap="none" baseline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File "notry.py", line 2, in &lt;module&gt;    istr = int(astr)ValueError: invalid literal for int() with base 10: 'Hello Bob'</a:t>
            </a:r>
          </a:p>
        </p:txBody>
      </p:sp>
      <p:cxnSp>
        <p:nvCxnSpPr>
          <p:cNvPr id="460" name="Shape 460"/>
          <p:cNvCxnSpPr/>
          <p:nvPr/>
        </p:nvCxnSpPr>
        <p:spPr>
          <a:xfrm rot="10800000">
            <a:off x="1037274" y="4120125"/>
            <a:ext cx="1217400" cy="13499"/>
          </a:xfrm>
          <a:prstGeom prst="straightConnector1">
            <a:avLst/>
          </a:prstGeom>
          <a:noFill/>
          <a:ln w="76200" cap="rnd" cmpd="sng">
            <a:solidFill>
              <a:srgbClr val="FF0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61" name="Shape 461"/>
          <p:cNvSpPr txBox="1"/>
          <p:nvPr/>
        </p:nvSpPr>
        <p:spPr>
          <a:xfrm>
            <a:off x="274325" y="4576775"/>
            <a:ext cx="1904999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The program stops here</a:t>
            </a:r>
          </a:p>
        </p:txBody>
      </p:sp>
      <p:cxnSp>
        <p:nvCxnSpPr>
          <p:cNvPr id="462" name="Shape 462"/>
          <p:cNvCxnSpPr/>
          <p:nvPr/>
        </p:nvCxnSpPr>
        <p:spPr>
          <a:xfrm>
            <a:off x="12440125" y="6431250"/>
            <a:ext cx="1893299" cy="3000"/>
          </a:xfrm>
          <a:prstGeom prst="straightConnector1">
            <a:avLst/>
          </a:prstGeom>
          <a:noFill/>
          <a:ln w="76200" cap="rnd" cmpd="sng">
            <a:solidFill>
              <a:srgbClr val="FF0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63" name="Shape 463"/>
          <p:cNvSpPr txBox="1"/>
          <p:nvPr/>
        </p:nvSpPr>
        <p:spPr>
          <a:xfrm>
            <a:off x="13535025" y="6635750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2389200" y="2632675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notry.py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'Hello Bob</a:t>
            </a:r>
            <a:r>
              <a:rPr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'First', istr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'123’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'Second', istr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2254677" y="4402650"/>
            <a:ext cx="4819500" cy="2720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7084080" y="5064840"/>
              <a:ext cx="452520" cy="448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75080" y="5057640"/>
                <a:ext cx="470880" cy="463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/>
        </p:nvSpPr>
        <p:spPr>
          <a:xfrm>
            <a:off x="6096000" y="1041400"/>
            <a:ext cx="3454399" cy="6489699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 Software</a:t>
            </a:r>
          </a:p>
        </p:txBody>
      </p:sp>
      <p:sp>
        <p:nvSpPr>
          <p:cNvPr id="471" name="Shape 471"/>
          <p:cNvSpPr txBox="1"/>
          <p:nvPr/>
        </p:nvSpPr>
        <p:spPr>
          <a:xfrm>
            <a:off x="2794000" y="1320800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Devices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6731000" y="1892300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Unit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6731000" y="4927600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Memory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2794000" y="4902200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Devices</a:t>
            </a:r>
          </a:p>
        </p:txBody>
      </p:sp>
      <p:sp>
        <p:nvSpPr>
          <p:cNvPr id="475" name="Shape 475"/>
          <p:cNvSpPr txBox="1"/>
          <p:nvPr/>
        </p:nvSpPr>
        <p:spPr>
          <a:xfrm>
            <a:off x="11264900" y="3098800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Memory</a:t>
            </a:r>
          </a:p>
        </p:txBody>
      </p:sp>
      <p:cxnSp>
        <p:nvCxnSpPr>
          <p:cNvPr id="476" name="Shape 476"/>
          <p:cNvCxnSpPr/>
          <p:nvPr/>
        </p:nvCxnSpPr>
        <p:spPr>
          <a:xfrm flipH="1">
            <a:off x="4992686" y="2447925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7" name="Shape 477"/>
          <p:cNvCxnSpPr/>
          <p:nvPr/>
        </p:nvCxnSpPr>
        <p:spPr>
          <a:xfrm rot="10800000">
            <a:off x="7391400" y="3902074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8" name="Shape 478"/>
          <p:cNvCxnSpPr/>
          <p:nvPr/>
        </p:nvCxnSpPr>
        <p:spPr>
          <a:xfrm>
            <a:off x="8345486" y="3919537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9" name="Shape 479"/>
          <p:cNvCxnSpPr/>
          <p:nvPr/>
        </p:nvCxnSpPr>
        <p:spPr>
          <a:xfrm rot="10800000" flipH="1">
            <a:off x="5024437" y="5943600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0" name="Shape 480"/>
          <p:cNvCxnSpPr/>
          <p:nvPr/>
        </p:nvCxnSpPr>
        <p:spPr>
          <a:xfrm flipH="1">
            <a:off x="9655175" y="3541712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1" name="Shape 481"/>
          <p:cNvCxnSpPr/>
          <p:nvPr/>
        </p:nvCxnSpPr>
        <p:spPr>
          <a:xfrm>
            <a:off x="9620250" y="4546600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2" name="Shape 482"/>
          <p:cNvSpPr txBox="1"/>
          <p:nvPr/>
        </p:nvSpPr>
        <p:spPr>
          <a:xfrm>
            <a:off x="12438061" y="692150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Computer</a:t>
            </a:r>
          </a:p>
        </p:txBody>
      </p:sp>
      <p:grpSp>
        <p:nvGrpSpPr>
          <p:cNvPr id="483" name="Shape 483"/>
          <p:cNvGrpSpPr/>
          <p:nvPr/>
        </p:nvGrpSpPr>
        <p:grpSpPr>
          <a:xfrm>
            <a:off x="8556625" y="3400425"/>
            <a:ext cx="814387" cy="1300161"/>
            <a:chOff x="0" y="0"/>
            <a:chExt cx="812800" cy="1300161"/>
          </a:xfrm>
        </p:grpSpPr>
        <p:pic>
          <p:nvPicPr>
            <p:cNvPr id="484" name="Shape 48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85" name="Shape 485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/>
        </p:nvSpPr>
        <p:spPr>
          <a:xfrm>
            <a:off x="2882900" y="349250"/>
            <a:ext cx="5204399" cy="8432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tryexcept.py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baseline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istr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baseline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'First', istr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baseline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0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istr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baseline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'Second', istr</a:t>
            </a:r>
          </a:p>
        </p:txBody>
      </p:sp>
      <p:sp>
        <p:nvSpPr>
          <p:cNvPr id="491" name="Shape 491"/>
          <p:cNvSpPr txBox="1"/>
          <p:nvPr/>
        </p:nvSpPr>
        <p:spPr>
          <a:xfrm>
            <a:off x="8877300" y="3714750"/>
            <a:ext cx="5204399" cy="16890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python tryexcept.py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First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Second 123</a:t>
            </a:r>
          </a:p>
        </p:txBody>
      </p:sp>
      <p:sp>
        <p:nvSpPr>
          <p:cNvPr id="492" name="Shape 492"/>
          <p:cNvSpPr txBox="1"/>
          <p:nvPr/>
        </p:nvSpPr>
        <p:spPr>
          <a:xfrm>
            <a:off x="8836025" y="1130300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When the first conversion fails -  it just drops into the except: clause and the program continues.</a:t>
            </a:r>
          </a:p>
        </p:txBody>
      </p:sp>
      <p:cxnSp>
        <p:nvCxnSpPr>
          <p:cNvPr id="493" name="Shape 493"/>
          <p:cNvCxnSpPr/>
          <p:nvPr/>
        </p:nvCxnSpPr>
        <p:spPr>
          <a:xfrm flipH="1">
            <a:off x="1552724" y="2565411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FF0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94" name="Shape 494"/>
          <p:cNvSpPr txBox="1"/>
          <p:nvPr/>
        </p:nvSpPr>
        <p:spPr>
          <a:xfrm>
            <a:off x="8836025" y="6311900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When the second conversion succeeds -  it just skips the except: clause and the program continues.</a:t>
            </a:r>
          </a:p>
        </p:txBody>
      </p:sp>
      <p:cxnSp>
        <p:nvCxnSpPr>
          <p:cNvPr id="495" name="Shape 495"/>
          <p:cNvCxnSpPr/>
          <p:nvPr/>
        </p:nvCxnSpPr>
        <p:spPr>
          <a:xfrm>
            <a:off x="6301625" y="3443150"/>
            <a:ext cx="903299" cy="17399"/>
          </a:xfrm>
          <a:prstGeom prst="straightConnector1">
            <a:avLst/>
          </a:prstGeom>
          <a:noFill/>
          <a:ln w="76200" cap="rnd" cmpd="sng">
            <a:solidFill>
              <a:srgbClr val="FF0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96" name="Shape 496"/>
          <p:cNvCxnSpPr/>
          <p:nvPr/>
        </p:nvCxnSpPr>
        <p:spPr>
          <a:xfrm flipH="1">
            <a:off x="1356674" y="6179937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97" name="Shape 497"/>
          <p:cNvCxnSpPr/>
          <p:nvPr/>
        </p:nvCxnSpPr>
        <p:spPr>
          <a:xfrm rot="10800000" flipH="1">
            <a:off x="7643025" y="8017811"/>
            <a:ext cx="969900" cy="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801720" y="592920"/>
              <a:ext cx="10928160" cy="76633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2720" y="583560"/>
                <a:ext cx="10941840" cy="7675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5765799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try / except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7581900" y="9525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astr = 'Bob'</a:t>
            </a:r>
          </a:p>
        </p:txBody>
      </p:sp>
      <p:cxnSp>
        <p:nvCxnSpPr>
          <p:cNvPr id="504" name="Shape 504"/>
          <p:cNvCxnSpPr/>
          <p:nvPr/>
        </p:nvCxnSpPr>
        <p:spPr>
          <a:xfrm rot="10800000">
            <a:off x="11690350" y="2797174"/>
            <a:ext cx="2417761" cy="20636"/>
          </a:xfrm>
          <a:prstGeom prst="straightConnector1">
            <a:avLst/>
          </a:prstGeom>
          <a:noFill/>
          <a:ln w="63500" cap="rnd" cmpd="sng">
            <a:solidFill>
              <a:srgbClr val="FF00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505" name="Shape 505"/>
          <p:cNvSpPr txBox="1"/>
          <p:nvPr/>
        </p:nvSpPr>
        <p:spPr>
          <a:xfrm>
            <a:off x="1968500" y="2863850"/>
            <a:ext cx="5171100" cy="5245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'Hello'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0" i="0" u="none" strike="noStrike" cap="none" baseline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istr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baseline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'Done', istr</a:t>
            </a:r>
          </a:p>
        </p:txBody>
      </p:sp>
      <p:sp>
        <p:nvSpPr>
          <p:cNvPr id="506" name="Shape 506"/>
          <p:cNvSpPr txBox="1"/>
          <p:nvPr/>
        </p:nvSpPr>
        <p:spPr>
          <a:xfrm>
            <a:off x="8229600" y="2387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'Hello'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8229600" y="50800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'There'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8229600" y="37719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istr = int(astr)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8153400" y="74422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'Done', istr</a:t>
            </a:r>
          </a:p>
        </p:txBody>
      </p:sp>
      <p:cxnSp>
        <p:nvCxnSpPr>
          <p:cNvPr id="510" name="Shape 510"/>
          <p:cNvCxnSpPr/>
          <p:nvPr/>
        </p:nvCxnSpPr>
        <p:spPr>
          <a:xfrm rot="10800000">
            <a:off x="9947275" y="3227386"/>
            <a:ext cx="19049" cy="541337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1" name="Shape 511"/>
          <p:cNvCxnSpPr/>
          <p:nvPr/>
        </p:nvCxnSpPr>
        <p:spPr>
          <a:xfrm rot="10800000" flipH="1">
            <a:off x="9947275" y="4618036"/>
            <a:ext cx="22225" cy="439736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12" name="Shape 512"/>
          <p:cNvSpPr txBox="1"/>
          <p:nvPr/>
        </p:nvSpPr>
        <p:spPr>
          <a:xfrm>
            <a:off x="12369800" y="6324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istr = -1</a:t>
            </a:r>
          </a:p>
        </p:txBody>
      </p:sp>
      <p:cxnSp>
        <p:nvCxnSpPr>
          <p:cNvPr id="513" name="Shape 513"/>
          <p:cNvCxnSpPr/>
          <p:nvPr/>
        </p:nvCxnSpPr>
        <p:spPr>
          <a:xfrm rot="10800000" flipH="1">
            <a:off x="9942675" y="5940375"/>
            <a:ext cx="4799" cy="15503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4" name="Shape 514"/>
          <p:cNvCxnSpPr/>
          <p:nvPr/>
        </p:nvCxnSpPr>
        <p:spPr>
          <a:xfrm rot="10800000">
            <a:off x="9293225" y="1884361"/>
            <a:ext cx="673099" cy="48577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5" name="Shape 515"/>
          <p:cNvCxnSpPr/>
          <p:nvPr/>
        </p:nvCxnSpPr>
        <p:spPr>
          <a:xfrm rot="10800000">
            <a:off x="11690349" y="4181475"/>
            <a:ext cx="2400300" cy="17461"/>
          </a:xfrm>
          <a:prstGeom prst="straightConnector1">
            <a:avLst/>
          </a:prstGeom>
          <a:noFill/>
          <a:ln w="63500" cap="rnd" cmpd="sng">
            <a:solidFill>
              <a:srgbClr val="FF00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516" name="Shape 516"/>
          <p:cNvCxnSpPr/>
          <p:nvPr/>
        </p:nvCxnSpPr>
        <p:spPr>
          <a:xfrm rot="10800000">
            <a:off x="11690349" y="5489575"/>
            <a:ext cx="2400300" cy="33336"/>
          </a:xfrm>
          <a:prstGeom prst="straightConnector1">
            <a:avLst/>
          </a:prstGeom>
          <a:noFill/>
          <a:ln w="63500" cap="rnd" cmpd="sng">
            <a:solidFill>
              <a:srgbClr val="FF00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517" name="Shape 517"/>
          <p:cNvCxnSpPr/>
          <p:nvPr/>
        </p:nvCxnSpPr>
        <p:spPr>
          <a:xfrm rot="10800000">
            <a:off x="14150600" y="2753249"/>
            <a:ext cx="14999" cy="3511500"/>
          </a:xfrm>
          <a:prstGeom prst="straightConnector1">
            <a:avLst/>
          </a:prstGeom>
          <a:noFill/>
          <a:ln w="63500" cap="rnd" cmpd="sng">
            <a:solidFill>
              <a:srgbClr val="FF00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518" name="Shape 518"/>
          <p:cNvCxnSpPr/>
          <p:nvPr/>
        </p:nvCxnSpPr>
        <p:spPr>
          <a:xfrm rot="10800000" flipH="1">
            <a:off x="9927550" y="6737349"/>
            <a:ext cx="2351700" cy="405300"/>
          </a:xfrm>
          <a:prstGeom prst="straightConnector1">
            <a:avLst/>
          </a:prstGeom>
          <a:noFill/>
          <a:ln w="63500" cap="rnd" cmpd="sng">
            <a:solidFill>
              <a:srgbClr val="FF00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519" name="Shape 519"/>
          <p:cNvSpPr txBox="1"/>
          <p:nvPr/>
        </p:nvSpPr>
        <p:spPr>
          <a:xfrm>
            <a:off x="12920677" y="7340600"/>
            <a:ext cx="23517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Safety net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Sample try / except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9579425" y="4200450"/>
            <a:ext cx="59414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 trynum.py</a:t>
            </a:r>
            <a:r>
              <a:rPr lang="en-US" sz="3000" b="0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a number:</a:t>
            </a:r>
            <a:r>
              <a:rPr lang="en-US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Nice work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 trynum.py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a number:</a:t>
            </a:r>
            <a:r>
              <a:rPr lang="en-US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forty-two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Not a number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910375" y="2860675"/>
            <a:ext cx="85610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rawstr = raw_input('Enter a number:')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try: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ival = int(rawstr)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0" i="0" u="none" strike="noStrike" cap="none" baseline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ival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baseline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ival &gt; 0 :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'Nice work'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else: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'Not a number'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96960" y="3507120"/>
              <a:ext cx="4266360" cy="12200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0120" y="3499560"/>
                <a:ext cx="4280760" cy="1233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/>
          <p:nvPr/>
        </p:nvSpPr>
        <p:spPr>
          <a:xfrm>
            <a:off x="749300" y="342900"/>
            <a:ext cx="1727199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b="0" i="0" u="none" strike="noStrike" cap="none" baseline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Exercise</a:t>
            </a:r>
          </a:p>
        </p:txBody>
      </p:sp>
      <p:sp>
        <p:nvSpPr>
          <p:cNvPr id="532" name="Shape 532"/>
          <p:cNvSpPr txBox="1"/>
          <p:nvPr/>
        </p:nvSpPr>
        <p:spPr>
          <a:xfrm>
            <a:off x="2476500" y="2182600"/>
            <a:ext cx="10706100" cy="4013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Rewrite your pay computation to give the employee 1.5 times the hourly rate for hours worked above 40 hours.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Hours: </a:t>
            </a:r>
            <a:r>
              <a:rPr lang="en-US" sz="38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Rate: </a:t>
            </a:r>
            <a:r>
              <a:rPr lang="en-US" sz="38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10</a:t>
            </a:r>
            <a:r>
              <a:rPr lang="en-US" sz="38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Pay: 475.0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9896475" y="6731000"/>
            <a:ext cx="456565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475 = 40 * 10 + 5 * 15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/>
          <p:nvPr/>
        </p:nvSpPr>
        <p:spPr>
          <a:xfrm>
            <a:off x="749300" y="342900"/>
            <a:ext cx="1727199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b="0" i="0" u="none" strike="noStrike" cap="none" baseline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Exercise</a:t>
            </a:r>
          </a:p>
        </p:txBody>
      </p:sp>
      <p:sp>
        <p:nvSpPr>
          <p:cNvPr id="539" name="Shape 539"/>
          <p:cNvSpPr txBox="1"/>
          <p:nvPr/>
        </p:nvSpPr>
        <p:spPr>
          <a:xfrm>
            <a:off x="3136900" y="1916225"/>
            <a:ext cx="10706100" cy="5689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Rewrite your pay program using try and except so that your program handles non-numeric input gracefully.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Hours: </a:t>
            </a:r>
            <a:r>
              <a:rPr lang="en-US" sz="38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20</a:t>
            </a:r>
            <a:r>
              <a:rPr lang="en-US" sz="38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Rate: </a:t>
            </a:r>
            <a:r>
              <a:rPr lang="en-US" sz="38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nine</a:t>
            </a:r>
            <a:r>
              <a:rPr lang="en-US" sz="38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 baseline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Error, please enter numeric 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b="0" i="0" u="none" strike="noStrike" cap="none" baseline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Hours: </a:t>
            </a:r>
            <a:r>
              <a:rPr lang="en-US" sz="38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forty</a:t>
            </a:r>
            <a:r>
              <a:rPr lang="en-US" sz="38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 baseline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Error, please enter numeric input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189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Comparison Operators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58175" y="2324100"/>
            <a:ext cx="63896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Boolean expressions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ask a question and produce a Yes or No result which we use to control program flow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Boolean expressions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using </a:t>
            </a:r>
            <a:r>
              <a:rPr lang="en-US" sz="3200" b="0" i="0" u="none" strike="noStrike" cap="none" baseline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comparison operators  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evaluate to - True / False - Yes / No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 baseline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Comparison operators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baseline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look at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variables but </a:t>
            </a:r>
            <a:r>
              <a:rPr lang="en-US" sz="3200" b="0" i="0" u="none" strike="noStrike" cap="none" baseline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do not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baseline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change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variables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4141773" y="8269675"/>
            <a:ext cx="9042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sng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http://en.wikipedia.org/wiki/George_Boole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8177375" y="6959600"/>
            <a:ext cx="7227900" cy="545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Remember:  </a:t>
            </a:r>
            <a:r>
              <a:rPr lang="en-US"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=</a:t>
            </a:r>
            <a:r>
              <a:rPr lang="en-US"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0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used for assignment.</a:t>
            </a:r>
          </a:p>
        </p:txBody>
      </p:sp>
      <p:graphicFrame>
        <p:nvGraphicFramePr>
          <p:cNvPr id="143" name="Shape 143"/>
          <p:cNvGraphicFramePr/>
          <p:nvPr/>
        </p:nvGraphicFramePr>
        <p:xfrm>
          <a:off x="7988300" y="2692400"/>
          <a:ext cx="7416800" cy="3873170"/>
        </p:xfrm>
        <a:graphic>
          <a:graphicData uri="http://schemas.openxmlformats.org/drawingml/2006/table">
            <a:tbl>
              <a:tblPr>
                <a:noFill/>
                <a:tableStyleId>{92177DDC-71E1-4A82-B006-7BB04CB8D8B0}</a:tableStyleId>
              </a:tblPr>
              <a:tblGrid>
                <a:gridCol w="3708400"/>
                <a:gridCol w="3708400"/>
              </a:tblGrid>
              <a:tr h="579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baseline="0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Python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baseline="0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Meaning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baseline="0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&lt;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baseline="0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Less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baseline="0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&lt;=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baseline="0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Less than or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baseline="0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== 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baseline="0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baseline="0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&gt;=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baseline="0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Greater than or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baseline="0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&gt;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baseline="0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Greater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baseline="0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!=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baseline="0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Not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1692720" y="172080"/>
              <a:ext cx="13617000" cy="74271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85520" y="162360"/>
                <a:ext cx="13633560" cy="7444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1155700" y="2540000"/>
            <a:ext cx="63596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Comparison operators  </a:t>
            </a:r>
            <a:b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3600" b="0" i="0" u="none" strike="noStrike" cap="none" baseline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==   &lt;=   &gt;=   &gt;   &lt;   !   =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Logical operators: and or not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Indentation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One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-w</a:t>
            </a: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ay Decision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Two-way decisions:</a:t>
            </a:r>
            <a:b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if:  and  else:</a:t>
            </a:r>
          </a:p>
        </p:txBody>
      </p:sp>
      <p:sp>
        <p:nvSpPr>
          <p:cNvPr id="546" name="Shape 546"/>
          <p:cNvSpPr txBox="1">
            <a:spLocks noGrp="1"/>
          </p:cNvSpPr>
          <p:nvPr>
            <p:ph type="body" idx="4294967295"/>
          </p:nvPr>
        </p:nvSpPr>
        <p:spPr>
          <a:xfrm>
            <a:off x="9896475" y="2554288"/>
            <a:ext cx="6359525" cy="570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Nested Decisions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Multi-way decisions using elif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Try / Except to compensate for errors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Short circuit evaluations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374120" y="160920"/>
              <a:ext cx="14458680" cy="73177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5840" y="152640"/>
                <a:ext cx="14476680" cy="7331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title"/>
          </p:nvPr>
        </p:nvSpPr>
        <p:spPr>
          <a:xfrm>
            <a:off x="1694975" y="3130300"/>
            <a:ext cx="9744300" cy="166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Questions?</a:t>
            </a:r>
          </a:p>
        </p:txBody>
      </p:sp>
      <p:cxnSp>
        <p:nvCxnSpPr>
          <p:cNvPr id="552" name="Shape 552"/>
          <p:cNvCxnSpPr/>
          <p:nvPr/>
        </p:nvCxnSpPr>
        <p:spPr>
          <a:xfrm>
            <a:off x="89200" y="4876800"/>
            <a:ext cx="160875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06525" y="302000"/>
            <a:ext cx="10663199" cy="175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Comparison Operators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1003300" y="1343025"/>
            <a:ext cx="8378999" cy="664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5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'Equals 5'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if x &gt; 4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print 'Greater than 4</a:t>
            </a:r>
            <a:r>
              <a:rPr lang="en-US" sz="3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if  x &gt;= 5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'Greater than or Equals 5'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6 : print 'Less than 6'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&lt;= 5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'Less than or Equals 5</a:t>
            </a:r>
            <a:r>
              <a:rPr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if x != 6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'Not equal 6'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10513900" y="3602025"/>
            <a:ext cx="47742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Equals 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Greater than 4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Greater than or Equals 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Less than 6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Less than or Equals 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Not equal 6</a:t>
            </a:r>
          </a:p>
        </p:txBody>
      </p:sp>
      <p:cxnSp>
        <p:nvCxnSpPr>
          <p:cNvPr id="151" name="Shape 151"/>
          <p:cNvCxnSpPr/>
          <p:nvPr/>
        </p:nvCxnSpPr>
        <p:spPr>
          <a:xfrm rot="10800000">
            <a:off x="8423749" y="5411949"/>
            <a:ext cx="1789799" cy="130200"/>
          </a:xfrm>
          <a:prstGeom prst="straightConnector1">
            <a:avLst/>
          </a:prstGeom>
          <a:noFill/>
          <a:ln w="76200" cap="rnd" cmpd="sng">
            <a:solidFill>
              <a:srgbClr val="FF0000"/>
            </a:solidFill>
            <a:prstDash val="solid"/>
            <a:miter/>
            <a:headEnd type="stealth" w="med" len="med"/>
            <a:tailEnd type="none" w="med" len="med"/>
          </a:ln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206000" y="1558440"/>
              <a:ext cx="9122760" cy="56095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8080" y="1550160"/>
                <a:ext cx="9139680" cy="5625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2120900" y="186025"/>
            <a:ext cx="9486900" cy="1789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1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One-Way Decisions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555575" y="1524000"/>
            <a:ext cx="5712000" cy="720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'Before 5</a:t>
            </a:r>
            <a:r>
              <a:rPr lang="en-US" sz="32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if  x == 5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'Is 5</a:t>
            </a:r>
            <a:r>
              <a:rPr lang="en-US" sz="32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'Is Still 5</a:t>
            </a:r>
            <a:r>
              <a:rPr lang="en-US" sz="32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'Third 5</a:t>
            </a:r>
            <a:r>
              <a:rPr lang="en-US" sz="32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'Afterwards 5’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'Before 6’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6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'Is 6</a:t>
            </a:r>
            <a:r>
              <a:rPr lang="en-US" sz="3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'Is Still 6</a:t>
            </a:r>
            <a:r>
              <a:rPr lang="en-US" sz="3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'Third 6</a:t>
            </a:r>
            <a:r>
              <a:rPr lang="en-US" sz="3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'Afterwards 6'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7188200" y="2881311"/>
            <a:ext cx="2457300" cy="387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Is Still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Third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Afterwards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Afterwards 6</a:t>
            </a:r>
          </a:p>
        </p:txBody>
      </p:sp>
      <p:cxnSp>
        <p:nvCxnSpPr>
          <p:cNvPr id="159" name="Shape 159"/>
          <p:cNvCxnSpPr/>
          <p:nvPr/>
        </p:nvCxnSpPr>
        <p:spPr>
          <a:xfrm rot="10800000">
            <a:off x="6306400" y="3725299"/>
            <a:ext cx="640499" cy="339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60" name="Shape 160"/>
          <p:cNvCxnSpPr/>
          <p:nvPr/>
        </p:nvCxnSpPr>
        <p:spPr>
          <a:xfrm flipH="1">
            <a:off x="4852361" y="6194425"/>
            <a:ext cx="2264400" cy="498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61" name="Shape 161"/>
          <p:cNvCxnSpPr/>
          <p:nvPr/>
        </p:nvCxnSpPr>
        <p:spPr>
          <a:xfrm rot="10800000">
            <a:off x="11982336" y="1255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62" name="Shape 162"/>
          <p:cNvSpPr/>
          <p:nvPr/>
        </p:nvSpPr>
        <p:spPr>
          <a:xfrm>
            <a:off x="10566400" y="1816100"/>
            <a:ext cx="2870100" cy="1269899"/>
          </a:xfrm>
          <a:prstGeom prst="diamond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== 5 ?</a:t>
            </a:r>
          </a:p>
        </p:txBody>
      </p:sp>
      <p:cxnSp>
        <p:nvCxnSpPr>
          <p:cNvPr id="163" name="Shape 163"/>
          <p:cNvCxnSpPr/>
          <p:nvPr/>
        </p:nvCxnSpPr>
        <p:spPr>
          <a:xfrm rot="10800000">
            <a:off x="11982461" y="3033737"/>
            <a:ext cx="49200" cy="40608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64" name="Shape 164"/>
          <p:cNvCxnSpPr/>
          <p:nvPr/>
        </p:nvCxnSpPr>
        <p:spPr>
          <a:xfrm rot="10800000">
            <a:off x="13424024" y="2444749"/>
            <a:ext cx="724500" cy="57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5" name="Shape 165"/>
          <p:cNvCxnSpPr/>
          <p:nvPr/>
        </p:nvCxnSpPr>
        <p:spPr>
          <a:xfrm rot="10800000" flipH="1">
            <a:off x="14168437" y="2444874"/>
            <a:ext cx="15899" cy="644400"/>
          </a:xfrm>
          <a:prstGeom prst="straightConnector1">
            <a:avLst/>
          </a:prstGeom>
          <a:noFill/>
          <a:ln w="508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66" name="Shape 166"/>
          <p:cNvCxnSpPr/>
          <p:nvPr/>
        </p:nvCxnSpPr>
        <p:spPr>
          <a:xfrm>
            <a:off x="14162087" y="2422525"/>
            <a:ext cx="69899" cy="38591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7" name="Shape 167"/>
          <p:cNvCxnSpPr/>
          <p:nvPr/>
        </p:nvCxnSpPr>
        <p:spPr>
          <a:xfrm>
            <a:off x="12098336" y="6299200"/>
            <a:ext cx="2149499" cy="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68" name="Shape 168"/>
          <p:cNvSpPr txBox="1"/>
          <p:nvPr/>
        </p:nvSpPr>
        <p:spPr>
          <a:xfrm>
            <a:off x="13261012" y="1607350"/>
            <a:ext cx="725399" cy="62219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12712700" y="4152900"/>
            <a:ext cx="2921099" cy="749399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'Still 5'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12712700" y="5257800"/>
            <a:ext cx="2921099" cy="749399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'Third 5'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10883900" y="3111500"/>
            <a:ext cx="723900" cy="62219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12712700" y="3048000"/>
            <a:ext cx="2921099" cy="749399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'Is 5'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0" y="2246400"/>
              <a:ext cx="12097800" cy="57913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120" y="2239920"/>
                <a:ext cx="12112200" cy="5802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b="0" i="0" u="none" strike="noStrike" cap="none" baseline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Indentation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 baseline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Increase indent 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indent after an </a:t>
            </a:r>
            <a:r>
              <a:rPr lang="en-US" sz="32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or </a:t>
            </a:r>
            <a:r>
              <a:rPr lang="en-US" sz="32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(after : 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 baseline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Maintain indent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indicate the </a:t>
            </a:r>
            <a:r>
              <a:rPr lang="en-US" sz="3200" b="0" i="0" u="none" strike="noStrike" cap="none" baseline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scope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block (which lines are affected by the</a:t>
            </a:r>
            <a:r>
              <a:rPr lang="en-US" sz="32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if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/</a:t>
            </a:r>
            <a:r>
              <a:rPr lang="en-US" sz="32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 baseline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Reduce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baseline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indent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1" u="none" strike="noStrike" cap="none" baseline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back to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level of the </a:t>
            </a:r>
            <a:r>
              <a:rPr lang="en-US" sz="32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or </a:t>
            </a:r>
            <a:r>
              <a:rPr lang="en-US" sz="32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to indicate the end of the block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Blank lines 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are ignored - they do not affect </a:t>
            </a:r>
            <a:r>
              <a:rPr lang="en-US" sz="3200" b="0" i="0" u="none" strike="noStrike" cap="none" baseline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indentation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Comments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on a line by themselves are ignored w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ith regard to 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baseline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indentation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374120" y="0"/>
              <a:ext cx="14645520" cy="61326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4760" y="-8640"/>
                <a:ext cx="14665320" cy="6148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10100" b="0" i="0" u="none" strike="noStrike" cap="none" baseline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Warning</a:t>
            </a:r>
            <a:r>
              <a:rPr lang="en-US" sz="7600" b="0" i="0" u="none" strike="noStrike" cap="none" baseline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: Turn Off Tabs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155700" y="224155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Most text editors can turn </a:t>
            </a:r>
            <a:r>
              <a:rPr lang="en-US" sz="3200" b="0" i="0" u="none" strike="noStrike" cap="none" baseline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tabs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into </a:t>
            </a:r>
            <a:r>
              <a:rPr lang="en-US" sz="3200" b="0" i="0" u="none" strike="noStrike" cap="none" baseline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spaces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make sure to enable this feature</a:t>
            </a:r>
          </a:p>
          <a:p>
            <a:pPr marL="1041400" marR="0" lvl="1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NotePad++:  Settings -&gt; Preferences -&gt; Language Menu/</a:t>
            </a:r>
            <a:r>
              <a:rPr lang="en-US" sz="3200" b="0" i="0" u="none" strike="noStrike" cap="none" baseline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Tab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Settings</a:t>
            </a:r>
          </a:p>
          <a:p>
            <a:pPr marL="1041400" marR="0" lvl="1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TextWrangler:  TextWrangler -&gt; Preferences -&gt; Editor Defaults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cares a *lot* about how far a line is </a:t>
            </a:r>
            <a:r>
              <a:rPr lang="en-US" sz="3200" b="0" i="0" u="none" strike="noStrike" cap="none" baseline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indented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 If you mix </a:t>
            </a:r>
            <a:r>
              <a:rPr lang="en-US" sz="3200" b="0" i="0" u="none" strike="noStrike" cap="none" baseline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tabs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lang="en-US" sz="3200" b="0" i="0" u="none" strike="noStrike" cap="none" baseline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spaces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you may get 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200" b="0" i="0" u="none" strike="noStrike" cap="none" baseline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indentation errors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200" b="0" i="0" u="none" strike="noStrike" cap="none" baseline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even if everything looks fine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1931324" y="7854250"/>
            <a:ext cx="12033299" cy="545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Please do this now while you are thinking about it so we can all stay sane...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58240" y="1862280"/>
              <a:ext cx="13661640" cy="52059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0680" y="1854360"/>
                <a:ext cx="13678920" cy="5221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000" y="0"/>
            <a:ext cx="8756649" cy="66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45300" y="3759200"/>
            <a:ext cx="9182099" cy="530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/>
          <p:nvPr/>
        </p:nvSpPr>
        <p:spPr>
          <a:xfrm>
            <a:off x="1219200" y="1308100"/>
            <a:ext cx="1270000" cy="1270000"/>
          </a:xfrm>
          <a:prstGeom prst="rightArrow">
            <a:avLst>
              <a:gd name="adj1" fmla="val 41925"/>
              <a:gd name="adj2" fmla="val 23141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11264900" y="7188200"/>
            <a:ext cx="1270000" cy="1270000"/>
          </a:xfrm>
          <a:prstGeom prst="rightArrow">
            <a:avLst>
              <a:gd name="adj1" fmla="val 28791"/>
              <a:gd name="adj2" fmla="val 26088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Shape 194"/>
          <p:cNvSpPr txBox="1"/>
          <p:nvPr/>
        </p:nvSpPr>
        <p:spPr>
          <a:xfrm>
            <a:off x="10556875" y="977900"/>
            <a:ext cx="42799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This will save you much unnecessary pain.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13063680" y="7347960"/>
              <a:ext cx="1288440" cy="4820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058280" y="7342200"/>
                <a:ext cx="1301760" cy="494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/>
        </p:nvSpPr>
        <p:spPr>
          <a:xfrm>
            <a:off x="4598450" y="2438400"/>
            <a:ext cx="7183500" cy="5854799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 than 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'Still bigger'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'Done with 2'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i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i &gt; 2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'Bigger than 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'Done with i', 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4144962" y="355600"/>
            <a:ext cx="7183437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increase / </a:t>
            </a:r>
            <a:r>
              <a:rPr lang="en-US" sz="3600" b="0" i="0" u="none" strike="noStrike" cap="none" baseline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maintain</a:t>
            </a:r>
            <a:r>
              <a:rPr lang="en-US" sz="3600" b="0" i="0" u="none" strike="noStrike" cap="none" baseline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after if or for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decrease to indicate end of block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/>
          </a:p>
        </p:txBody>
      </p:sp>
      <p:cxnSp>
        <p:nvCxnSpPr>
          <p:cNvPr id="201" name="Shape 201"/>
          <p:cNvCxnSpPr/>
          <p:nvPr/>
        </p:nvCxnSpPr>
        <p:spPr>
          <a:xfrm>
            <a:off x="3884075" y="47879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2" name="Shape 202"/>
          <p:cNvCxnSpPr/>
          <p:nvPr/>
        </p:nvCxnSpPr>
        <p:spPr>
          <a:xfrm rot="10800000">
            <a:off x="3830000" y="37210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3" name="Shape 203"/>
          <p:cNvCxnSpPr/>
          <p:nvPr/>
        </p:nvCxnSpPr>
        <p:spPr>
          <a:xfrm rot="10800000">
            <a:off x="3830000" y="71881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4" name="Shape 204"/>
          <p:cNvCxnSpPr/>
          <p:nvPr/>
        </p:nvCxnSpPr>
        <p:spPr>
          <a:xfrm>
            <a:off x="3884075" y="76200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5" name="Shape 205"/>
          <p:cNvCxnSpPr/>
          <p:nvPr/>
        </p:nvCxnSpPr>
        <p:spPr>
          <a:xfrm rot="10800000">
            <a:off x="3830000" y="6273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6" name="Shape 206"/>
          <p:cNvCxnSpPr/>
          <p:nvPr/>
        </p:nvCxnSpPr>
        <p:spPr>
          <a:xfrm rot="10800000">
            <a:off x="3830000" y="4241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7" name="Shape 207"/>
          <p:cNvCxnSpPr/>
          <p:nvPr/>
        </p:nvCxnSpPr>
        <p:spPr>
          <a:xfrm rot="10800000">
            <a:off x="3830000" y="67944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8" name="Shape 208"/>
          <p:cNvCxnSpPr/>
          <p:nvPr/>
        </p:nvCxnSpPr>
        <p:spPr>
          <a:xfrm rot="10800000">
            <a:off x="3830000" y="57276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9" name="Shape 209"/>
          <p:cNvCxnSpPr/>
          <p:nvPr/>
        </p:nvCxnSpPr>
        <p:spPr>
          <a:xfrm rot="10800000">
            <a:off x="3830000" y="27050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0" name="Shape 210"/>
          <p:cNvCxnSpPr/>
          <p:nvPr/>
        </p:nvCxnSpPr>
        <p:spPr>
          <a:xfrm rot="10800000">
            <a:off x="3830000" y="31876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1" name="Shape 211"/>
          <p:cNvCxnSpPr/>
          <p:nvPr/>
        </p:nvCxnSpPr>
        <p:spPr>
          <a:xfrm>
            <a:off x="3884075" y="80772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259720" y="846000"/>
              <a:ext cx="6154200" cy="64926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51800" y="838800"/>
                <a:ext cx="6171480" cy="6508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1741</Words>
  <Application>Microsoft Office PowerPoint</Application>
  <PresentationFormat>Custom</PresentationFormat>
  <Paragraphs>433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Cabin</vt:lpstr>
      <vt:lpstr>Merriweather Sans</vt:lpstr>
      <vt:lpstr>Arial</vt:lpstr>
      <vt:lpstr>Courier New</vt:lpstr>
      <vt:lpstr>Title &amp; Bullets - 2 Column</vt:lpstr>
      <vt:lpstr>Learning Python</vt:lpstr>
      <vt:lpstr>Conditional Steps</vt:lpstr>
      <vt:lpstr>Comparison Operators</vt:lpstr>
      <vt:lpstr>Comparison Operators</vt:lpstr>
      <vt:lpstr>One-Way Decisions</vt:lpstr>
      <vt:lpstr>Indentation</vt:lpstr>
      <vt:lpstr>Warning: Turn Off Tabs</vt:lpstr>
      <vt:lpstr>PowerPoint Presentation</vt:lpstr>
      <vt:lpstr>PowerPoint Presentation</vt:lpstr>
      <vt:lpstr>PowerPoint Presentation</vt:lpstr>
      <vt:lpstr>PowerPoint Presentation</vt:lpstr>
      <vt:lpstr>Two-way Decisions</vt:lpstr>
      <vt:lpstr>Two-way using else :</vt:lpstr>
      <vt:lpstr>Two-way using else :</vt:lpstr>
      <vt:lpstr>Multi-way</vt:lpstr>
      <vt:lpstr>Multi-way</vt:lpstr>
      <vt:lpstr>Multi-way</vt:lpstr>
      <vt:lpstr>Multi-way</vt:lpstr>
      <vt:lpstr>Multi-way</vt:lpstr>
      <vt:lpstr>Multi-way Puzzles</vt:lpstr>
      <vt:lpstr>The try / except Structure</vt:lpstr>
      <vt:lpstr>PowerPoint Presentation</vt:lpstr>
      <vt:lpstr>PowerPoint Presentation</vt:lpstr>
      <vt:lpstr>PowerPoint Presentation</vt:lpstr>
      <vt:lpstr>PowerPoint Presentation</vt:lpstr>
      <vt:lpstr>try / except</vt:lpstr>
      <vt:lpstr>Sample try / except</vt:lpstr>
      <vt:lpstr>PowerPoint Presentation</vt:lpstr>
      <vt:lpstr>PowerPoint Presentation</vt:lpstr>
      <vt:lpstr>Summary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</dc:title>
  <dc:creator>Keshwani, Anup</dc:creator>
  <cp:lastModifiedBy>Keshwani, Anup</cp:lastModifiedBy>
  <cp:revision>4</cp:revision>
  <dcterms:modified xsi:type="dcterms:W3CDTF">2015-11-25T16:31:26Z</dcterms:modified>
</cp:coreProperties>
</file>