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8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6256000" cy="9144000"/>
  <p:notesSz cx="6858000" cy="9144000"/>
  <p:embeddedFontLst>
    <p:embeddedFont>
      <p:font typeface="Cabin" panose="020B0604020202020204" charset="0"/>
      <p:regular r:id="rId35"/>
      <p:bold r:id="rId36"/>
      <p:italic r:id="rId37"/>
      <p:boldItalic r:id="rId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80314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641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052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519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421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862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0510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351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812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0151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2379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476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4202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237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9266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9210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6372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0427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3748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891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6945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7425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873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2749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4781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7909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99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383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0568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56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7097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965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27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363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1pPr>
            <a:lvl2pPr marL="457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2pPr>
            <a:lvl3pPr marL="914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3pPr>
            <a:lvl4pPr marL="1371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4pPr>
            <a:lvl5pPr marL="18288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5pPr>
            <a:lvl6pPr marL="22860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6pPr>
            <a:lvl7pPr marL="2743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7pPr>
            <a:lvl8pPr marL="3200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8pPr>
            <a:lvl9pPr marL="3657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4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7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3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19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27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2pPr>
            <a:lvl3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3pPr>
            <a:lvl4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4pPr>
            <a:lvl5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5pPr>
            <a:lvl6pPr marL="4572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6pPr>
            <a:lvl7pPr marL="9144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7pPr>
            <a:lvl8pPr marL="13716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8pPr>
            <a:lvl9pPr marL="18288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5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Wwww.</a:t>
            </a:r>
          </a:p>
        </p:txBody>
      </p:sp>
    </p:spTree>
    <p:extLst>
      <p:ext uri="{BB962C8B-B14F-4D97-AF65-F5344CB8AC3E}">
        <p14:creationId xmlns:p14="http://schemas.microsoft.com/office/powerpoint/2010/main" val="197551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1pPr>
            <a:lvl2pPr marL="939800" marR="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2pPr>
            <a:lvl3pPr marL="12319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3pPr>
            <a:lvl4pPr marL="15367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4pPr>
            <a:lvl5pPr marL="18288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5pPr>
            <a:lvl6pPr marL="22860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6pPr>
            <a:lvl7pPr marL="27432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7pPr>
            <a:lvl8pPr marL="32004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8pPr>
            <a:lvl9pPr marL="36576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Shape 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37217" y="8079205"/>
            <a:ext cx="2605575" cy="42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11531132" y="8524328"/>
            <a:ext cx="4423102" cy="498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sz="3000" u="sng" dirty="0">
                <a:solidFill>
                  <a:srgbClr val="009999"/>
                </a:solidFill>
                <a:hlinkClick r:id="rId13"/>
              </a:rPr>
              <a:t>www.KnowBigData.com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355888" y="8524328"/>
            <a:ext cx="4423102" cy="498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sz="3000" u="sng" dirty="0" smtClean="0">
                <a:solidFill>
                  <a:srgbClr val="009999"/>
                </a:solidFill>
                <a:hlinkClick r:id="rId13"/>
              </a:rPr>
              <a:t>www.techboost.in</a:t>
            </a:r>
            <a:endParaRPr lang="en-US" sz="3000" u="sng" dirty="0">
              <a:solidFill>
                <a:srgbClr val="009999"/>
              </a:solidFill>
              <a:hlinkClick r:id="rId13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8" y="7681459"/>
            <a:ext cx="2688609" cy="826516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688606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Clr>
                <a:schemeClr val="dk2"/>
              </a:buClr>
              <a:buSzPct val="25000"/>
              <a:buNone/>
            </a:pPr>
            <a:r>
              <a:rPr lang="en-US" sz="4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6 - Strings</a:t>
            </a:r>
            <a:endParaRPr lang="en-US" sz="48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442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lang="en-US" sz="3600" b="0" i="0" u="none" strike="noStrike" cap="none" baseline="0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185" name="Shape 185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 baseline="0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 baseline="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187" name="Shape 187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88" name="Shape 188"/>
            <p:cNvCxnSpPr/>
            <p:nvPr/>
          </p:nvCxnSpPr>
          <p:spPr>
            <a:xfrm rot="10800000" flipH="1">
              <a:off x="5434424" y="966711"/>
              <a:ext cx="727200" cy="822300"/>
            </a:xfrm>
            <a:prstGeom prst="straightConnector1">
              <a:avLst/>
            </a:prstGeom>
            <a:noFill/>
            <a:ln w="63500" cap="rnd" cmpd="sng">
              <a:solidFill>
                <a:srgbClr val="FF7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hape 193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94" name="Shape 194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196" name="Shape 196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 flipH="1">
            <a:off x="66976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00" name="Shape 20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 baseline="0"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Advance letter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215" name="Shape 215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lang="en-US" sz="34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second number is beyond the end of the string, it stops at the end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1" i="0" u="none" strike="noStrike" cap="none" baseline="0">
                <a:solidFill>
                  <a:srgbClr val="996633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lang="en-US" sz="3400" b="0" i="1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lang="en-US" sz="3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https://docs.python.org/2/library/stdtypes.html#string-methods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700199" y="2275114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lang="en-US" sz="3600" b="0" i="0" u="none" strike="noStrike" cap="none" baseline="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0" name="Shape 330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77" name="Shape 377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0" name="Shape 380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lang="en-US" sz="30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3912850" y="1962625"/>
            <a:ext cx="8430300" cy="615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dir("");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help("".split)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dir(sys);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help(sys.gettrace)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800"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Google for anything.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Getting Help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399" name="Shape 399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lang="en-US" sz="3600" b="0" i="0" u="none" strike="noStrike" cap="none" baseline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127" name="Shape 127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8" name="Shape 128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130" name="Shape 130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1" name="Shape 131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6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139" name="Shape 139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0" name="Shape 140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1" name="Shape 141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1856</Words>
  <Application>Microsoft Office PowerPoint</Application>
  <PresentationFormat>Custom</PresentationFormat>
  <Paragraphs>419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Courier New</vt:lpstr>
      <vt:lpstr>Cabin</vt:lpstr>
      <vt:lpstr>1_Title &amp; Bullets - 2 Column</vt:lpstr>
      <vt:lpstr>Learning Python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Keshwani, Anup</cp:lastModifiedBy>
  <cp:revision>4</cp:revision>
  <dcterms:modified xsi:type="dcterms:W3CDTF">2015-11-30T13:15:27Z</dcterms:modified>
</cp:coreProperties>
</file>