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6256000" cy="9144000"/>
  <p:notesSz cx="6858000" cy="9144000"/>
  <p:embeddedFontLst>
    <p:embeddedFont>
      <p:font typeface="Cabin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67" y="-10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9121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nowBigData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2700" y="8001000"/>
            <a:ext cx="1219199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661900" y="8389200"/>
            <a:ext cx="1945799" cy="769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482125" y="8507978"/>
            <a:ext cx="3392874" cy="5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4707250" y="8507975"/>
            <a:ext cx="6841499" cy="62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www.KnowBigData.com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11 - Regular Expressions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82250" y="3305150"/>
            <a:ext cx="8364000" cy="323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73925" y="7531125"/>
            <a:ext cx="157622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dot character matches any character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asterisk character, the character is “any number of times”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“any number of times”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351710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1277600" y="7785100"/>
            <a:ext cx="4818898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30" name="Shape 130"/>
          <p:cNvCxnSpPr>
            <a:endCxn id="128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11497399" y="5752648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351710" y="5143500"/>
            <a:ext cx="49625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1277600" y="7785100"/>
            <a:ext cx="4818898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3" name="Shape 143"/>
          <p:cNvCxnSpPr>
            <a:endCxn id="141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11615674" y="5797498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“clean” your data is and the purpose of your application, you may want to narrow your match down a bit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“clean” your data is and the purpose of your application, you may want to narrow your match down a bit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351710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431210" y="7937500"/>
            <a:ext cx="736599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157" name="Shape 157"/>
          <p:cNvCxnSpPr>
            <a:stCxn id="153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8" name="Shape 158"/>
          <p:cNvCxnSpPr>
            <a:endCxn id="156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11615735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75400" y="5645150"/>
            <a:ext cx="9648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931862" y="7683500"/>
            <a:ext cx="37053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3097211" y="7026275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091625" y="4864050"/>
            <a:ext cx="11680500" cy="35750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186" name="Shape 186"/>
          <p:cNvCxnSpPr/>
          <p:nvPr/>
        </p:nvCxnSpPr>
        <p:spPr>
          <a:xfrm rot="10800000" flipH="1">
            <a:off x="12652975" y="4997448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7" name="Shape 187"/>
          <p:cNvSpPr txBox="1"/>
          <p:nvPr/>
        </p:nvSpPr>
        <p:spPr>
          <a:xfrm>
            <a:off x="7289800" y="7480300"/>
            <a:ext cx="416549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188" name="Shape 188"/>
          <p:cNvCxnSpPr/>
          <p:nvPr/>
        </p:nvCxnSpPr>
        <p:spPr>
          <a:xfrm flipH="1">
            <a:off x="10720236" y="6611935"/>
            <a:ext cx="514499" cy="9350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11785600" y="7493000"/>
            <a:ext cx="416549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13004875" y="6502475"/>
            <a:ext cx="863400" cy="9905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91" name="Shape 191"/>
          <p:cNvSpPr txBox="1"/>
          <p:nvPr/>
        </p:nvSpPr>
        <p:spPr>
          <a:xfrm>
            <a:off x="1155695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? character - the + and * chill out a bit...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201" name="Shape 201"/>
          <p:cNvCxnSpPr>
            <a:stCxn id="199" idx="0"/>
          </p:cNvCxnSpPr>
          <p:nvPr/>
        </p:nvCxnSpPr>
        <p:spPr>
          <a:xfrm rot="10800000" flipH="1">
            <a:off x="12316299" y="4772250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2" name="Shape 202"/>
          <p:cNvSpPr txBox="1"/>
          <p:nvPr/>
        </p:nvSpPr>
        <p:spPr>
          <a:xfrm>
            <a:off x="7289800" y="7480300"/>
            <a:ext cx="416549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10644036" y="6611935"/>
            <a:ext cx="514499" cy="9350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4" name="Shape 204"/>
          <p:cNvSpPr txBox="1"/>
          <p:nvPr/>
        </p:nvSpPr>
        <p:spPr>
          <a:xfrm>
            <a:off x="11785600" y="7493000"/>
            <a:ext cx="416549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205" name="Shape 205"/>
          <p:cNvCxnSpPr>
            <a:endCxn id="204" idx="0"/>
          </p:cNvCxnSpPr>
          <p:nvPr/>
        </p:nvCxnSpPr>
        <p:spPr>
          <a:xfrm>
            <a:off x="13483749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String Extraction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separately determine which portion of the match is to be extracted by using parentheses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192000" y="5349975"/>
            <a:ext cx="3238499" cy="92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7" name="Shape 217"/>
          <p:cNvCxnSpPr/>
          <p:nvPr/>
        </p:nvCxnSpPr>
        <p:spPr>
          <a:xfrm flipH="1">
            <a:off x="14363561" y="6291260"/>
            <a:ext cx="182699" cy="8348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569825" y="781795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806700" y="2946400"/>
            <a:ext cx="10642498" cy="4281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“regex” or “regexp”, provides a concise and flexible means for matching strings of text, such as particular characters, words, or patterns of characters. A regular expression is written in a formal language that can be interpreted by a regular expression processor.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String Extraction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0377800" y="5581650"/>
            <a:ext cx="6068700" cy="92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 flipH="1">
            <a:off x="15337811" y="6561199"/>
            <a:ext cx="182699" cy="834898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re.findall('^From:.*? (\S+@\S+)',x)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787475" y="3154350"/>
            <a:ext cx="15182700" cy="554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237" name="Shape 237"/>
          <p:cNvCxnSpPr/>
          <p:nvPr/>
        </p:nvCxnSpPr>
        <p:spPr>
          <a:xfrm rot="10800000">
            <a:off x="6302374" y="1481137"/>
            <a:ext cx="19048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>
            <a:off x="9004299" y="1485898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6351587" y="2446335"/>
            <a:ext cx="2541587" cy="19048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0" name="Shape 240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306622" y="7543800"/>
            <a:ext cx="107709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 sign</a:t>
            </a:r>
          </a:p>
        </p:txBody>
      </p:sp>
      <p:cxnSp>
        <p:nvCxnSpPr>
          <p:cNvPr id="259" name="Shape 259"/>
          <p:cNvCxnSpPr/>
          <p:nvPr/>
        </p:nvCxnSpPr>
        <p:spPr>
          <a:xfrm flipH="1">
            <a:off x="7078661" y="6591300"/>
            <a:ext cx="530223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0" name="Shape 260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343748" y="7594600"/>
            <a:ext cx="61256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8707435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>
            <a:off x="10431460" y="6672260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flipH="1">
            <a:off x="9342510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2" name="Shape 272"/>
          <p:cNvSpPr txBox="1"/>
          <p:nvPr/>
        </p:nvSpPr>
        <p:spPr>
          <a:xfrm>
            <a:off x="10272696" y="7594600"/>
            <a:ext cx="49238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823275" y="7620000"/>
            <a:ext cx="76344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8340725" y="6692900"/>
            <a:ext cx="793748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9621836" y="6734175"/>
            <a:ext cx="895348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4" name="Shape 284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66725" y="3841750"/>
            <a:ext cx="15760800" cy="305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806825" y="8013700"/>
            <a:ext cx="117984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6852185" y="6591300"/>
            <a:ext cx="858300" cy="14393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4" name="Shape 294"/>
          <p:cNvCxnSpPr/>
          <p:nvPr/>
        </p:nvCxnSpPr>
        <p:spPr>
          <a:xfrm>
            <a:off x="9501185" y="6692900"/>
            <a:ext cx="2319337" cy="1343023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5" name="Shape 295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 sign</a:t>
            </a:r>
          </a:p>
        </p:txBody>
      </p:sp>
      <p:cxnSp>
        <p:nvCxnSpPr>
          <p:cNvPr id="304" name="Shape 304"/>
          <p:cNvCxnSpPr/>
          <p:nvPr/>
        </p:nvCxnSpPr>
        <p:spPr>
          <a:xfrm flipH="1">
            <a:off x="10110785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>
            <a:off x="11352210" y="6651625"/>
            <a:ext cx="468311" cy="1384298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6" name="Shape 306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401025" y="8062475"/>
            <a:ext cx="78963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315" name="Shape 315"/>
          <p:cNvCxnSpPr/>
          <p:nvPr/>
        </p:nvCxnSpPr>
        <p:spPr>
          <a:xfrm flipH="1">
            <a:off x="11367985" y="6705600"/>
            <a:ext cx="330300" cy="13445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6" name="Shape 316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998523" y="7734300"/>
            <a:ext cx="56013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325" name="Shape 325"/>
          <p:cNvCxnSpPr/>
          <p:nvPr/>
        </p:nvCxnSpPr>
        <p:spPr>
          <a:xfrm flipH="1">
            <a:off x="11175998" y="6651625"/>
            <a:ext cx="868362" cy="112236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flipH="1">
            <a:off x="13849286" y="6632575"/>
            <a:ext cx="20698" cy="11555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>
            <a:off x="11234735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1697722" y="7734300"/>
            <a:ext cx="43821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“wild card” expressions for matching and parsing strings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641600" y="766925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338" name="Shape 338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9" name="Shape 339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9969500" y="241300"/>
            <a:ext cx="51181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52449" y="2382825"/>
            <a:ext cx="15676198" cy="4924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288675" y="7077300"/>
            <a:ext cx="4717198" cy="1200298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Maximum: 0.9907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lang="en-US"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Email Validator?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81837" marR="0" lvl="0" indent="-11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[a-</a:t>
            </a:r>
            <a:r>
              <a:rPr lang="en-US" sz="4800" b="0" i="0" u="none" strike="noStrike" cap="none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4800" b="0" i="0" u="none" strike="noStrike" cap="none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800" b="0" i="0" u="none" strike="noStrike" cap="none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Z0</a:t>
            </a:r>
            <a:r>
              <a:rPr lang="en-US" sz="4800" b="0" i="0" u="none" strike="noStrike" cap="none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-9_]+@[a-</a:t>
            </a:r>
            <a:r>
              <a:rPr lang="en-US" sz="4800" b="0" i="0" u="none" strike="noStrike" cap="none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4800" b="0" i="0" u="none" strike="noStrike" cap="none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800" b="0" i="0" u="none" strike="noStrike" cap="none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Z0</a:t>
            </a:r>
            <a:r>
              <a:rPr lang="en-US" sz="4800" b="0" i="0" u="none" strike="noStrike" cap="none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-9_]+\.[a-</a:t>
            </a:r>
            <a:r>
              <a:rPr lang="en-US" sz="4800" b="0" i="0" u="none" strike="noStrike" cap="none" dirty="0" err="1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zA</a:t>
            </a:r>
            <a:r>
              <a:rPr lang="en-US" sz="4800" b="0" i="0" u="none" strike="noStrike" cap="none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-Z]+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037225" y="1548475"/>
            <a:ext cx="14719200" cy="683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1600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003085" y="8102600"/>
            <a:ext cx="340049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951785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374" name="Shape 374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12503325" y="7445400"/>
            <a:ext cx="312599" cy="6062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2825410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 flipH="1">
            <a:off x="14180459" y="5880099"/>
            <a:ext cx="86398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390" name="Shape 390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857500" y="8077200"/>
            <a:ext cx="1041389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70" name="Shape 70"/>
          <p:cNvSpPr/>
          <p:nvPr/>
        </p:nvSpPr>
        <p:spPr>
          <a:xfrm flipH="1">
            <a:off x="13271599" y="914475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511300" y="3124200"/>
            <a:ext cx="13233298" cy="53594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“marker characters” - programming with characters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“old school” language - compact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112710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0798700" y="7645400"/>
            <a:ext cx="515279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 other than newline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for strings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76925" y="3652600"/>
            <a:ext cx="7406099" cy="323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1923</Words>
  <Application>Microsoft Office PowerPoint</Application>
  <PresentationFormat>Custom</PresentationFormat>
  <Paragraphs>306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Courier New</vt:lpstr>
      <vt:lpstr>Cabin</vt:lpstr>
      <vt:lpstr>Title &amp; Bullets - 2 Column</vt:lpstr>
      <vt:lpstr>Learning Python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Email Validator?</vt:lpstr>
      <vt:lpstr>PowerPoint Presentation</vt:lpstr>
      <vt:lpstr>Regular Expression Quick Guide</vt:lpstr>
      <vt:lpstr>Escape Character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chand</cp:lastModifiedBy>
  <cp:revision>5</cp:revision>
  <dcterms:modified xsi:type="dcterms:W3CDTF">2020-10-20T10:05:24Z</dcterms:modified>
</cp:coreProperties>
</file>