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6256000" cy="9144000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115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9373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7636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293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811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061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463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25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79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769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1278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191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36812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35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0717" y="8524329"/>
            <a:ext cx="2605499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102" cy="498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10 - Tuples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87400" y="762000"/>
            <a:ext cx="4851400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131975" y="1132925"/>
            <a:ext cx="9123900" cy="670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10), ('c', 22), 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06037" y="3705550"/>
            <a:ext cx="5054700" cy="345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can do this even more directly using the built-in function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sorted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takes a sequence as a parameter and returns a sorted sequence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by </a:t>
            </a: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values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instead of key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72550" y="2590800"/>
            <a:ext cx="5517300" cy="5201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could construct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form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(value, key)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could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do this with a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that creates a list of tuples 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69200" y="2603500"/>
            <a:ext cx="9105900" cy="480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 v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k)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.sort(reverse=True)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2273300" y="2590800"/>
            <a:ext cx="5175300" cy="4519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9877425" y="2447925"/>
            <a:ext cx="6378574" cy="42656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like lists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82700" y="2590800"/>
            <a:ext cx="13233298" cy="19556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409912" y="4878625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('Glenn', 'Sally', 'Joseph')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( 1, 9, 2 )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(1, 9, 2)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0813150" y="4881350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but... Tuples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“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immutable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511300" y="2527300"/>
            <a:ext cx="13233298" cy="18389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Unlike a list, once you create a </a:t>
            </a:r>
            <a:r>
              <a:rPr lang="en-US" sz="38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cannot alter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its contents - similar to a string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49300" y="4876800"/>
            <a:ext cx="5078400" cy="283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994400" y="5029200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Traceback:'str'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1099800" y="5029200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Traceback:'tuple'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not support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Tale of  Two Sequences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Tuples are more efficient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298" cy="4628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Assignment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260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also put a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left-hand side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an assignment statement</a:t>
            </a:r>
          </a:p>
          <a:p>
            <a:pPr marL="49530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889500" y="5454650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(4, 'fred')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3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(99, 98)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3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057400" y="203200"/>
            <a:ext cx="12064198" cy="2454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Dictionaries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30850" y="2573150"/>
            <a:ext cx="5772300" cy="30762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 in dictionaries returns a list of (key, value)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7601050" y="2182500"/>
            <a:ext cx="7070400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['csev']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['cwen']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(k,v)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2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tups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('csev', 2)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('cwen', 4)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7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</a:t>
            </a:r>
            <a:r>
              <a:rPr lang="en-US" sz="7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Comparable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511300" y="2311400"/>
            <a:ext cx="13233298" cy="19457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comparison </a:t>
            </a:r>
            <a:r>
              <a:rPr lang="en-US" sz="38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operators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 with </a:t>
            </a: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other sequences. If the first item is equal, Python goes on to the next element,  and so on, until it finds elements that differ.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52800" y="4826000"/>
            <a:ext cx="11404500" cy="386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(0, 1, 2000000)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 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 'Jones', 'Sally') </a:t>
            </a:r>
            <a:r>
              <a:rPr lang="en-US" sz="32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2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Sorting Lists of </a:t>
            </a:r>
            <a:r>
              <a:rPr lang="en-US" sz="7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31241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take advantage of the ability to sort a list of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tuples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First we sort the dictionary by the key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items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method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876800" y="5403850"/>
            <a:ext cx="84693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825</Words>
  <Application>Microsoft Office PowerPoint</Application>
  <PresentationFormat>Custom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Cabin</vt:lpstr>
      <vt:lpstr>1_Title &amp; Bullets - 2 Column</vt:lpstr>
      <vt:lpstr>Learning Python</vt:lpstr>
      <vt:lpstr>Tuples are like lists</vt:lpstr>
      <vt:lpstr>but... Tuples are “immutable”</vt:lpstr>
      <vt:lpstr>A Tale of 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3</cp:revision>
  <dcterms:modified xsi:type="dcterms:W3CDTF">2020-10-20T03:07:23Z</dcterms:modified>
</cp:coreProperties>
</file>