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369b7f31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369b7f31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369b7f31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369b7f31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369b7f31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369b7f31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69b7f31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369b7f31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369b7f31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369b7f31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369b7f31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369b7f31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369b7f31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369b7f31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369b7f31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369b7f31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369b7f31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369b7f31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00950" y="1508663"/>
            <a:ext cx="7142100" cy="14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Analysis &amp; Prediction of Cryptocurrency Prices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75" y="3112246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 Bitcoin Trends using ARIMA, LSTM &amp; Prophet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6229450" y="4299750"/>
            <a:ext cx="245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Chandan Mandal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Name: Chandan Mandal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Email: chandan.dtsc@gmail.com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Analyze cryptocurrency (Bitcoin) price trends using time series forecasting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Apply statistical and machine learning models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Provide actionable insights for traders, investors, and analysts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Tools: Python, Streamlit, ARIMA, LSTM, Prophet, Matplotlib, Seaborn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Objective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Assist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Crypto Investors of America</a:t>
            </a:r>
            <a:b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 Bitcoin's price to inform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/ Sell / Hold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decisions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return while reducing volatility risk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on: Trend insights, risk assessment, and real-time visualization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Collection:</a:t>
            </a:r>
            <a:r>
              <a:rPr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APIs (e.g., CoinGecko, Binance)</a:t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Preprocessing:</a:t>
            </a:r>
            <a:r>
              <a:rPr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Cleaning, missing values, trend smoothing</a:t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Analysis:</a:t>
            </a:r>
            <a:r>
              <a:rPr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Price movement, volatility, seasonal patterns</a:t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Forecasting Models:</a:t>
            </a:r>
            <a:endParaRPr b="1"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52"/>
              <a:buFont typeface="Arial"/>
              <a:buChar char="●"/>
            </a:pPr>
            <a:r>
              <a:rPr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ARIMA</a:t>
            </a:r>
            <a:br>
              <a:rPr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"/>
              <a:buFont typeface="Arial"/>
              <a:buChar char="●"/>
            </a:pPr>
            <a:r>
              <a:rPr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br>
              <a:rPr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"/>
              <a:buFont typeface="Arial"/>
              <a:buChar char="●"/>
            </a:pPr>
            <a:r>
              <a:rPr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Facebook Prophet</a:t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Analysis:</a:t>
            </a:r>
            <a:r>
              <a:rPr lang="en-GB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(Optional) NLP from news and social media</a:t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Historical price visualization (2017–2021)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High volatility but general upward trend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Stationarity test results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Tools: Pandas, Matplotlib, Seaborn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Performance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Based on RMSE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ARIMA selected for lowest RMSE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Conservative predictions with low deviation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Limitations:</a:t>
            </a:r>
            <a:b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Misses large swings</a:t>
            </a:r>
            <a:b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ideal for high-frequency trading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Findings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Bitcoin prices grew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671%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5 years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Conservative forecasting models (ARIMA) perform reliably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LSTM/Prophet offer alternatives with varied trade-offs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insights can enhance decision-making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 &amp; Improvements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Conservative nature of ARIMA affects day-trading use</a:t>
            </a:r>
            <a:br>
              <a:rPr lang="en-GB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Potential model enhancements:</a:t>
            </a:r>
            <a:br>
              <a:rPr lang="en-GB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/>
              <a:t>Hybrid models (ARIMA + LSTM)</a:t>
            </a:r>
            <a:br>
              <a:rPr lang="en-GB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/>
              <a:t>Incorporate real-time sentiment data</a:t>
            </a:r>
            <a:br>
              <a:rPr lang="en-GB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/>
              <a:t>Train on shorter intervals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Reliable forecasting helps mitigate crypto volatility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for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planning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not high-frequency trading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model tuning &amp; data enhancement recommended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