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handoutMasterIdLst>
    <p:handoutMasterId r:id="rId27"/>
  </p:handoutMasterIdLst>
  <p:sldIdLst>
    <p:sldId id="256" r:id="rId2"/>
    <p:sldId id="270" r:id="rId3"/>
    <p:sldId id="313" r:id="rId4"/>
    <p:sldId id="304" r:id="rId5"/>
    <p:sldId id="305" r:id="rId6"/>
    <p:sldId id="312" r:id="rId7"/>
    <p:sldId id="306" r:id="rId8"/>
    <p:sldId id="307" r:id="rId9"/>
    <p:sldId id="308" r:id="rId10"/>
    <p:sldId id="333" r:id="rId11"/>
    <p:sldId id="334" r:id="rId12"/>
    <p:sldId id="335" r:id="rId13"/>
    <p:sldId id="337" r:id="rId14"/>
    <p:sldId id="341" r:id="rId15"/>
    <p:sldId id="342" r:id="rId16"/>
    <p:sldId id="343" r:id="rId17"/>
    <p:sldId id="317" r:id="rId18"/>
    <p:sldId id="320" r:id="rId19"/>
    <p:sldId id="309" r:id="rId20"/>
    <p:sldId id="344" r:id="rId21"/>
    <p:sldId id="310" r:id="rId22"/>
    <p:sldId id="311" r:id="rId23"/>
    <p:sldId id="315" r:id="rId24"/>
    <p:sldId id="281"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urabh sajjan" initials="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02097"/>
    <a:srgbClr val="FF00FF"/>
    <a:srgbClr val="3333FF"/>
    <a:srgbClr val="FF66CC"/>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1" autoAdjust="0"/>
    <p:restoredTop sz="93842" autoAdjust="0"/>
  </p:normalViewPr>
  <p:slideViewPr>
    <p:cSldViewPr snapToGrid="0">
      <p:cViewPr varScale="1">
        <p:scale>
          <a:sx n="86" d="100"/>
          <a:sy n="86" d="100"/>
        </p:scale>
        <p:origin x="470"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3#1">
  <dgm:title val=""/>
  <dgm:desc val=""/>
  <dgm:catLst>
    <dgm:cat type="colorful" pri="10300"/>
  </dgm:catLst>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3#1">
  <dgm:title val=""/>
  <dgm:desc val=""/>
  <dgm:catLst>
    <dgm:cat type="accent3" pri="11300"/>
  </dgm:catLst>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ABD35F8E-961B-40F1-AE94-37854052A010}" type="doc">
      <dgm:prSet loTypeId="urn:microsoft.com/office/officeart/2005/8/layout/pyramid2#1" loCatId="pyramid" qsTypeId="urn:microsoft.com/office/officeart/2005/8/quickstyle/3d2#1" qsCatId="3D" csTypeId="urn:microsoft.com/office/officeart/2005/8/colors/colorful3#1" csCatId="colorful" phldr="1"/>
      <dgm:spPr/>
      <dgm:t>
        <a:bodyPr/>
        <a:lstStyle/>
        <a:p>
          <a:endParaRPr lang="en-IN"/>
        </a:p>
      </dgm:t>
    </dgm:pt>
    <dgm:pt modelId="{665ADBEC-BA2D-490C-85E0-BEFB518CF2B6}">
      <dgm:prSet/>
      <dgm:spPr/>
      <dgm:t>
        <a:bodyPr/>
        <a:lstStyle/>
        <a:p>
          <a:pPr rtl="0"/>
          <a:r>
            <a:rPr lang="en-US" dirty="0"/>
            <a:t>1. Introduction </a:t>
          </a:r>
          <a:endParaRPr lang="en-IN" dirty="0"/>
        </a:p>
      </dgm:t>
    </dgm:pt>
    <dgm:pt modelId="{F7361D60-6C34-4521-8166-1D62F8552122}" type="parTrans" cxnId="{F5EDA277-D33D-4F8C-A523-FA024FFD3C55}">
      <dgm:prSet/>
      <dgm:spPr/>
      <dgm:t>
        <a:bodyPr/>
        <a:lstStyle/>
        <a:p>
          <a:endParaRPr lang="en-IN"/>
        </a:p>
      </dgm:t>
    </dgm:pt>
    <dgm:pt modelId="{43410E27-9B40-491C-BF12-35E0A10E8608}" type="sibTrans" cxnId="{F5EDA277-D33D-4F8C-A523-FA024FFD3C55}">
      <dgm:prSet/>
      <dgm:spPr/>
      <dgm:t>
        <a:bodyPr/>
        <a:lstStyle/>
        <a:p>
          <a:endParaRPr lang="en-IN"/>
        </a:p>
      </dgm:t>
    </dgm:pt>
    <dgm:pt modelId="{0C287391-E0A9-4EA9-848D-F363D7BC5CAC}">
      <dgm:prSet/>
      <dgm:spPr/>
      <dgm:t>
        <a:bodyPr/>
        <a:lstStyle/>
        <a:p>
          <a:pPr rtl="0"/>
          <a:r>
            <a:rPr lang="en-US" dirty="0"/>
            <a:t>2. Objective</a:t>
          </a:r>
          <a:endParaRPr lang="en-IN" dirty="0"/>
        </a:p>
      </dgm:t>
    </dgm:pt>
    <dgm:pt modelId="{7EA12446-FCFC-45E6-933C-8CA9B5728A4C}" type="parTrans" cxnId="{94C3CD29-6B0B-412B-B0A5-3DD12E552E1A}">
      <dgm:prSet/>
      <dgm:spPr/>
      <dgm:t>
        <a:bodyPr/>
        <a:lstStyle/>
        <a:p>
          <a:endParaRPr lang="en-IN"/>
        </a:p>
      </dgm:t>
    </dgm:pt>
    <dgm:pt modelId="{470CC41D-DBD7-4F1D-A3B8-0E28BF6FA279}" type="sibTrans" cxnId="{94C3CD29-6B0B-412B-B0A5-3DD12E552E1A}">
      <dgm:prSet/>
      <dgm:spPr/>
      <dgm:t>
        <a:bodyPr/>
        <a:lstStyle/>
        <a:p>
          <a:endParaRPr lang="en-IN"/>
        </a:p>
      </dgm:t>
    </dgm:pt>
    <dgm:pt modelId="{238DA541-E87A-49CB-8877-BBA96C84116F}">
      <dgm:prSet/>
      <dgm:spPr/>
      <dgm:t>
        <a:bodyPr/>
        <a:lstStyle/>
        <a:p>
          <a:pPr rtl="0"/>
          <a:r>
            <a:rPr lang="en-US" dirty="0"/>
            <a:t>3. Literature survey </a:t>
          </a:r>
          <a:endParaRPr lang="en-IN" dirty="0"/>
        </a:p>
      </dgm:t>
    </dgm:pt>
    <dgm:pt modelId="{F38A3BD8-563D-48C4-8981-B4B4A5C892FC}" type="parTrans" cxnId="{F9B3C5DF-BFD9-4532-AB0C-EDAB65A162A6}">
      <dgm:prSet/>
      <dgm:spPr/>
      <dgm:t>
        <a:bodyPr/>
        <a:lstStyle/>
        <a:p>
          <a:endParaRPr lang="en-IN"/>
        </a:p>
      </dgm:t>
    </dgm:pt>
    <dgm:pt modelId="{0E95825E-86BF-4629-85D2-F6510B2B2841}" type="sibTrans" cxnId="{F9B3C5DF-BFD9-4532-AB0C-EDAB65A162A6}">
      <dgm:prSet/>
      <dgm:spPr/>
      <dgm:t>
        <a:bodyPr/>
        <a:lstStyle/>
        <a:p>
          <a:endParaRPr lang="en-IN"/>
        </a:p>
      </dgm:t>
    </dgm:pt>
    <dgm:pt modelId="{B0FAD690-C1B7-48AE-B7A5-CD8EF295815B}">
      <dgm:prSet/>
      <dgm:spPr/>
      <dgm:t>
        <a:bodyPr/>
        <a:lstStyle/>
        <a:p>
          <a:pPr rtl="0"/>
          <a:r>
            <a:rPr lang="en-US" dirty="0"/>
            <a:t>4. Problem Statement</a:t>
          </a:r>
          <a:endParaRPr lang="en-IN" dirty="0"/>
        </a:p>
      </dgm:t>
    </dgm:pt>
    <dgm:pt modelId="{5B6A66B6-FD8A-4D4D-85A1-D8C6A87DA119}" type="parTrans" cxnId="{13FA5183-2929-4C70-8082-81ED59EAAD94}">
      <dgm:prSet/>
      <dgm:spPr/>
      <dgm:t>
        <a:bodyPr/>
        <a:lstStyle/>
        <a:p>
          <a:endParaRPr lang="en-IN"/>
        </a:p>
      </dgm:t>
    </dgm:pt>
    <dgm:pt modelId="{0A7453A6-E095-474D-B484-FD322918F3A3}" type="sibTrans" cxnId="{13FA5183-2929-4C70-8082-81ED59EAAD94}">
      <dgm:prSet/>
      <dgm:spPr/>
      <dgm:t>
        <a:bodyPr/>
        <a:lstStyle/>
        <a:p>
          <a:endParaRPr lang="en-IN"/>
        </a:p>
      </dgm:t>
    </dgm:pt>
    <dgm:pt modelId="{FB568A1F-0EB5-4CBC-A964-38E5DB11A318}">
      <dgm:prSet/>
      <dgm:spPr/>
      <dgm:t>
        <a:bodyPr/>
        <a:lstStyle/>
        <a:p>
          <a:pPr rtl="0"/>
          <a:r>
            <a:rPr lang="en-US" dirty="0"/>
            <a:t>6. Bot working</a:t>
          </a:r>
          <a:endParaRPr lang="en-IN" dirty="0"/>
        </a:p>
      </dgm:t>
    </dgm:pt>
    <dgm:pt modelId="{005C42E9-EA35-45D8-893E-2FE82199B72D}" type="parTrans" cxnId="{721D792F-90F6-482C-927B-383A5644D1B5}">
      <dgm:prSet/>
      <dgm:spPr/>
      <dgm:t>
        <a:bodyPr/>
        <a:lstStyle/>
        <a:p>
          <a:endParaRPr lang="en-IN"/>
        </a:p>
      </dgm:t>
    </dgm:pt>
    <dgm:pt modelId="{7EE27BA0-457A-4FA6-A5B8-531146C093AA}" type="sibTrans" cxnId="{721D792F-90F6-482C-927B-383A5644D1B5}">
      <dgm:prSet/>
      <dgm:spPr/>
      <dgm:t>
        <a:bodyPr/>
        <a:lstStyle/>
        <a:p>
          <a:endParaRPr lang="en-IN"/>
        </a:p>
      </dgm:t>
    </dgm:pt>
    <dgm:pt modelId="{8C349FEB-D3A3-4F1F-9E17-0FFCA5164BA6}">
      <dgm:prSet/>
      <dgm:spPr/>
      <dgm:t>
        <a:bodyPr/>
        <a:lstStyle/>
        <a:p>
          <a:pPr rtl="0"/>
          <a:r>
            <a:rPr lang="en-US" dirty="0"/>
            <a:t>7. Conclusion</a:t>
          </a:r>
          <a:endParaRPr lang="en-IN" dirty="0"/>
        </a:p>
      </dgm:t>
    </dgm:pt>
    <dgm:pt modelId="{ED570481-27BF-4A91-9BE3-86B72ED14F1A}" type="parTrans" cxnId="{2FFCF540-F2BD-4711-87C2-D98333616D35}">
      <dgm:prSet/>
      <dgm:spPr/>
      <dgm:t>
        <a:bodyPr/>
        <a:lstStyle/>
        <a:p>
          <a:endParaRPr lang="en-IN"/>
        </a:p>
      </dgm:t>
    </dgm:pt>
    <dgm:pt modelId="{54B8CAD0-A326-4F05-84D4-6AE1C3031934}" type="sibTrans" cxnId="{2FFCF540-F2BD-4711-87C2-D98333616D35}">
      <dgm:prSet/>
      <dgm:spPr/>
      <dgm:t>
        <a:bodyPr/>
        <a:lstStyle/>
        <a:p>
          <a:endParaRPr lang="en-IN"/>
        </a:p>
      </dgm:t>
    </dgm:pt>
    <dgm:pt modelId="{D2F7C5C1-15F6-4E92-A1F6-34A97C2B3843}">
      <dgm:prSet/>
      <dgm:spPr/>
      <dgm:t>
        <a:bodyPr/>
        <a:lstStyle/>
        <a:p>
          <a:pPr rtl="0"/>
          <a:r>
            <a:rPr lang="en-US" dirty="0"/>
            <a:t>8. Future scope </a:t>
          </a:r>
          <a:endParaRPr lang="en-IN" dirty="0"/>
        </a:p>
      </dgm:t>
    </dgm:pt>
    <dgm:pt modelId="{9C88247F-24BF-4A7B-AF25-D3F3EE865BDD}" type="parTrans" cxnId="{9E2F6B9C-9C8B-48EC-84C1-FFEE96C5F37E}">
      <dgm:prSet/>
      <dgm:spPr/>
      <dgm:t>
        <a:bodyPr/>
        <a:lstStyle/>
        <a:p>
          <a:endParaRPr lang="en-IN"/>
        </a:p>
      </dgm:t>
    </dgm:pt>
    <dgm:pt modelId="{FB64C726-CCF2-4280-BD9B-864754F650D8}" type="sibTrans" cxnId="{9E2F6B9C-9C8B-48EC-84C1-FFEE96C5F37E}">
      <dgm:prSet/>
      <dgm:spPr/>
      <dgm:t>
        <a:bodyPr/>
        <a:lstStyle/>
        <a:p>
          <a:endParaRPr lang="en-IN"/>
        </a:p>
      </dgm:t>
    </dgm:pt>
    <dgm:pt modelId="{3CC7BA05-AEE3-4503-93BE-006A72DD962D}">
      <dgm:prSet/>
      <dgm:spPr/>
      <dgm:t>
        <a:bodyPr/>
        <a:lstStyle/>
        <a:p>
          <a:pPr rtl="0"/>
          <a:r>
            <a:rPr lang="en-US" dirty="0"/>
            <a:t>9. References</a:t>
          </a:r>
          <a:endParaRPr lang="en-IN" dirty="0"/>
        </a:p>
      </dgm:t>
    </dgm:pt>
    <dgm:pt modelId="{40250281-1C63-4F09-9FE3-9DF465A9E2B4}" type="parTrans" cxnId="{4F145F38-0D7A-4F22-B1C8-EC7B3C523303}">
      <dgm:prSet/>
      <dgm:spPr/>
      <dgm:t>
        <a:bodyPr/>
        <a:lstStyle/>
        <a:p>
          <a:endParaRPr lang="en-IN"/>
        </a:p>
      </dgm:t>
    </dgm:pt>
    <dgm:pt modelId="{488A031D-DB4E-4F9A-A68F-9BC57BC690CC}" type="sibTrans" cxnId="{4F145F38-0D7A-4F22-B1C8-EC7B3C523303}">
      <dgm:prSet/>
      <dgm:spPr/>
      <dgm:t>
        <a:bodyPr/>
        <a:lstStyle/>
        <a:p>
          <a:endParaRPr lang="en-IN"/>
        </a:p>
      </dgm:t>
    </dgm:pt>
    <dgm:pt modelId="{5DAC7AC1-9EBA-4F75-96C6-977761B9CD54}">
      <dgm:prSet/>
      <dgm:spPr/>
      <dgm:t>
        <a:bodyPr/>
        <a:lstStyle/>
        <a:p>
          <a:pPr rtl="0"/>
          <a:r>
            <a:rPr lang="en-US" dirty="0"/>
            <a:t>5. Block diagram and Implementation</a:t>
          </a:r>
          <a:endParaRPr lang="en-IN" dirty="0"/>
        </a:p>
      </dgm:t>
    </dgm:pt>
    <dgm:pt modelId="{A7BCD940-4685-4317-97C4-BDBA51CF0F02}" type="parTrans" cxnId="{301B595D-50A8-493E-89A7-6502EB442DC6}">
      <dgm:prSet/>
      <dgm:spPr/>
      <dgm:t>
        <a:bodyPr/>
        <a:lstStyle/>
        <a:p>
          <a:endParaRPr lang="en-IN"/>
        </a:p>
      </dgm:t>
    </dgm:pt>
    <dgm:pt modelId="{85B824B2-E34B-4A48-9367-61911E9BE2D0}" type="sibTrans" cxnId="{301B595D-50A8-493E-89A7-6502EB442DC6}">
      <dgm:prSet/>
      <dgm:spPr/>
      <dgm:t>
        <a:bodyPr/>
        <a:lstStyle/>
        <a:p>
          <a:endParaRPr lang="en-IN"/>
        </a:p>
      </dgm:t>
    </dgm:pt>
    <dgm:pt modelId="{B88D06B4-131D-49A3-838F-341C66381F8C}" type="pres">
      <dgm:prSet presAssocID="{ABD35F8E-961B-40F1-AE94-37854052A010}" presName="compositeShape" presStyleCnt="0">
        <dgm:presLayoutVars>
          <dgm:dir/>
          <dgm:resizeHandles/>
        </dgm:presLayoutVars>
      </dgm:prSet>
      <dgm:spPr/>
    </dgm:pt>
    <dgm:pt modelId="{B527065F-7F20-470D-8F2F-67BC8EA3A108}" type="pres">
      <dgm:prSet presAssocID="{ABD35F8E-961B-40F1-AE94-37854052A010}" presName="pyramid" presStyleLbl="node1" presStyleIdx="0" presStyleCnt="1" custLinFactNeighborX="-13700" custLinFactNeighborY="-470"/>
      <dgm:spPr>
        <a:solidFill>
          <a:schemeClr val="accent1">
            <a:lumMod val="60000"/>
            <a:lumOff val="40000"/>
          </a:schemeClr>
        </a:solidFill>
      </dgm:spPr>
    </dgm:pt>
    <dgm:pt modelId="{CA6CDDF9-6AE5-486B-A150-61AE30A35F01}" type="pres">
      <dgm:prSet presAssocID="{ABD35F8E-961B-40F1-AE94-37854052A010}" presName="theList" presStyleCnt="0"/>
      <dgm:spPr/>
    </dgm:pt>
    <dgm:pt modelId="{E9227E28-3685-4481-90F0-7F64E9528DDE}" type="pres">
      <dgm:prSet presAssocID="{665ADBEC-BA2D-490C-85E0-BEFB518CF2B6}" presName="aNode" presStyleLbl="fgAcc1" presStyleIdx="0" presStyleCnt="9" custLinFactY="37891" custLinFactNeighborX="386" custLinFactNeighborY="100000">
        <dgm:presLayoutVars>
          <dgm:bulletEnabled val="1"/>
        </dgm:presLayoutVars>
      </dgm:prSet>
      <dgm:spPr/>
    </dgm:pt>
    <dgm:pt modelId="{02E9AB90-00F1-4D65-AAB5-AC793FFC2E1B}" type="pres">
      <dgm:prSet presAssocID="{665ADBEC-BA2D-490C-85E0-BEFB518CF2B6}" presName="aSpace" presStyleCnt="0"/>
      <dgm:spPr/>
    </dgm:pt>
    <dgm:pt modelId="{DF791DDB-8EE2-44E1-B29E-00E86C500AE9}" type="pres">
      <dgm:prSet presAssocID="{0C287391-E0A9-4EA9-848D-F363D7BC5CAC}" presName="aNode" presStyleLbl="fgAcc1" presStyleIdx="1" presStyleCnt="9" custLinFactY="44731" custLinFactNeighborX="1644" custLinFactNeighborY="100000">
        <dgm:presLayoutVars>
          <dgm:bulletEnabled val="1"/>
        </dgm:presLayoutVars>
      </dgm:prSet>
      <dgm:spPr/>
    </dgm:pt>
    <dgm:pt modelId="{438B9D18-730F-44DF-9B1C-DB7652F63DF1}" type="pres">
      <dgm:prSet presAssocID="{0C287391-E0A9-4EA9-848D-F363D7BC5CAC}" presName="aSpace" presStyleCnt="0"/>
      <dgm:spPr/>
    </dgm:pt>
    <dgm:pt modelId="{3AB8AC53-D5F4-42F7-830D-B1F4B67E4555}" type="pres">
      <dgm:prSet presAssocID="{238DA541-E87A-49CB-8877-BBA96C84116F}" presName="aNode" presStyleLbl="fgAcc1" presStyleIdx="2" presStyleCnt="9" custLinFactY="54937" custLinFactNeighborX="2052" custLinFactNeighborY="100000">
        <dgm:presLayoutVars>
          <dgm:bulletEnabled val="1"/>
        </dgm:presLayoutVars>
      </dgm:prSet>
      <dgm:spPr/>
    </dgm:pt>
    <dgm:pt modelId="{8C05CAC9-7ADD-46AC-81BF-A6863C8E747D}" type="pres">
      <dgm:prSet presAssocID="{238DA541-E87A-49CB-8877-BBA96C84116F}" presName="aSpace" presStyleCnt="0"/>
      <dgm:spPr/>
    </dgm:pt>
    <dgm:pt modelId="{90A76BE7-B60D-465B-A733-F3F03EE879C2}" type="pres">
      <dgm:prSet presAssocID="{B0FAD690-C1B7-48AE-B7A5-CD8EF295815B}" presName="aNode" presStyleLbl="fgAcc1" presStyleIdx="3" presStyleCnt="9" custLinFactY="62868" custLinFactNeighborX="2867" custLinFactNeighborY="100000">
        <dgm:presLayoutVars>
          <dgm:bulletEnabled val="1"/>
        </dgm:presLayoutVars>
      </dgm:prSet>
      <dgm:spPr/>
    </dgm:pt>
    <dgm:pt modelId="{991DE4E0-4CEE-4FEC-B5F1-0F579CEFDE10}" type="pres">
      <dgm:prSet presAssocID="{B0FAD690-C1B7-48AE-B7A5-CD8EF295815B}" presName="aSpace" presStyleCnt="0"/>
      <dgm:spPr/>
    </dgm:pt>
    <dgm:pt modelId="{13553DC3-2393-40A7-95AC-551C3B5A8A2F}" type="pres">
      <dgm:prSet presAssocID="{5DAC7AC1-9EBA-4F75-96C6-977761B9CD54}" presName="aNode" presStyleLbl="fgAcc1" presStyleIdx="4" presStyleCnt="9" custLinFactY="73558" custLinFactNeighborX="2920" custLinFactNeighborY="100000">
        <dgm:presLayoutVars>
          <dgm:bulletEnabled val="1"/>
        </dgm:presLayoutVars>
      </dgm:prSet>
      <dgm:spPr/>
    </dgm:pt>
    <dgm:pt modelId="{2E5BCCE6-F980-48B4-BB5B-11411B9F7777}" type="pres">
      <dgm:prSet presAssocID="{5DAC7AC1-9EBA-4F75-96C6-977761B9CD54}" presName="aSpace" presStyleCnt="0"/>
      <dgm:spPr/>
    </dgm:pt>
    <dgm:pt modelId="{64548D4A-5367-4051-85A5-7F37187362C9}" type="pres">
      <dgm:prSet presAssocID="{FB568A1F-0EB5-4CBC-A964-38E5DB11A318}" presName="aNode" presStyleLbl="fgAcc1" presStyleIdx="5" presStyleCnt="9" custLinFactY="75007" custLinFactNeighborX="3290" custLinFactNeighborY="100000">
        <dgm:presLayoutVars>
          <dgm:bulletEnabled val="1"/>
        </dgm:presLayoutVars>
      </dgm:prSet>
      <dgm:spPr/>
    </dgm:pt>
    <dgm:pt modelId="{F39A7CDD-2285-41C1-8248-E857FC80A1AB}" type="pres">
      <dgm:prSet presAssocID="{FB568A1F-0EB5-4CBC-A964-38E5DB11A318}" presName="aSpace" presStyleCnt="0"/>
      <dgm:spPr/>
    </dgm:pt>
    <dgm:pt modelId="{B8ECC770-2FD9-4DC4-A2A1-7F45AE945DC9}" type="pres">
      <dgm:prSet presAssocID="{8C349FEB-D3A3-4F1F-9E17-0FFCA5164BA6}" presName="aNode" presStyleLbl="fgAcc1" presStyleIdx="6" presStyleCnt="9" custLinFactY="78248" custLinFactNeighborX="4608" custLinFactNeighborY="100000">
        <dgm:presLayoutVars>
          <dgm:bulletEnabled val="1"/>
        </dgm:presLayoutVars>
      </dgm:prSet>
      <dgm:spPr/>
    </dgm:pt>
    <dgm:pt modelId="{028532AC-8AEC-4D56-A20A-7F136F9975C7}" type="pres">
      <dgm:prSet presAssocID="{8C349FEB-D3A3-4F1F-9E17-0FFCA5164BA6}" presName="aSpace" presStyleCnt="0"/>
      <dgm:spPr/>
    </dgm:pt>
    <dgm:pt modelId="{BE4BB6E8-A90B-48C8-95A9-39625B7F44D4}" type="pres">
      <dgm:prSet presAssocID="{D2F7C5C1-15F6-4E92-A1F6-34A97C2B3843}" presName="aNode" presStyleLbl="fgAcc1" presStyleIdx="7" presStyleCnt="9" custLinFactY="84730" custLinFactNeighborX="5672" custLinFactNeighborY="100000">
        <dgm:presLayoutVars>
          <dgm:bulletEnabled val="1"/>
        </dgm:presLayoutVars>
      </dgm:prSet>
      <dgm:spPr/>
    </dgm:pt>
    <dgm:pt modelId="{51C051CC-7B51-44D6-93A4-789BD132FEF9}" type="pres">
      <dgm:prSet presAssocID="{D2F7C5C1-15F6-4E92-A1F6-34A97C2B3843}" presName="aSpace" presStyleCnt="0"/>
      <dgm:spPr/>
    </dgm:pt>
    <dgm:pt modelId="{BCBAE47C-C846-408C-BB6C-BE01C2ED04A3}" type="pres">
      <dgm:prSet presAssocID="{3CC7BA05-AEE3-4503-93BE-006A72DD962D}" presName="aNode" presStyleLbl="fgAcc1" presStyleIdx="8" presStyleCnt="9" custLinFactY="97694" custLinFactNeighborX="4609" custLinFactNeighborY="100000">
        <dgm:presLayoutVars>
          <dgm:bulletEnabled val="1"/>
        </dgm:presLayoutVars>
      </dgm:prSet>
      <dgm:spPr/>
    </dgm:pt>
    <dgm:pt modelId="{975C8F19-6154-47A5-B3D7-082C0F35C4C3}" type="pres">
      <dgm:prSet presAssocID="{3CC7BA05-AEE3-4503-93BE-006A72DD962D}" presName="aSpace" presStyleCnt="0"/>
      <dgm:spPr/>
    </dgm:pt>
  </dgm:ptLst>
  <dgm:cxnLst>
    <dgm:cxn modelId="{FD1B7511-26EB-4E49-956D-2F23ED74DA20}" type="presOf" srcId="{D2F7C5C1-15F6-4E92-A1F6-34A97C2B3843}" destId="{BE4BB6E8-A90B-48C8-95A9-39625B7F44D4}" srcOrd="0" destOrd="0" presId="urn:microsoft.com/office/officeart/2005/8/layout/pyramid2#1"/>
    <dgm:cxn modelId="{13797626-88B8-4986-961D-F54B3CB26F41}" type="presOf" srcId="{5DAC7AC1-9EBA-4F75-96C6-977761B9CD54}" destId="{13553DC3-2393-40A7-95AC-551C3B5A8A2F}" srcOrd="0" destOrd="0" presId="urn:microsoft.com/office/officeart/2005/8/layout/pyramid2#1"/>
    <dgm:cxn modelId="{94C3CD29-6B0B-412B-B0A5-3DD12E552E1A}" srcId="{ABD35F8E-961B-40F1-AE94-37854052A010}" destId="{0C287391-E0A9-4EA9-848D-F363D7BC5CAC}" srcOrd="1" destOrd="0" parTransId="{7EA12446-FCFC-45E6-933C-8CA9B5728A4C}" sibTransId="{470CC41D-DBD7-4F1D-A3B8-0E28BF6FA279}"/>
    <dgm:cxn modelId="{721D792F-90F6-482C-927B-383A5644D1B5}" srcId="{ABD35F8E-961B-40F1-AE94-37854052A010}" destId="{FB568A1F-0EB5-4CBC-A964-38E5DB11A318}" srcOrd="5" destOrd="0" parTransId="{005C42E9-EA35-45D8-893E-2FE82199B72D}" sibTransId="{7EE27BA0-457A-4FA6-A5B8-531146C093AA}"/>
    <dgm:cxn modelId="{90A85133-8C8B-4746-9FC3-C6BF82EC3649}" type="presOf" srcId="{3CC7BA05-AEE3-4503-93BE-006A72DD962D}" destId="{BCBAE47C-C846-408C-BB6C-BE01C2ED04A3}" srcOrd="0" destOrd="0" presId="urn:microsoft.com/office/officeart/2005/8/layout/pyramid2#1"/>
    <dgm:cxn modelId="{4F145F38-0D7A-4F22-B1C8-EC7B3C523303}" srcId="{ABD35F8E-961B-40F1-AE94-37854052A010}" destId="{3CC7BA05-AEE3-4503-93BE-006A72DD962D}" srcOrd="8" destOrd="0" parTransId="{40250281-1C63-4F09-9FE3-9DF465A9E2B4}" sibTransId="{488A031D-DB4E-4F9A-A68F-9BC57BC690CC}"/>
    <dgm:cxn modelId="{2FFCF540-F2BD-4711-87C2-D98333616D35}" srcId="{ABD35F8E-961B-40F1-AE94-37854052A010}" destId="{8C349FEB-D3A3-4F1F-9E17-0FFCA5164BA6}" srcOrd="6" destOrd="0" parTransId="{ED570481-27BF-4A91-9BE3-86B72ED14F1A}" sibTransId="{54B8CAD0-A326-4F05-84D4-6AE1C3031934}"/>
    <dgm:cxn modelId="{301B595D-50A8-493E-89A7-6502EB442DC6}" srcId="{ABD35F8E-961B-40F1-AE94-37854052A010}" destId="{5DAC7AC1-9EBA-4F75-96C6-977761B9CD54}" srcOrd="4" destOrd="0" parTransId="{A7BCD940-4685-4317-97C4-BDBA51CF0F02}" sibTransId="{85B824B2-E34B-4A48-9367-61911E9BE2D0}"/>
    <dgm:cxn modelId="{CA819749-82D8-4427-96EA-D782F75AD6E3}" type="presOf" srcId="{ABD35F8E-961B-40F1-AE94-37854052A010}" destId="{B88D06B4-131D-49A3-838F-341C66381F8C}" srcOrd="0" destOrd="0" presId="urn:microsoft.com/office/officeart/2005/8/layout/pyramid2#1"/>
    <dgm:cxn modelId="{760E4F54-EB12-4E78-8F02-F149B5922077}" type="presOf" srcId="{665ADBEC-BA2D-490C-85E0-BEFB518CF2B6}" destId="{E9227E28-3685-4481-90F0-7F64E9528DDE}" srcOrd="0" destOrd="0" presId="urn:microsoft.com/office/officeart/2005/8/layout/pyramid2#1"/>
    <dgm:cxn modelId="{D4EA3775-2504-4646-AF2D-B92DE1CEE851}" type="presOf" srcId="{0C287391-E0A9-4EA9-848D-F363D7BC5CAC}" destId="{DF791DDB-8EE2-44E1-B29E-00E86C500AE9}" srcOrd="0" destOrd="0" presId="urn:microsoft.com/office/officeart/2005/8/layout/pyramid2#1"/>
    <dgm:cxn modelId="{F5EDA277-D33D-4F8C-A523-FA024FFD3C55}" srcId="{ABD35F8E-961B-40F1-AE94-37854052A010}" destId="{665ADBEC-BA2D-490C-85E0-BEFB518CF2B6}" srcOrd="0" destOrd="0" parTransId="{F7361D60-6C34-4521-8166-1D62F8552122}" sibTransId="{43410E27-9B40-491C-BF12-35E0A10E8608}"/>
    <dgm:cxn modelId="{D8F6067F-026D-415C-87F6-2623DA24D05E}" type="presOf" srcId="{B0FAD690-C1B7-48AE-B7A5-CD8EF295815B}" destId="{90A76BE7-B60D-465B-A733-F3F03EE879C2}" srcOrd="0" destOrd="0" presId="urn:microsoft.com/office/officeart/2005/8/layout/pyramid2#1"/>
    <dgm:cxn modelId="{13FA5183-2929-4C70-8082-81ED59EAAD94}" srcId="{ABD35F8E-961B-40F1-AE94-37854052A010}" destId="{B0FAD690-C1B7-48AE-B7A5-CD8EF295815B}" srcOrd="3" destOrd="0" parTransId="{5B6A66B6-FD8A-4D4D-85A1-D8C6A87DA119}" sibTransId="{0A7453A6-E095-474D-B484-FD322918F3A3}"/>
    <dgm:cxn modelId="{9E2F6B9C-9C8B-48EC-84C1-FFEE96C5F37E}" srcId="{ABD35F8E-961B-40F1-AE94-37854052A010}" destId="{D2F7C5C1-15F6-4E92-A1F6-34A97C2B3843}" srcOrd="7" destOrd="0" parTransId="{9C88247F-24BF-4A7B-AF25-D3F3EE865BDD}" sibTransId="{FB64C726-CCF2-4280-BD9B-864754F650D8}"/>
    <dgm:cxn modelId="{CA04DF9C-C004-42D8-8177-27999320C5AE}" type="presOf" srcId="{FB568A1F-0EB5-4CBC-A964-38E5DB11A318}" destId="{64548D4A-5367-4051-85A5-7F37187362C9}" srcOrd="0" destOrd="0" presId="urn:microsoft.com/office/officeart/2005/8/layout/pyramid2#1"/>
    <dgm:cxn modelId="{AB9177AD-5E07-4918-A1FB-B38C23FECE35}" type="presOf" srcId="{8C349FEB-D3A3-4F1F-9E17-0FFCA5164BA6}" destId="{B8ECC770-2FD9-4DC4-A2A1-7F45AE945DC9}" srcOrd="0" destOrd="0" presId="urn:microsoft.com/office/officeart/2005/8/layout/pyramid2#1"/>
    <dgm:cxn modelId="{0D8FA2C3-5DCD-451C-882C-6E93D00C09CD}" type="presOf" srcId="{238DA541-E87A-49CB-8877-BBA96C84116F}" destId="{3AB8AC53-D5F4-42F7-830D-B1F4B67E4555}" srcOrd="0" destOrd="0" presId="urn:microsoft.com/office/officeart/2005/8/layout/pyramid2#1"/>
    <dgm:cxn modelId="{F9B3C5DF-BFD9-4532-AB0C-EDAB65A162A6}" srcId="{ABD35F8E-961B-40F1-AE94-37854052A010}" destId="{238DA541-E87A-49CB-8877-BBA96C84116F}" srcOrd="2" destOrd="0" parTransId="{F38A3BD8-563D-48C4-8981-B4B4A5C892FC}" sibTransId="{0E95825E-86BF-4629-85D2-F6510B2B2841}"/>
    <dgm:cxn modelId="{8D97434A-D1BC-449A-892B-84DE365096F0}" type="presParOf" srcId="{B88D06B4-131D-49A3-838F-341C66381F8C}" destId="{B527065F-7F20-470D-8F2F-67BC8EA3A108}" srcOrd="0" destOrd="0" presId="urn:microsoft.com/office/officeart/2005/8/layout/pyramid2#1"/>
    <dgm:cxn modelId="{9F61FA53-C3DE-470B-A1BE-0466777A913D}" type="presParOf" srcId="{B88D06B4-131D-49A3-838F-341C66381F8C}" destId="{CA6CDDF9-6AE5-486B-A150-61AE30A35F01}" srcOrd="1" destOrd="0" presId="urn:microsoft.com/office/officeart/2005/8/layout/pyramid2#1"/>
    <dgm:cxn modelId="{2147C269-0E97-4F37-9689-F513CFB40619}" type="presParOf" srcId="{CA6CDDF9-6AE5-486B-A150-61AE30A35F01}" destId="{E9227E28-3685-4481-90F0-7F64E9528DDE}" srcOrd="0" destOrd="0" presId="urn:microsoft.com/office/officeart/2005/8/layout/pyramid2#1"/>
    <dgm:cxn modelId="{E2CC766F-A4BB-4DEC-A537-D804EC3F7779}" type="presParOf" srcId="{CA6CDDF9-6AE5-486B-A150-61AE30A35F01}" destId="{02E9AB90-00F1-4D65-AAB5-AC793FFC2E1B}" srcOrd="1" destOrd="0" presId="urn:microsoft.com/office/officeart/2005/8/layout/pyramid2#1"/>
    <dgm:cxn modelId="{3563A70C-99B3-46DA-AA81-39F64233DE94}" type="presParOf" srcId="{CA6CDDF9-6AE5-486B-A150-61AE30A35F01}" destId="{DF791DDB-8EE2-44E1-B29E-00E86C500AE9}" srcOrd="2" destOrd="0" presId="urn:microsoft.com/office/officeart/2005/8/layout/pyramid2#1"/>
    <dgm:cxn modelId="{6D2F3E87-FFBB-4E60-801E-6F2F523B3E82}" type="presParOf" srcId="{CA6CDDF9-6AE5-486B-A150-61AE30A35F01}" destId="{438B9D18-730F-44DF-9B1C-DB7652F63DF1}" srcOrd="3" destOrd="0" presId="urn:microsoft.com/office/officeart/2005/8/layout/pyramid2#1"/>
    <dgm:cxn modelId="{6F7B64F0-CB45-48E7-BF39-FDBA07455F52}" type="presParOf" srcId="{CA6CDDF9-6AE5-486B-A150-61AE30A35F01}" destId="{3AB8AC53-D5F4-42F7-830D-B1F4B67E4555}" srcOrd="4" destOrd="0" presId="urn:microsoft.com/office/officeart/2005/8/layout/pyramid2#1"/>
    <dgm:cxn modelId="{E41FAAAC-2A5A-40B2-A614-B2EF38E1DF3B}" type="presParOf" srcId="{CA6CDDF9-6AE5-486B-A150-61AE30A35F01}" destId="{8C05CAC9-7ADD-46AC-81BF-A6863C8E747D}" srcOrd="5" destOrd="0" presId="urn:microsoft.com/office/officeart/2005/8/layout/pyramid2#1"/>
    <dgm:cxn modelId="{A6E64573-82F5-44B1-B72F-79A9F0AE411A}" type="presParOf" srcId="{CA6CDDF9-6AE5-486B-A150-61AE30A35F01}" destId="{90A76BE7-B60D-465B-A733-F3F03EE879C2}" srcOrd="6" destOrd="0" presId="urn:microsoft.com/office/officeart/2005/8/layout/pyramid2#1"/>
    <dgm:cxn modelId="{7D182083-F7D7-4ABF-9893-8D409B07B786}" type="presParOf" srcId="{CA6CDDF9-6AE5-486B-A150-61AE30A35F01}" destId="{991DE4E0-4CEE-4FEC-B5F1-0F579CEFDE10}" srcOrd="7" destOrd="0" presId="urn:microsoft.com/office/officeart/2005/8/layout/pyramid2#1"/>
    <dgm:cxn modelId="{5DFF3492-95C1-4DD1-8E44-0C0D53F2DBBA}" type="presParOf" srcId="{CA6CDDF9-6AE5-486B-A150-61AE30A35F01}" destId="{13553DC3-2393-40A7-95AC-551C3B5A8A2F}" srcOrd="8" destOrd="0" presId="urn:microsoft.com/office/officeart/2005/8/layout/pyramid2#1"/>
    <dgm:cxn modelId="{96E506D3-76CA-4E20-98AF-8A7B163EB871}" type="presParOf" srcId="{CA6CDDF9-6AE5-486B-A150-61AE30A35F01}" destId="{2E5BCCE6-F980-48B4-BB5B-11411B9F7777}" srcOrd="9" destOrd="0" presId="urn:microsoft.com/office/officeart/2005/8/layout/pyramid2#1"/>
    <dgm:cxn modelId="{4F381BEB-F01C-4943-8332-6A093028057A}" type="presParOf" srcId="{CA6CDDF9-6AE5-486B-A150-61AE30A35F01}" destId="{64548D4A-5367-4051-85A5-7F37187362C9}" srcOrd="10" destOrd="0" presId="urn:microsoft.com/office/officeart/2005/8/layout/pyramid2#1"/>
    <dgm:cxn modelId="{C358CEBB-8573-461A-B6F8-28508C3C0050}" type="presParOf" srcId="{CA6CDDF9-6AE5-486B-A150-61AE30A35F01}" destId="{F39A7CDD-2285-41C1-8248-E857FC80A1AB}" srcOrd="11" destOrd="0" presId="urn:microsoft.com/office/officeart/2005/8/layout/pyramid2#1"/>
    <dgm:cxn modelId="{0F3E3FDF-7876-4A07-815C-BE86EE4A8967}" type="presParOf" srcId="{CA6CDDF9-6AE5-486B-A150-61AE30A35F01}" destId="{B8ECC770-2FD9-4DC4-A2A1-7F45AE945DC9}" srcOrd="12" destOrd="0" presId="urn:microsoft.com/office/officeart/2005/8/layout/pyramid2#1"/>
    <dgm:cxn modelId="{371225FA-C62D-4A39-8BAC-5AFEAE21DB21}" type="presParOf" srcId="{CA6CDDF9-6AE5-486B-A150-61AE30A35F01}" destId="{028532AC-8AEC-4D56-A20A-7F136F9975C7}" srcOrd="13" destOrd="0" presId="urn:microsoft.com/office/officeart/2005/8/layout/pyramid2#1"/>
    <dgm:cxn modelId="{667AAF9F-6744-4F74-9FAA-4F27950BC7BF}" type="presParOf" srcId="{CA6CDDF9-6AE5-486B-A150-61AE30A35F01}" destId="{BE4BB6E8-A90B-48C8-95A9-39625B7F44D4}" srcOrd="14" destOrd="0" presId="urn:microsoft.com/office/officeart/2005/8/layout/pyramid2#1"/>
    <dgm:cxn modelId="{A418D743-F819-4E9C-9BB6-9AD7D78AAA5C}" type="presParOf" srcId="{CA6CDDF9-6AE5-486B-A150-61AE30A35F01}" destId="{51C051CC-7B51-44D6-93A4-789BD132FEF9}" srcOrd="15" destOrd="0" presId="urn:microsoft.com/office/officeart/2005/8/layout/pyramid2#1"/>
    <dgm:cxn modelId="{7185013C-EE4A-4BEA-AA68-7394EC129059}" type="presParOf" srcId="{CA6CDDF9-6AE5-486B-A150-61AE30A35F01}" destId="{BCBAE47C-C846-408C-BB6C-BE01C2ED04A3}" srcOrd="16" destOrd="0" presId="urn:microsoft.com/office/officeart/2005/8/layout/pyramid2#1"/>
    <dgm:cxn modelId="{AD835907-601A-4DA9-B722-202BAAE5D8E8}" type="presParOf" srcId="{CA6CDDF9-6AE5-486B-A150-61AE30A35F01}" destId="{975C8F19-6154-47A5-B3D7-082C0F35C4C3}" srcOrd="17" destOrd="0" presId="urn:microsoft.com/office/officeart/2005/8/layout/pyramid2#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4AF86FC-3C5C-4FA5-BA94-3D03D50F69C1}" type="doc">
      <dgm:prSet loTypeId="urn:microsoft.com/office/officeart/2005/8/layout/target3" loCatId="list" qsTypeId="urn:microsoft.com/office/officeart/2005/8/quickstyle/3d1#1" qsCatId="3D" csTypeId="urn:microsoft.com/office/officeart/2005/8/colors/accent1_2#1" csCatId="accent1" phldr="1"/>
      <dgm:spPr/>
      <dgm:t>
        <a:bodyPr/>
        <a:lstStyle/>
        <a:p>
          <a:endParaRPr lang="en-IN"/>
        </a:p>
      </dgm:t>
    </dgm:pt>
    <dgm:pt modelId="{55AEAB23-9CF8-4CA6-81A5-0D6309D7E46D}">
      <dgm:prSet/>
      <dgm:spPr/>
      <dgm:t>
        <a:bodyPr/>
        <a:lstStyle/>
        <a:p>
          <a:pPr rtl="0"/>
          <a:r>
            <a:rPr lang="en-US" i="0" baseline="0" dirty="0"/>
            <a:t>Able to solve the </a:t>
          </a:r>
          <a:r>
            <a:rPr lang="en-US" i="0" baseline="0" dirty="0">
              <a:solidFill>
                <a:schemeClr val="accent2"/>
              </a:solidFill>
            </a:rPr>
            <a:t>problems of conventional floor cleaning mops </a:t>
          </a:r>
          <a:r>
            <a:rPr lang="en-US" i="0" baseline="0" dirty="0"/>
            <a:t>that cannot be used and moved independently which consumes a lot of electric power. </a:t>
          </a:r>
          <a:endParaRPr lang="en-IN" dirty="0"/>
        </a:p>
      </dgm:t>
    </dgm:pt>
    <dgm:pt modelId="{03A83253-4B90-4409-825E-C6FC4F1FE496}" type="parTrans" cxnId="{BE4235B8-B4BE-4E6D-8357-0EA7D3A9BDD0}">
      <dgm:prSet/>
      <dgm:spPr/>
      <dgm:t>
        <a:bodyPr/>
        <a:lstStyle/>
        <a:p>
          <a:endParaRPr lang="en-IN"/>
        </a:p>
      </dgm:t>
    </dgm:pt>
    <dgm:pt modelId="{83FCF84B-64E0-4933-BDF0-1B1464E733DB}" type="sibTrans" cxnId="{BE4235B8-B4BE-4E6D-8357-0EA7D3A9BDD0}">
      <dgm:prSet/>
      <dgm:spPr/>
      <dgm:t>
        <a:bodyPr/>
        <a:lstStyle/>
        <a:p>
          <a:endParaRPr lang="en-IN"/>
        </a:p>
      </dgm:t>
    </dgm:pt>
    <dgm:pt modelId="{640D2039-FF09-4B61-BA88-15FB4E217FE3}">
      <dgm:prSet/>
      <dgm:spPr/>
      <dgm:t>
        <a:bodyPr/>
        <a:lstStyle/>
        <a:p>
          <a:pPr rtl="0"/>
          <a:r>
            <a:rPr lang="en-US" i="0" baseline="0" dirty="0"/>
            <a:t>To require </a:t>
          </a:r>
          <a:r>
            <a:rPr lang="en-US" i="0" baseline="0" dirty="0">
              <a:solidFill>
                <a:srgbClr val="FF00FF"/>
              </a:solidFill>
            </a:rPr>
            <a:t>low maintenance, easy to operate, low cost</a:t>
          </a:r>
          <a:endParaRPr lang="en-IN" dirty="0">
            <a:solidFill>
              <a:srgbClr val="FF00FF"/>
            </a:solidFill>
          </a:endParaRPr>
        </a:p>
      </dgm:t>
    </dgm:pt>
    <dgm:pt modelId="{D7AE9288-8D32-4F05-8923-5F9B66795F2E}" type="parTrans" cxnId="{63505E1C-12ED-4E7D-82D7-7AC49D74B275}">
      <dgm:prSet/>
      <dgm:spPr/>
      <dgm:t>
        <a:bodyPr/>
        <a:lstStyle/>
        <a:p>
          <a:endParaRPr lang="en-IN"/>
        </a:p>
      </dgm:t>
    </dgm:pt>
    <dgm:pt modelId="{12C357B7-897A-4B8B-9ED5-169EF5466F49}" type="sibTrans" cxnId="{63505E1C-12ED-4E7D-82D7-7AC49D74B275}">
      <dgm:prSet/>
      <dgm:spPr/>
      <dgm:t>
        <a:bodyPr/>
        <a:lstStyle/>
        <a:p>
          <a:endParaRPr lang="en-IN"/>
        </a:p>
      </dgm:t>
    </dgm:pt>
    <dgm:pt modelId="{BC7806A6-80F0-4104-A74E-B193BA6BE8CA}">
      <dgm:prSet/>
      <dgm:spPr/>
      <dgm:t>
        <a:bodyPr/>
        <a:lstStyle/>
        <a:p>
          <a:r>
            <a:rPr lang="en-IN" dirty="0"/>
            <a:t>To help </a:t>
          </a:r>
          <a:r>
            <a:rPr lang="en-IN" dirty="0">
              <a:solidFill>
                <a:srgbClr val="92D050"/>
              </a:solidFill>
            </a:rPr>
            <a:t>working in human hazard places </a:t>
          </a:r>
          <a:r>
            <a:rPr lang="en-IN" dirty="0"/>
            <a:t>such as nuclear plants, chemical industries and to skip need of personnel.</a:t>
          </a:r>
        </a:p>
      </dgm:t>
    </dgm:pt>
    <dgm:pt modelId="{5DB36F71-2675-4D0F-BC5A-F11D17381B48}" type="parTrans" cxnId="{CBF16CBB-6AA7-492B-9985-717DAF505FDB}">
      <dgm:prSet/>
      <dgm:spPr/>
      <dgm:t>
        <a:bodyPr/>
        <a:lstStyle/>
        <a:p>
          <a:endParaRPr lang="en-IN"/>
        </a:p>
      </dgm:t>
    </dgm:pt>
    <dgm:pt modelId="{2C7AFA1B-543F-412D-9DFE-9098F3327C0D}" type="sibTrans" cxnId="{CBF16CBB-6AA7-492B-9985-717DAF505FDB}">
      <dgm:prSet/>
      <dgm:spPr/>
      <dgm:t>
        <a:bodyPr/>
        <a:lstStyle/>
        <a:p>
          <a:endParaRPr lang="en-IN"/>
        </a:p>
      </dgm:t>
    </dgm:pt>
    <dgm:pt modelId="{25DE2DD0-CD82-425C-A1F7-9758E3FF63D0}">
      <dgm:prSet/>
      <dgm:spPr/>
      <dgm:t>
        <a:bodyPr/>
        <a:lstStyle/>
        <a:p>
          <a:pPr algn="ctr" rtl="0"/>
          <a:r>
            <a:rPr lang="en-US" i="0" baseline="0" dirty="0"/>
            <a:t>To design a robot with </a:t>
          </a:r>
          <a:r>
            <a:rPr lang="en-US" i="0" baseline="0" dirty="0">
              <a:solidFill>
                <a:srgbClr val="0070C0"/>
              </a:solidFill>
            </a:rPr>
            <a:t>Microcontroller, Ultrasonic sensor, Bluetooth module, DC motor and mopping mechanism to complete the complex task of cleaning and improve the cleaning performance.</a:t>
          </a:r>
          <a:endParaRPr lang="en-IN" dirty="0">
            <a:solidFill>
              <a:srgbClr val="0070C0"/>
            </a:solidFill>
          </a:endParaRPr>
        </a:p>
      </dgm:t>
    </dgm:pt>
    <dgm:pt modelId="{50E9DB13-B533-46D9-BA10-8C99AFAED793}" type="parTrans" cxnId="{8DD04CCE-89A8-4870-BD9E-7779CF4B3EFE}">
      <dgm:prSet/>
      <dgm:spPr/>
      <dgm:t>
        <a:bodyPr/>
        <a:lstStyle/>
        <a:p>
          <a:endParaRPr lang="en-IN"/>
        </a:p>
      </dgm:t>
    </dgm:pt>
    <dgm:pt modelId="{4EC2CBB4-2ED8-4EDE-B499-F0E00F0EEF92}" type="sibTrans" cxnId="{8DD04CCE-89A8-4870-BD9E-7779CF4B3EFE}">
      <dgm:prSet/>
      <dgm:spPr/>
      <dgm:t>
        <a:bodyPr/>
        <a:lstStyle/>
        <a:p>
          <a:endParaRPr lang="en-IN"/>
        </a:p>
      </dgm:t>
    </dgm:pt>
    <dgm:pt modelId="{D2C82923-CB5A-4226-9F3D-29E0C14D3E40}" type="pres">
      <dgm:prSet presAssocID="{E4AF86FC-3C5C-4FA5-BA94-3D03D50F69C1}" presName="Name0" presStyleCnt="0">
        <dgm:presLayoutVars>
          <dgm:chMax val="7"/>
          <dgm:dir/>
          <dgm:animLvl val="lvl"/>
          <dgm:resizeHandles val="exact"/>
        </dgm:presLayoutVars>
      </dgm:prSet>
      <dgm:spPr/>
    </dgm:pt>
    <dgm:pt modelId="{28C1575E-4844-4853-808E-DD789209A4A4}" type="pres">
      <dgm:prSet presAssocID="{25DE2DD0-CD82-425C-A1F7-9758E3FF63D0}" presName="circle1" presStyleLbl="node1" presStyleIdx="0" presStyleCnt="4" custLinFactNeighborX="-765"/>
      <dgm:spPr>
        <a:solidFill>
          <a:schemeClr val="accent3">
            <a:lumMod val="50000"/>
          </a:schemeClr>
        </a:solidFill>
        <a:ln>
          <a:solidFill>
            <a:schemeClr val="accent5">
              <a:lumMod val="50000"/>
            </a:schemeClr>
          </a:solidFill>
        </a:ln>
      </dgm:spPr>
    </dgm:pt>
    <dgm:pt modelId="{395FCA94-FB3D-4701-9EC0-EC87CB4ACE2D}" type="pres">
      <dgm:prSet presAssocID="{25DE2DD0-CD82-425C-A1F7-9758E3FF63D0}" presName="space" presStyleCnt="0"/>
      <dgm:spPr/>
    </dgm:pt>
    <dgm:pt modelId="{F3244756-4D3E-46B5-9C54-B5DE51C3EF40}" type="pres">
      <dgm:prSet presAssocID="{25DE2DD0-CD82-425C-A1F7-9758E3FF63D0}" presName="rect1" presStyleLbl="alignAcc1" presStyleIdx="0" presStyleCnt="4" custScaleX="100466"/>
      <dgm:spPr/>
    </dgm:pt>
    <dgm:pt modelId="{4188A595-9869-40D5-BB5E-0E074361E260}" type="pres">
      <dgm:prSet presAssocID="{55AEAB23-9CF8-4CA6-81A5-0D6309D7E46D}" presName="vertSpace2" presStyleLbl="node1" presStyleIdx="0" presStyleCnt="4"/>
      <dgm:spPr/>
    </dgm:pt>
    <dgm:pt modelId="{DC5B0477-5417-4A70-9EA3-1DDEA8A77EAF}" type="pres">
      <dgm:prSet presAssocID="{55AEAB23-9CF8-4CA6-81A5-0D6309D7E46D}" presName="circle2" presStyleLbl="node1" presStyleIdx="1" presStyleCnt="4"/>
      <dgm:spPr>
        <a:solidFill>
          <a:schemeClr val="accent3">
            <a:lumMod val="75000"/>
          </a:schemeClr>
        </a:solidFill>
        <a:ln>
          <a:solidFill>
            <a:schemeClr val="accent3">
              <a:lumMod val="50000"/>
            </a:schemeClr>
          </a:solidFill>
        </a:ln>
      </dgm:spPr>
    </dgm:pt>
    <dgm:pt modelId="{61337409-4457-4AE6-8786-A06FCCE8B3E0}" type="pres">
      <dgm:prSet presAssocID="{55AEAB23-9CF8-4CA6-81A5-0D6309D7E46D}" presName="rect2" presStyleLbl="alignAcc1" presStyleIdx="1" presStyleCnt="4" custLinFactNeighborX="-94"/>
      <dgm:spPr/>
    </dgm:pt>
    <dgm:pt modelId="{3DE0FEB4-3F28-4152-8A21-E98678B47A53}" type="pres">
      <dgm:prSet presAssocID="{640D2039-FF09-4B61-BA88-15FB4E217FE3}" presName="vertSpace3" presStyleLbl="node1" presStyleIdx="1" presStyleCnt="4"/>
      <dgm:spPr/>
    </dgm:pt>
    <dgm:pt modelId="{05D14965-AE6B-4890-92B7-DD94947A95BD}" type="pres">
      <dgm:prSet presAssocID="{640D2039-FF09-4B61-BA88-15FB4E217FE3}" presName="circle3" presStyleLbl="node1" presStyleIdx="2" presStyleCnt="4"/>
      <dgm:spPr>
        <a:solidFill>
          <a:schemeClr val="accent3">
            <a:lumMod val="60000"/>
            <a:lumOff val="40000"/>
          </a:schemeClr>
        </a:solidFill>
        <a:ln>
          <a:solidFill>
            <a:schemeClr val="accent3">
              <a:lumMod val="60000"/>
              <a:lumOff val="40000"/>
            </a:schemeClr>
          </a:solidFill>
        </a:ln>
      </dgm:spPr>
    </dgm:pt>
    <dgm:pt modelId="{922EE956-BB85-4801-BB2C-4C4CB04B8D6F}" type="pres">
      <dgm:prSet presAssocID="{640D2039-FF09-4B61-BA88-15FB4E217FE3}" presName="rect3" presStyleLbl="alignAcc1" presStyleIdx="2" presStyleCnt="4"/>
      <dgm:spPr/>
    </dgm:pt>
    <dgm:pt modelId="{63846E8A-073E-4482-9932-D5B786CA40FE}" type="pres">
      <dgm:prSet presAssocID="{BC7806A6-80F0-4104-A74E-B193BA6BE8CA}" presName="vertSpace4" presStyleLbl="node1" presStyleIdx="2" presStyleCnt="4"/>
      <dgm:spPr/>
    </dgm:pt>
    <dgm:pt modelId="{740BB948-FCCF-48FD-B50D-E17FD1C87D0B}" type="pres">
      <dgm:prSet presAssocID="{BC7806A6-80F0-4104-A74E-B193BA6BE8CA}" presName="circle4" presStyleLbl="node1" presStyleIdx="3" presStyleCnt="4"/>
      <dgm:spPr>
        <a:solidFill>
          <a:schemeClr val="accent3">
            <a:lumMod val="40000"/>
            <a:lumOff val="60000"/>
          </a:schemeClr>
        </a:solidFill>
      </dgm:spPr>
    </dgm:pt>
    <dgm:pt modelId="{BC1F45DB-295E-451A-A956-2113D2177CB3}" type="pres">
      <dgm:prSet presAssocID="{BC7806A6-80F0-4104-A74E-B193BA6BE8CA}" presName="rect4" presStyleLbl="alignAcc1" presStyleIdx="3" presStyleCnt="4"/>
      <dgm:spPr/>
    </dgm:pt>
    <dgm:pt modelId="{60AF04B3-4AC8-4D3A-A675-F3865E0ED2A6}" type="pres">
      <dgm:prSet presAssocID="{25DE2DD0-CD82-425C-A1F7-9758E3FF63D0}" presName="rect1ParTxNoCh" presStyleLbl="alignAcc1" presStyleIdx="3" presStyleCnt="4">
        <dgm:presLayoutVars>
          <dgm:chMax val="1"/>
          <dgm:bulletEnabled val="1"/>
        </dgm:presLayoutVars>
      </dgm:prSet>
      <dgm:spPr/>
    </dgm:pt>
    <dgm:pt modelId="{CAAD6780-D140-410F-AEFE-A3F0BC94BB2F}" type="pres">
      <dgm:prSet presAssocID="{55AEAB23-9CF8-4CA6-81A5-0D6309D7E46D}" presName="rect2ParTxNoCh" presStyleLbl="alignAcc1" presStyleIdx="3" presStyleCnt="4">
        <dgm:presLayoutVars>
          <dgm:chMax val="1"/>
          <dgm:bulletEnabled val="1"/>
        </dgm:presLayoutVars>
      </dgm:prSet>
      <dgm:spPr/>
    </dgm:pt>
    <dgm:pt modelId="{EB394C7E-561D-4BB7-A0F3-E9001AFFE1F0}" type="pres">
      <dgm:prSet presAssocID="{640D2039-FF09-4B61-BA88-15FB4E217FE3}" presName="rect3ParTxNoCh" presStyleLbl="alignAcc1" presStyleIdx="3" presStyleCnt="4">
        <dgm:presLayoutVars>
          <dgm:chMax val="1"/>
          <dgm:bulletEnabled val="1"/>
        </dgm:presLayoutVars>
      </dgm:prSet>
      <dgm:spPr/>
    </dgm:pt>
    <dgm:pt modelId="{D0FDBA0C-4BAF-48FC-9ECD-11463BE20BC4}" type="pres">
      <dgm:prSet presAssocID="{BC7806A6-80F0-4104-A74E-B193BA6BE8CA}" presName="rect4ParTxNoCh" presStyleLbl="alignAcc1" presStyleIdx="3" presStyleCnt="4">
        <dgm:presLayoutVars>
          <dgm:chMax val="1"/>
          <dgm:bulletEnabled val="1"/>
        </dgm:presLayoutVars>
      </dgm:prSet>
      <dgm:spPr/>
    </dgm:pt>
  </dgm:ptLst>
  <dgm:cxnLst>
    <dgm:cxn modelId="{CFD0FF15-0BBC-4ED3-BE84-81A72B472FEC}" type="presOf" srcId="{55AEAB23-9CF8-4CA6-81A5-0D6309D7E46D}" destId="{CAAD6780-D140-410F-AEFE-A3F0BC94BB2F}" srcOrd="1" destOrd="0" presId="urn:microsoft.com/office/officeart/2005/8/layout/target3"/>
    <dgm:cxn modelId="{63505E1C-12ED-4E7D-82D7-7AC49D74B275}" srcId="{E4AF86FC-3C5C-4FA5-BA94-3D03D50F69C1}" destId="{640D2039-FF09-4B61-BA88-15FB4E217FE3}" srcOrd="2" destOrd="0" parTransId="{D7AE9288-8D32-4F05-8923-5F9B66795F2E}" sibTransId="{12C357B7-897A-4B8B-9ED5-169EF5466F49}"/>
    <dgm:cxn modelId="{0A37DC23-7846-47B6-A613-4FF9343BE685}" type="presOf" srcId="{640D2039-FF09-4B61-BA88-15FB4E217FE3}" destId="{922EE956-BB85-4801-BB2C-4C4CB04B8D6F}" srcOrd="0" destOrd="0" presId="urn:microsoft.com/office/officeart/2005/8/layout/target3"/>
    <dgm:cxn modelId="{E10D306E-6FBC-405F-8042-AB07E3565018}" type="presOf" srcId="{55AEAB23-9CF8-4CA6-81A5-0D6309D7E46D}" destId="{61337409-4457-4AE6-8786-A06FCCE8B3E0}" srcOrd="0" destOrd="0" presId="urn:microsoft.com/office/officeart/2005/8/layout/target3"/>
    <dgm:cxn modelId="{274DA258-A02D-4CAD-9D0E-A494F1E43A03}" type="presOf" srcId="{25DE2DD0-CD82-425C-A1F7-9758E3FF63D0}" destId="{F3244756-4D3E-46B5-9C54-B5DE51C3EF40}" srcOrd="0" destOrd="0" presId="urn:microsoft.com/office/officeart/2005/8/layout/target3"/>
    <dgm:cxn modelId="{33E7E3A4-1BA2-4F67-8955-F7ADEE0E9C07}" type="presOf" srcId="{640D2039-FF09-4B61-BA88-15FB4E217FE3}" destId="{EB394C7E-561D-4BB7-A0F3-E9001AFFE1F0}" srcOrd="1" destOrd="0" presId="urn:microsoft.com/office/officeart/2005/8/layout/target3"/>
    <dgm:cxn modelId="{7558FDB7-7819-43F1-996D-2B3DBFF145A9}" type="presOf" srcId="{E4AF86FC-3C5C-4FA5-BA94-3D03D50F69C1}" destId="{D2C82923-CB5A-4226-9F3D-29E0C14D3E40}" srcOrd="0" destOrd="0" presId="urn:microsoft.com/office/officeart/2005/8/layout/target3"/>
    <dgm:cxn modelId="{BE4235B8-B4BE-4E6D-8357-0EA7D3A9BDD0}" srcId="{E4AF86FC-3C5C-4FA5-BA94-3D03D50F69C1}" destId="{55AEAB23-9CF8-4CA6-81A5-0D6309D7E46D}" srcOrd="1" destOrd="0" parTransId="{03A83253-4B90-4409-825E-C6FC4F1FE496}" sibTransId="{83FCF84B-64E0-4933-BDF0-1B1464E733DB}"/>
    <dgm:cxn modelId="{CBF16CBB-6AA7-492B-9985-717DAF505FDB}" srcId="{E4AF86FC-3C5C-4FA5-BA94-3D03D50F69C1}" destId="{BC7806A6-80F0-4104-A74E-B193BA6BE8CA}" srcOrd="3" destOrd="0" parTransId="{5DB36F71-2675-4D0F-BC5A-F11D17381B48}" sibTransId="{2C7AFA1B-543F-412D-9DFE-9098F3327C0D}"/>
    <dgm:cxn modelId="{8F0BC5BD-235A-4BB8-985F-F1817A3A92EC}" type="presOf" srcId="{25DE2DD0-CD82-425C-A1F7-9758E3FF63D0}" destId="{60AF04B3-4AC8-4D3A-A675-F3865E0ED2A6}" srcOrd="1" destOrd="0" presId="urn:microsoft.com/office/officeart/2005/8/layout/target3"/>
    <dgm:cxn modelId="{52FD91C6-6124-49B3-81B6-39816ED6E885}" type="presOf" srcId="{BC7806A6-80F0-4104-A74E-B193BA6BE8CA}" destId="{D0FDBA0C-4BAF-48FC-9ECD-11463BE20BC4}" srcOrd="1" destOrd="0" presId="urn:microsoft.com/office/officeart/2005/8/layout/target3"/>
    <dgm:cxn modelId="{8DD04CCE-89A8-4870-BD9E-7779CF4B3EFE}" srcId="{E4AF86FC-3C5C-4FA5-BA94-3D03D50F69C1}" destId="{25DE2DD0-CD82-425C-A1F7-9758E3FF63D0}" srcOrd="0" destOrd="0" parTransId="{50E9DB13-B533-46D9-BA10-8C99AFAED793}" sibTransId="{4EC2CBB4-2ED8-4EDE-B499-F0E00F0EEF92}"/>
    <dgm:cxn modelId="{FCA600ED-4FE8-4C48-A1A5-F533853E4325}" type="presOf" srcId="{BC7806A6-80F0-4104-A74E-B193BA6BE8CA}" destId="{BC1F45DB-295E-451A-A956-2113D2177CB3}" srcOrd="0" destOrd="0" presId="urn:microsoft.com/office/officeart/2005/8/layout/target3"/>
    <dgm:cxn modelId="{C016D7F4-DC1E-4E41-A77D-9C240D2C4971}" type="presParOf" srcId="{D2C82923-CB5A-4226-9F3D-29E0C14D3E40}" destId="{28C1575E-4844-4853-808E-DD789209A4A4}" srcOrd="0" destOrd="0" presId="urn:microsoft.com/office/officeart/2005/8/layout/target3"/>
    <dgm:cxn modelId="{99CE3753-A29A-4F89-BC6B-D4E63B77B483}" type="presParOf" srcId="{D2C82923-CB5A-4226-9F3D-29E0C14D3E40}" destId="{395FCA94-FB3D-4701-9EC0-EC87CB4ACE2D}" srcOrd="1" destOrd="0" presId="urn:microsoft.com/office/officeart/2005/8/layout/target3"/>
    <dgm:cxn modelId="{3988C11E-0857-4F2A-97D9-0B6FDEDA7C78}" type="presParOf" srcId="{D2C82923-CB5A-4226-9F3D-29E0C14D3E40}" destId="{F3244756-4D3E-46B5-9C54-B5DE51C3EF40}" srcOrd="2" destOrd="0" presId="urn:microsoft.com/office/officeart/2005/8/layout/target3"/>
    <dgm:cxn modelId="{534A2DD4-E66D-4CC7-A1D7-6FD3EFE6CFCC}" type="presParOf" srcId="{D2C82923-CB5A-4226-9F3D-29E0C14D3E40}" destId="{4188A595-9869-40D5-BB5E-0E074361E260}" srcOrd="3" destOrd="0" presId="urn:microsoft.com/office/officeart/2005/8/layout/target3"/>
    <dgm:cxn modelId="{5CD2E40A-62D1-491A-9E61-E44858FC5D22}" type="presParOf" srcId="{D2C82923-CB5A-4226-9F3D-29E0C14D3E40}" destId="{DC5B0477-5417-4A70-9EA3-1DDEA8A77EAF}" srcOrd="4" destOrd="0" presId="urn:microsoft.com/office/officeart/2005/8/layout/target3"/>
    <dgm:cxn modelId="{D23B2894-CAFF-4954-B21C-B223FEF977C7}" type="presParOf" srcId="{D2C82923-CB5A-4226-9F3D-29E0C14D3E40}" destId="{61337409-4457-4AE6-8786-A06FCCE8B3E0}" srcOrd="5" destOrd="0" presId="urn:microsoft.com/office/officeart/2005/8/layout/target3"/>
    <dgm:cxn modelId="{122EFD22-440B-4F53-9AAA-87CFD36FC028}" type="presParOf" srcId="{D2C82923-CB5A-4226-9F3D-29E0C14D3E40}" destId="{3DE0FEB4-3F28-4152-8A21-E98678B47A53}" srcOrd="6" destOrd="0" presId="urn:microsoft.com/office/officeart/2005/8/layout/target3"/>
    <dgm:cxn modelId="{19AFBEE0-186D-4FC6-9B12-0626F456476E}" type="presParOf" srcId="{D2C82923-CB5A-4226-9F3D-29E0C14D3E40}" destId="{05D14965-AE6B-4890-92B7-DD94947A95BD}" srcOrd="7" destOrd="0" presId="urn:microsoft.com/office/officeart/2005/8/layout/target3"/>
    <dgm:cxn modelId="{B0178734-0F8F-42F6-9A0A-AC4EC3845DEC}" type="presParOf" srcId="{D2C82923-CB5A-4226-9F3D-29E0C14D3E40}" destId="{922EE956-BB85-4801-BB2C-4C4CB04B8D6F}" srcOrd="8" destOrd="0" presId="urn:microsoft.com/office/officeart/2005/8/layout/target3"/>
    <dgm:cxn modelId="{B95AB8D2-29D3-40F8-BA76-0B7092E766B6}" type="presParOf" srcId="{D2C82923-CB5A-4226-9F3D-29E0C14D3E40}" destId="{63846E8A-073E-4482-9932-D5B786CA40FE}" srcOrd="9" destOrd="0" presId="urn:microsoft.com/office/officeart/2005/8/layout/target3"/>
    <dgm:cxn modelId="{885960EC-60F4-47CF-99CF-5C9BD03BCF70}" type="presParOf" srcId="{D2C82923-CB5A-4226-9F3D-29E0C14D3E40}" destId="{740BB948-FCCF-48FD-B50D-E17FD1C87D0B}" srcOrd="10" destOrd="0" presId="urn:microsoft.com/office/officeart/2005/8/layout/target3"/>
    <dgm:cxn modelId="{08228C62-3EFE-4CC5-98EA-904AD7E4DA87}" type="presParOf" srcId="{D2C82923-CB5A-4226-9F3D-29E0C14D3E40}" destId="{BC1F45DB-295E-451A-A956-2113D2177CB3}" srcOrd="11" destOrd="0" presId="urn:microsoft.com/office/officeart/2005/8/layout/target3"/>
    <dgm:cxn modelId="{E60EFBB2-68D6-4CD3-A56D-4959D21D0A21}" type="presParOf" srcId="{D2C82923-CB5A-4226-9F3D-29E0C14D3E40}" destId="{60AF04B3-4AC8-4D3A-A675-F3865E0ED2A6}" srcOrd="12" destOrd="0" presId="urn:microsoft.com/office/officeart/2005/8/layout/target3"/>
    <dgm:cxn modelId="{542D2E56-4D26-4B45-AB82-1948FAD5DF43}" type="presParOf" srcId="{D2C82923-CB5A-4226-9F3D-29E0C14D3E40}" destId="{CAAD6780-D140-410F-AEFE-A3F0BC94BB2F}" srcOrd="13" destOrd="0" presId="urn:microsoft.com/office/officeart/2005/8/layout/target3"/>
    <dgm:cxn modelId="{35B471DA-D6B7-4AC5-B79C-066CD97EC92C}" type="presParOf" srcId="{D2C82923-CB5A-4226-9F3D-29E0C14D3E40}" destId="{EB394C7E-561D-4BB7-A0F3-E9001AFFE1F0}" srcOrd="14" destOrd="0" presId="urn:microsoft.com/office/officeart/2005/8/layout/target3"/>
    <dgm:cxn modelId="{12AFE299-6EAD-4AD6-B24A-DE2214A3DD3A}" type="presParOf" srcId="{D2C82923-CB5A-4226-9F3D-29E0C14D3E40}" destId="{D0FDBA0C-4BAF-48FC-9ECD-11463BE20BC4}" srcOrd="15"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BD7F0A8-2C74-44D0-9C17-811B82DABFD7}" type="doc">
      <dgm:prSet loTypeId="urn:microsoft.com/office/officeart/2005/8/layout/arrow4" loCatId="relationship" qsTypeId="urn:microsoft.com/office/officeart/2005/8/quickstyle/3d2#2" qsCatId="3D" csTypeId="urn:microsoft.com/office/officeart/2005/8/colors/accent3_3#1" csCatId="accent3" phldr="1"/>
      <dgm:spPr/>
      <dgm:t>
        <a:bodyPr/>
        <a:lstStyle/>
        <a:p>
          <a:endParaRPr lang="en-IN"/>
        </a:p>
      </dgm:t>
    </dgm:pt>
    <dgm:pt modelId="{09D1AE70-A00B-4EB0-8CE5-B1E8D2E6C12D}">
      <dgm:prSet phldrT="[Text]" custT="1"/>
      <dgm:spPr/>
      <dgm:t>
        <a:bodyPr/>
        <a:lstStyle/>
        <a:p>
          <a:endParaRPr lang="en-IN" sz="1200" dirty="0">
            <a:solidFill>
              <a:schemeClr val="tx1"/>
            </a:solidFill>
          </a:endParaRPr>
        </a:p>
      </dgm:t>
    </dgm:pt>
    <dgm:pt modelId="{708FE85E-A770-4CD2-898D-919DFE17F3A8}" type="parTrans" cxnId="{A12C3C32-1BD3-4FAB-8DE3-BBCC9C53B092}">
      <dgm:prSet/>
      <dgm:spPr/>
      <dgm:t>
        <a:bodyPr/>
        <a:lstStyle/>
        <a:p>
          <a:endParaRPr lang="en-IN"/>
        </a:p>
      </dgm:t>
    </dgm:pt>
    <dgm:pt modelId="{ABF4C5F0-7C08-48CF-A4B6-AB09E9741126}" type="sibTrans" cxnId="{A12C3C32-1BD3-4FAB-8DE3-BBCC9C53B092}">
      <dgm:prSet/>
      <dgm:spPr/>
      <dgm:t>
        <a:bodyPr/>
        <a:lstStyle/>
        <a:p>
          <a:endParaRPr lang="en-IN"/>
        </a:p>
      </dgm:t>
    </dgm:pt>
    <dgm:pt modelId="{C8C42F46-FF17-4D02-8092-6AF8144D496E}">
      <dgm:prSet custT="1"/>
      <dgm:spPr/>
      <dgm:t>
        <a:bodyPr/>
        <a:lstStyle/>
        <a:p>
          <a:endParaRPr lang="en-IN" sz="1800" dirty="0"/>
        </a:p>
      </dgm:t>
    </dgm:pt>
    <dgm:pt modelId="{68166EAA-8645-451D-89A3-6580A65DFDDE}" type="parTrans" cxnId="{74149381-D4CC-49C9-9626-ACF3E7451AFD}">
      <dgm:prSet/>
      <dgm:spPr/>
      <dgm:t>
        <a:bodyPr/>
        <a:lstStyle/>
        <a:p>
          <a:endParaRPr lang="en-IN"/>
        </a:p>
      </dgm:t>
    </dgm:pt>
    <dgm:pt modelId="{D3C073DE-049C-414B-9DC0-45E26760CFDB}" type="sibTrans" cxnId="{74149381-D4CC-49C9-9626-ACF3E7451AFD}">
      <dgm:prSet/>
      <dgm:spPr/>
      <dgm:t>
        <a:bodyPr/>
        <a:lstStyle/>
        <a:p>
          <a:endParaRPr lang="en-IN"/>
        </a:p>
      </dgm:t>
    </dgm:pt>
    <dgm:pt modelId="{EE9D6265-425E-49AE-9748-4E21CBAA11B7}">
      <dgm:prSet/>
      <dgm:spPr/>
      <dgm:t>
        <a:bodyPr/>
        <a:lstStyle/>
        <a:p>
          <a:endParaRPr lang="en-IN"/>
        </a:p>
      </dgm:t>
    </dgm:pt>
    <dgm:pt modelId="{74F73E0E-F1BA-4E39-885C-5EBB7B0918B3}" type="parTrans" cxnId="{CC5E9C89-D458-400A-9C52-518E04815393}">
      <dgm:prSet/>
      <dgm:spPr/>
      <dgm:t>
        <a:bodyPr/>
        <a:lstStyle/>
        <a:p>
          <a:endParaRPr lang="en-IN"/>
        </a:p>
      </dgm:t>
    </dgm:pt>
    <dgm:pt modelId="{52532379-DCB6-4710-A773-E1954FEDC053}" type="sibTrans" cxnId="{CC5E9C89-D458-400A-9C52-518E04815393}">
      <dgm:prSet/>
      <dgm:spPr/>
      <dgm:t>
        <a:bodyPr/>
        <a:lstStyle/>
        <a:p>
          <a:endParaRPr lang="en-IN"/>
        </a:p>
      </dgm:t>
    </dgm:pt>
    <dgm:pt modelId="{94021558-34F1-490B-B506-E1E33190F25F}">
      <dgm:prSet/>
      <dgm:spPr/>
      <dgm:t>
        <a:bodyPr/>
        <a:lstStyle/>
        <a:p>
          <a:endParaRPr lang="en-IN"/>
        </a:p>
      </dgm:t>
    </dgm:pt>
    <dgm:pt modelId="{5ABBA972-E057-44E8-9490-B1FDC7B624B1}" type="parTrans" cxnId="{B0ABC08F-AEBE-4765-85E5-F56F37F1159D}">
      <dgm:prSet/>
      <dgm:spPr/>
      <dgm:t>
        <a:bodyPr/>
        <a:lstStyle/>
        <a:p>
          <a:endParaRPr lang="en-IN"/>
        </a:p>
      </dgm:t>
    </dgm:pt>
    <dgm:pt modelId="{D24F613B-660C-4EAE-A460-FD8E8EA06ACD}" type="sibTrans" cxnId="{B0ABC08F-AEBE-4765-85E5-F56F37F1159D}">
      <dgm:prSet/>
      <dgm:spPr/>
      <dgm:t>
        <a:bodyPr/>
        <a:lstStyle/>
        <a:p>
          <a:endParaRPr lang="en-IN"/>
        </a:p>
      </dgm:t>
    </dgm:pt>
    <dgm:pt modelId="{4DC6F5CF-5355-457F-878F-8B8EABB3CD9D}">
      <dgm:prSet/>
      <dgm:spPr/>
      <dgm:t>
        <a:bodyPr/>
        <a:lstStyle/>
        <a:p>
          <a:endParaRPr lang="en-IN" dirty="0"/>
        </a:p>
      </dgm:t>
    </dgm:pt>
    <dgm:pt modelId="{9E84F8FD-A14C-43F8-929A-3CABC9233E9D}" type="parTrans" cxnId="{8BE3A761-A3DF-4AF0-A44B-5697FC2637E4}">
      <dgm:prSet/>
      <dgm:spPr/>
      <dgm:t>
        <a:bodyPr/>
        <a:lstStyle/>
        <a:p>
          <a:endParaRPr lang="en-IN"/>
        </a:p>
      </dgm:t>
    </dgm:pt>
    <dgm:pt modelId="{E006FD6E-BEEE-4C18-8CBC-A0DA99CCCA44}" type="sibTrans" cxnId="{8BE3A761-A3DF-4AF0-A44B-5697FC2637E4}">
      <dgm:prSet/>
      <dgm:spPr/>
      <dgm:t>
        <a:bodyPr/>
        <a:lstStyle/>
        <a:p>
          <a:endParaRPr lang="en-IN"/>
        </a:p>
      </dgm:t>
    </dgm:pt>
    <dgm:pt modelId="{ADD12321-0922-4863-A7F7-F5A83E959652}">
      <dgm:prSet/>
      <dgm:spPr/>
      <dgm:t>
        <a:bodyPr/>
        <a:lstStyle/>
        <a:p>
          <a:endParaRPr lang="en-IN"/>
        </a:p>
      </dgm:t>
    </dgm:pt>
    <dgm:pt modelId="{4284E1FD-54F7-4FC2-91D6-0DF487072755}" type="parTrans" cxnId="{560B8306-9FF6-4E73-8D77-5DB869B6B162}">
      <dgm:prSet/>
      <dgm:spPr/>
      <dgm:t>
        <a:bodyPr/>
        <a:lstStyle/>
        <a:p>
          <a:endParaRPr lang="en-IN"/>
        </a:p>
      </dgm:t>
    </dgm:pt>
    <dgm:pt modelId="{D7413444-990B-4B0F-B1C9-B0C2E7D1BF9F}" type="sibTrans" cxnId="{560B8306-9FF6-4E73-8D77-5DB869B6B162}">
      <dgm:prSet/>
      <dgm:spPr/>
      <dgm:t>
        <a:bodyPr/>
        <a:lstStyle/>
        <a:p>
          <a:endParaRPr lang="en-IN"/>
        </a:p>
      </dgm:t>
    </dgm:pt>
    <dgm:pt modelId="{307D8E7D-C7D5-49C0-A60A-62C36B900B51}">
      <dgm:prSet/>
      <dgm:spPr/>
      <dgm:t>
        <a:bodyPr/>
        <a:lstStyle/>
        <a:p>
          <a:endParaRPr lang="en-IN" b="1" dirty="0"/>
        </a:p>
      </dgm:t>
    </dgm:pt>
    <dgm:pt modelId="{1E7B1A03-DE2C-489E-ABA5-5D049DE2C093}" type="parTrans" cxnId="{B8F884A0-8ED0-419C-BCD3-589A6DD28ED2}">
      <dgm:prSet/>
      <dgm:spPr/>
      <dgm:t>
        <a:bodyPr/>
        <a:lstStyle/>
        <a:p>
          <a:endParaRPr lang="en-IN"/>
        </a:p>
      </dgm:t>
    </dgm:pt>
    <dgm:pt modelId="{B4EE7C14-87A6-4454-8E78-3DE803F38545}" type="sibTrans" cxnId="{B8F884A0-8ED0-419C-BCD3-589A6DD28ED2}">
      <dgm:prSet/>
      <dgm:spPr/>
      <dgm:t>
        <a:bodyPr/>
        <a:lstStyle/>
        <a:p>
          <a:endParaRPr lang="en-IN"/>
        </a:p>
      </dgm:t>
    </dgm:pt>
    <dgm:pt modelId="{845054B8-5BEF-453B-B6EC-5EBEE9BFB341}">
      <dgm:prSet/>
      <dgm:spPr/>
      <dgm:t>
        <a:bodyPr/>
        <a:lstStyle/>
        <a:p>
          <a:endParaRPr lang="en-IN"/>
        </a:p>
      </dgm:t>
    </dgm:pt>
    <dgm:pt modelId="{990EF722-2741-440B-944A-5FDF0EAECFB6}" type="parTrans" cxnId="{81F6E6F1-59B6-42FE-BB74-EE61013BF23A}">
      <dgm:prSet/>
      <dgm:spPr/>
      <dgm:t>
        <a:bodyPr/>
        <a:lstStyle/>
        <a:p>
          <a:endParaRPr lang="en-IN"/>
        </a:p>
      </dgm:t>
    </dgm:pt>
    <dgm:pt modelId="{F80259EA-75F8-42C2-AD00-B3B62FA7FEDC}" type="sibTrans" cxnId="{81F6E6F1-59B6-42FE-BB74-EE61013BF23A}">
      <dgm:prSet/>
      <dgm:spPr/>
      <dgm:t>
        <a:bodyPr/>
        <a:lstStyle/>
        <a:p>
          <a:endParaRPr lang="en-IN"/>
        </a:p>
      </dgm:t>
    </dgm:pt>
    <dgm:pt modelId="{A3C6102A-9612-487D-B8A7-F496C5C66882}" type="pres">
      <dgm:prSet presAssocID="{4BD7F0A8-2C74-44D0-9C17-811B82DABFD7}" presName="compositeShape" presStyleCnt="0">
        <dgm:presLayoutVars>
          <dgm:chMax val="2"/>
          <dgm:dir/>
          <dgm:resizeHandles val="exact"/>
        </dgm:presLayoutVars>
      </dgm:prSet>
      <dgm:spPr/>
    </dgm:pt>
    <dgm:pt modelId="{87825A0F-474E-401A-B1C1-76242893C380}" type="pres">
      <dgm:prSet presAssocID="{09D1AE70-A00B-4EB0-8CE5-B1E8D2E6C12D}" presName="upArrow" presStyleLbl="node1" presStyleIdx="0" presStyleCnt="2" custScaleX="54430" custScaleY="75892" custLinFactNeighborX="80591" custLinFactNeighborY="-3130"/>
      <dgm:spPr/>
    </dgm:pt>
    <dgm:pt modelId="{511ECBD2-810B-4FF9-96C3-B8298D3B68B7}" type="pres">
      <dgm:prSet presAssocID="{09D1AE70-A00B-4EB0-8CE5-B1E8D2E6C12D}" presName="upArrowText" presStyleLbl="revTx" presStyleIdx="0" presStyleCnt="2">
        <dgm:presLayoutVars>
          <dgm:chMax val="0"/>
          <dgm:bulletEnabled val="1"/>
        </dgm:presLayoutVars>
      </dgm:prSet>
      <dgm:spPr/>
    </dgm:pt>
    <dgm:pt modelId="{3E26630D-7A85-4CCB-9B4F-1B48E5B919E9}" type="pres">
      <dgm:prSet presAssocID="{C8C42F46-FF17-4D02-8092-6AF8144D496E}" presName="downArrow" presStyleLbl="node1" presStyleIdx="1" presStyleCnt="2" custScaleX="52658" custScaleY="72078" custLinFactNeighborX="85061" custLinFactNeighborY="-24855"/>
      <dgm:spPr/>
    </dgm:pt>
    <dgm:pt modelId="{77736450-6D84-415F-8F69-8286AC0C5BA6}" type="pres">
      <dgm:prSet presAssocID="{C8C42F46-FF17-4D02-8092-6AF8144D496E}" presName="downArrowText" presStyleLbl="revTx" presStyleIdx="1" presStyleCnt="2" custLinFactNeighborX="-11835" custLinFactNeighborY="-16569">
        <dgm:presLayoutVars>
          <dgm:chMax val="0"/>
          <dgm:bulletEnabled val="1"/>
        </dgm:presLayoutVars>
      </dgm:prSet>
      <dgm:spPr/>
    </dgm:pt>
  </dgm:ptLst>
  <dgm:cxnLst>
    <dgm:cxn modelId="{560B8306-9FF6-4E73-8D77-5DB869B6B162}" srcId="{4BD7F0A8-2C74-44D0-9C17-811B82DABFD7}" destId="{ADD12321-0922-4863-A7F7-F5A83E959652}" srcOrd="5" destOrd="0" parTransId="{4284E1FD-54F7-4FC2-91D6-0DF487072755}" sibTransId="{D7413444-990B-4B0F-B1C9-B0C2E7D1BF9F}"/>
    <dgm:cxn modelId="{A12C3C32-1BD3-4FAB-8DE3-BBCC9C53B092}" srcId="{4BD7F0A8-2C74-44D0-9C17-811B82DABFD7}" destId="{09D1AE70-A00B-4EB0-8CE5-B1E8D2E6C12D}" srcOrd="0" destOrd="0" parTransId="{708FE85E-A770-4CD2-898D-919DFE17F3A8}" sibTransId="{ABF4C5F0-7C08-48CF-A4B6-AB09E9741126}"/>
    <dgm:cxn modelId="{8BE3A761-A3DF-4AF0-A44B-5697FC2637E4}" srcId="{4BD7F0A8-2C74-44D0-9C17-811B82DABFD7}" destId="{4DC6F5CF-5355-457F-878F-8B8EABB3CD9D}" srcOrd="4" destOrd="0" parTransId="{9E84F8FD-A14C-43F8-929A-3CABC9233E9D}" sibTransId="{E006FD6E-BEEE-4C18-8CBC-A0DA99CCCA44}"/>
    <dgm:cxn modelId="{74149381-D4CC-49C9-9626-ACF3E7451AFD}" srcId="{4BD7F0A8-2C74-44D0-9C17-811B82DABFD7}" destId="{C8C42F46-FF17-4D02-8092-6AF8144D496E}" srcOrd="1" destOrd="0" parTransId="{68166EAA-8645-451D-89A3-6580A65DFDDE}" sibTransId="{D3C073DE-049C-414B-9DC0-45E26760CFDB}"/>
    <dgm:cxn modelId="{CC5E9C89-D458-400A-9C52-518E04815393}" srcId="{4BD7F0A8-2C74-44D0-9C17-811B82DABFD7}" destId="{EE9D6265-425E-49AE-9748-4E21CBAA11B7}" srcOrd="2" destOrd="0" parTransId="{74F73E0E-F1BA-4E39-885C-5EBB7B0918B3}" sibTransId="{52532379-DCB6-4710-A773-E1954FEDC053}"/>
    <dgm:cxn modelId="{B0ABC08F-AEBE-4765-85E5-F56F37F1159D}" srcId="{4BD7F0A8-2C74-44D0-9C17-811B82DABFD7}" destId="{94021558-34F1-490B-B506-E1E33190F25F}" srcOrd="3" destOrd="0" parTransId="{5ABBA972-E057-44E8-9490-B1FDC7B624B1}" sibTransId="{D24F613B-660C-4EAE-A460-FD8E8EA06ACD}"/>
    <dgm:cxn modelId="{72943B9D-7B5C-4F58-9C21-CDA06E5EAA3B}" type="presOf" srcId="{C8C42F46-FF17-4D02-8092-6AF8144D496E}" destId="{77736450-6D84-415F-8F69-8286AC0C5BA6}" srcOrd="0" destOrd="0" presId="urn:microsoft.com/office/officeart/2005/8/layout/arrow4"/>
    <dgm:cxn modelId="{B8F884A0-8ED0-419C-BCD3-589A6DD28ED2}" srcId="{4BD7F0A8-2C74-44D0-9C17-811B82DABFD7}" destId="{307D8E7D-C7D5-49C0-A60A-62C36B900B51}" srcOrd="6" destOrd="0" parTransId="{1E7B1A03-DE2C-489E-ABA5-5D049DE2C093}" sibTransId="{B4EE7C14-87A6-4454-8E78-3DE803F38545}"/>
    <dgm:cxn modelId="{780623B7-B3DB-4B40-9BC9-48E380E8FA5B}" type="presOf" srcId="{4BD7F0A8-2C74-44D0-9C17-811B82DABFD7}" destId="{A3C6102A-9612-487D-B8A7-F496C5C66882}" srcOrd="0" destOrd="0" presId="urn:microsoft.com/office/officeart/2005/8/layout/arrow4"/>
    <dgm:cxn modelId="{1472E0CD-6C17-42CD-BB3E-B71442C03CD8}" type="presOf" srcId="{09D1AE70-A00B-4EB0-8CE5-B1E8D2E6C12D}" destId="{511ECBD2-810B-4FF9-96C3-B8298D3B68B7}" srcOrd="0" destOrd="0" presId="urn:microsoft.com/office/officeart/2005/8/layout/arrow4"/>
    <dgm:cxn modelId="{81F6E6F1-59B6-42FE-BB74-EE61013BF23A}" srcId="{4BD7F0A8-2C74-44D0-9C17-811B82DABFD7}" destId="{845054B8-5BEF-453B-B6EC-5EBEE9BFB341}" srcOrd="7" destOrd="0" parTransId="{990EF722-2741-440B-944A-5FDF0EAECFB6}" sibTransId="{F80259EA-75F8-42C2-AD00-B3B62FA7FEDC}"/>
    <dgm:cxn modelId="{5D17D2B3-197B-4D7D-80BD-327BADD34AC2}" type="presParOf" srcId="{A3C6102A-9612-487D-B8A7-F496C5C66882}" destId="{87825A0F-474E-401A-B1C1-76242893C380}" srcOrd="0" destOrd="0" presId="urn:microsoft.com/office/officeart/2005/8/layout/arrow4"/>
    <dgm:cxn modelId="{2F00599B-E246-4418-96AB-AC43B55222D3}" type="presParOf" srcId="{A3C6102A-9612-487D-B8A7-F496C5C66882}" destId="{511ECBD2-810B-4FF9-96C3-B8298D3B68B7}" srcOrd="1" destOrd="0" presId="urn:microsoft.com/office/officeart/2005/8/layout/arrow4"/>
    <dgm:cxn modelId="{232281F5-CD35-4D51-90FE-1530E044A919}" type="presParOf" srcId="{A3C6102A-9612-487D-B8A7-F496C5C66882}" destId="{3E26630D-7A85-4CCB-9B4F-1B48E5B919E9}" srcOrd="2" destOrd="0" presId="urn:microsoft.com/office/officeart/2005/8/layout/arrow4"/>
    <dgm:cxn modelId="{6268505E-2DCC-4E85-86DA-D8686ACA4B09}" type="presParOf" srcId="{A3C6102A-9612-487D-B8A7-F496C5C66882}" destId="{77736450-6D84-415F-8F69-8286AC0C5BA6}" srcOrd="3" destOrd="0" presId="urn:microsoft.com/office/officeart/2005/8/layout/arrow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27065F-7F20-470D-8F2F-67BC8EA3A108}">
      <dsp:nvSpPr>
        <dsp:cNvPr id="0" name=""/>
        <dsp:cNvSpPr/>
      </dsp:nvSpPr>
      <dsp:spPr>
        <a:xfrm>
          <a:off x="235118" y="0"/>
          <a:ext cx="5669280" cy="5669280"/>
        </a:xfrm>
        <a:prstGeom prst="triangle">
          <a:avLst/>
        </a:prstGeom>
        <a:solidFill>
          <a:schemeClr val="accent1">
            <a:lumMod val="60000"/>
            <a:lumOff val="40000"/>
          </a:schemeClr>
        </a:solidFill>
        <a:ln>
          <a:noFill/>
        </a:ln>
        <a:effectLst>
          <a:outerShdw blurRad="50800" dist="254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E9227E28-3685-4481-90F0-7F64E9528DDE}">
      <dsp:nvSpPr>
        <dsp:cNvPr id="0" name=""/>
        <dsp:cNvSpPr/>
      </dsp:nvSpPr>
      <dsp:spPr>
        <a:xfrm>
          <a:off x="3860674" y="792869"/>
          <a:ext cx="3685032" cy="447895"/>
        </a:xfrm>
        <a:prstGeom prst="roundRect">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a:outerShdw blurRad="50800" dist="25400" dir="5400000" rotWithShape="0">
            <a:srgbClr val="000000">
              <a:alpha val="4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kern="1200" dirty="0"/>
            <a:t>1. Introduction </a:t>
          </a:r>
          <a:endParaRPr lang="en-IN" sz="1600" kern="1200" dirty="0"/>
        </a:p>
      </dsp:txBody>
      <dsp:txXfrm>
        <a:off x="3882538" y="814733"/>
        <a:ext cx="3641304" cy="404167"/>
      </dsp:txXfrm>
    </dsp:sp>
    <dsp:sp modelId="{DF791DDB-8EE2-44E1-B29E-00E86C500AE9}">
      <dsp:nvSpPr>
        <dsp:cNvPr id="0" name=""/>
        <dsp:cNvSpPr/>
      </dsp:nvSpPr>
      <dsp:spPr>
        <a:xfrm>
          <a:off x="3907031" y="1327387"/>
          <a:ext cx="3685032" cy="447895"/>
        </a:xfrm>
        <a:prstGeom prst="roundRect">
          <a:avLst/>
        </a:prstGeom>
        <a:solidFill>
          <a:schemeClr val="lt1">
            <a:alpha val="90000"/>
            <a:hueOff val="0"/>
            <a:satOff val="0"/>
            <a:lumOff val="0"/>
            <a:alphaOff val="0"/>
          </a:schemeClr>
        </a:solidFill>
        <a:ln w="9525" cap="flat" cmpd="sng" algn="ctr">
          <a:solidFill>
            <a:schemeClr val="accent3">
              <a:hueOff val="-202196"/>
              <a:satOff val="5173"/>
              <a:lumOff val="196"/>
              <a:alphaOff val="0"/>
            </a:schemeClr>
          </a:solidFill>
          <a:prstDash val="solid"/>
        </a:ln>
        <a:effectLst>
          <a:outerShdw blurRad="50800" dist="25400" dir="5400000" rotWithShape="0">
            <a:srgbClr val="000000">
              <a:alpha val="4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kern="1200" dirty="0"/>
            <a:t>2. Objective</a:t>
          </a:r>
          <a:endParaRPr lang="en-IN" sz="1600" kern="1200" dirty="0"/>
        </a:p>
      </dsp:txBody>
      <dsp:txXfrm>
        <a:off x="3928895" y="1349251"/>
        <a:ext cx="3641304" cy="404167"/>
      </dsp:txXfrm>
    </dsp:sp>
    <dsp:sp modelId="{3AB8AC53-D5F4-42F7-830D-B1F4B67E4555}">
      <dsp:nvSpPr>
        <dsp:cNvPr id="0" name=""/>
        <dsp:cNvSpPr/>
      </dsp:nvSpPr>
      <dsp:spPr>
        <a:xfrm>
          <a:off x="3922066" y="1876981"/>
          <a:ext cx="3685032" cy="447895"/>
        </a:xfrm>
        <a:prstGeom prst="roundRect">
          <a:avLst/>
        </a:prstGeom>
        <a:solidFill>
          <a:schemeClr val="lt1">
            <a:alpha val="90000"/>
            <a:hueOff val="0"/>
            <a:satOff val="0"/>
            <a:lumOff val="0"/>
            <a:alphaOff val="0"/>
          </a:schemeClr>
        </a:solidFill>
        <a:ln w="9525" cap="flat" cmpd="sng" algn="ctr">
          <a:solidFill>
            <a:schemeClr val="accent3">
              <a:hueOff val="-404391"/>
              <a:satOff val="10347"/>
              <a:lumOff val="392"/>
              <a:alphaOff val="0"/>
            </a:schemeClr>
          </a:solidFill>
          <a:prstDash val="solid"/>
        </a:ln>
        <a:effectLst>
          <a:outerShdw blurRad="50800" dist="25400" dir="5400000" rotWithShape="0">
            <a:srgbClr val="000000">
              <a:alpha val="4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kern="1200" dirty="0"/>
            <a:t>3. Literature survey </a:t>
          </a:r>
          <a:endParaRPr lang="en-IN" sz="1600" kern="1200" dirty="0"/>
        </a:p>
      </dsp:txBody>
      <dsp:txXfrm>
        <a:off x="3943930" y="1898845"/>
        <a:ext cx="3641304" cy="404167"/>
      </dsp:txXfrm>
    </dsp:sp>
    <dsp:sp modelId="{90A76BE7-B60D-465B-A733-F3F03EE879C2}">
      <dsp:nvSpPr>
        <dsp:cNvPr id="0" name=""/>
        <dsp:cNvSpPr/>
      </dsp:nvSpPr>
      <dsp:spPr>
        <a:xfrm>
          <a:off x="3952099" y="2416386"/>
          <a:ext cx="3685032" cy="447895"/>
        </a:xfrm>
        <a:prstGeom prst="roundRect">
          <a:avLst/>
        </a:prstGeom>
        <a:solidFill>
          <a:schemeClr val="lt1">
            <a:alpha val="90000"/>
            <a:hueOff val="0"/>
            <a:satOff val="0"/>
            <a:lumOff val="0"/>
            <a:alphaOff val="0"/>
          </a:schemeClr>
        </a:solidFill>
        <a:ln w="9525" cap="flat" cmpd="sng" algn="ctr">
          <a:solidFill>
            <a:schemeClr val="accent3">
              <a:hueOff val="-606587"/>
              <a:satOff val="15520"/>
              <a:lumOff val="588"/>
              <a:alphaOff val="0"/>
            </a:schemeClr>
          </a:solidFill>
          <a:prstDash val="solid"/>
        </a:ln>
        <a:effectLst>
          <a:outerShdw blurRad="50800" dist="25400" dir="5400000" rotWithShape="0">
            <a:srgbClr val="000000">
              <a:alpha val="4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kern="1200" dirty="0"/>
            <a:t>4. Problem Statement</a:t>
          </a:r>
          <a:endParaRPr lang="en-IN" sz="1600" kern="1200" dirty="0"/>
        </a:p>
      </dsp:txBody>
      <dsp:txXfrm>
        <a:off x="3973963" y="2438250"/>
        <a:ext cx="3641304" cy="404167"/>
      </dsp:txXfrm>
    </dsp:sp>
    <dsp:sp modelId="{13553DC3-2393-40A7-95AC-551C3B5A8A2F}">
      <dsp:nvSpPr>
        <dsp:cNvPr id="0" name=""/>
        <dsp:cNvSpPr/>
      </dsp:nvSpPr>
      <dsp:spPr>
        <a:xfrm>
          <a:off x="3954052" y="2968148"/>
          <a:ext cx="3685032" cy="447895"/>
        </a:xfrm>
        <a:prstGeom prst="roundRect">
          <a:avLst/>
        </a:prstGeom>
        <a:solidFill>
          <a:schemeClr val="lt1">
            <a:alpha val="90000"/>
            <a:hueOff val="0"/>
            <a:satOff val="0"/>
            <a:lumOff val="0"/>
            <a:alphaOff val="0"/>
          </a:schemeClr>
        </a:solidFill>
        <a:ln w="9525" cap="flat" cmpd="sng" algn="ctr">
          <a:solidFill>
            <a:schemeClr val="accent3">
              <a:hueOff val="-808782"/>
              <a:satOff val="20694"/>
              <a:lumOff val="784"/>
              <a:alphaOff val="0"/>
            </a:schemeClr>
          </a:solidFill>
          <a:prstDash val="solid"/>
        </a:ln>
        <a:effectLst>
          <a:outerShdw blurRad="50800" dist="25400" dir="5400000" rotWithShape="0">
            <a:srgbClr val="000000">
              <a:alpha val="4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kern="1200" dirty="0"/>
            <a:t>5. Block diagram and Implementation</a:t>
          </a:r>
          <a:endParaRPr lang="en-IN" sz="1600" kern="1200" dirty="0"/>
        </a:p>
      </dsp:txBody>
      <dsp:txXfrm>
        <a:off x="3975916" y="2990012"/>
        <a:ext cx="3641304" cy="404167"/>
      </dsp:txXfrm>
    </dsp:sp>
    <dsp:sp modelId="{64548D4A-5367-4051-85A5-7F37187362C9}">
      <dsp:nvSpPr>
        <dsp:cNvPr id="0" name=""/>
        <dsp:cNvSpPr/>
      </dsp:nvSpPr>
      <dsp:spPr>
        <a:xfrm>
          <a:off x="3967687" y="3478520"/>
          <a:ext cx="3685032" cy="447895"/>
        </a:xfrm>
        <a:prstGeom prst="roundRect">
          <a:avLst/>
        </a:prstGeom>
        <a:solidFill>
          <a:schemeClr val="lt1">
            <a:alpha val="90000"/>
            <a:hueOff val="0"/>
            <a:satOff val="0"/>
            <a:lumOff val="0"/>
            <a:alphaOff val="0"/>
          </a:schemeClr>
        </a:solidFill>
        <a:ln w="9525" cap="flat" cmpd="sng" algn="ctr">
          <a:solidFill>
            <a:schemeClr val="accent3">
              <a:hueOff val="-1010978"/>
              <a:satOff val="25867"/>
              <a:lumOff val="980"/>
              <a:alphaOff val="0"/>
            </a:schemeClr>
          </a:solidFill>
          <a:prstDash val="solid"/>
        </a:ln>
        <a:effectLst>
          <a:outerShdw blurRad="50800" dist="25400" dir="5400000" rotWithShape="0">
            <a:srgbClr val="000000">
              <a:alpha val="4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kern="1200" dirty="0"/>
            <a:t>6. Bot working</a:t>
          </a:r>
          <a:endParaRPr lang="en-IN" sz="1600" kern="1200" dirty="0"/>
        </a:p>
      </dsp:txBody>
      <dsp:txXfrm>
        <a:off x="3989551" y="3500384"/>
        <a:ext cx="3641304" cy="404167"/>
      </dsp:txXfrm>
    </dsp:sp>
    <dsp:sp modelId="{B8ECC770-2FD9-4DC4-A2A1-7F45AE945DC9}">
      <dsp:nvSpPr>
        <dsp:cNvPr id="0" name=""/>
        <dsp:cNvSpPr/>
      </dsp:nvSpPr>
      <dsp:spPr>
        <a:xfrm>
          <a:off x="4016256" y="3996919"/>
          <a:ext cx="3685032" cy="447895"/>
        </a:xfrm>
        <a:prstGeom prst="roundRect">
          <a:avLst/>
        </a:prstGeom>
        <a:solidFill>
          <a:schemeClr val="lt1">
            <a:alpha val="90000"/>
            <a:hueOff val="0"/>
            <a:satOff val="0"/>
            <a:lumOff val="0"/>
            <a:alphaOff val="0"/>
          </a:schemeClr>
        </a:solidFill>
        <a:ln w="9525" cap="flat" cmpd="sng" algn="ctr">
          <a:solidFill>
            <a:schemeClr val="accent3">
              <a:hueOff val="-1213174"/>
              <a:satOff val="31040"/>
              <a:lumOff val="1176"/>
              <a:alphaOff val="0"/>
            </a:schemeClr>
          </a:solidFill>
          <a:prstDash val="solid"/>
        </a:ln>
        <a:effectLst>
          <a:outerShdw blurRad="50800" dist="25400" dir="5400000" rotWithShape="0">
            <a:srgbClr val="000000">
              <a:alpha val="4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kern="1200" dirty="0"/>
            <a:t>7. Conclusion</a:t>
          </a:r>
          <a:endParaRPr lang="en-IN" sz="1600" kern="1200" dirty="0"/>
        </a:p>
      </dsp:txBody>
      <dsp:txXfrm>
        <a:off x="4038120" y="4018783"/>
        <a:ext cx="3641304" cy="404167"/>
      </dsp:txXfrm>
    </dsp:sp>
    <dsp:sp modelId="{BE4BB6E8-A90B-48C8-95A9-39625B7F44D4}">
      <dsp:nvSpPr>
        <dsp:cNvPr id="0" name=""/>
        <dsp:cNvSpPr/>
      </dsp:nvSpPr>
      <dsp:spPr>
        <a:xfrm>
          <a:off x="4055465" y="4529834"/>
          <a:ext cx="3685032" cy="447895"/>
        </a:xfrm>
        <a:prstGeom prst="roundRect">
          <a:avLst/>
        </a:prstGeom>
        <a:solidFill>
          <a:schemeClr val="lt1">
            <a:alpha val="90000"/>
            <a:hueOff val="0"/>
            <a:satOff val="0"/>
            <a:lumOff val="0"/>
            <a:alphaOff val="0"/>
          </a:schemeClr>
        </a:solidFill>
        <a:ln w="9525" cap="flat" cmpd="sng" algn="ctr">
          <a:solidFill>
            <a:schemeClr val="accent3">
              <a:hueOff val="-1415369"/>
              <a:satOff val="36214"/>
              <a:lumOff val="1372"/>
              <a:alphaOff val="0"/>
            </a:schemeClr>
          </a:solidFill>
          <a:prstDash val="solid"/>
        </a:ln>
        <a:effectLst>
          <a:outerShdw blurRad="50800" dist="25400" dir="5400000" rotWithShape="0">
            <a:srgbClr val="000000">
              <a:alpha val="4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kern="1200" dirty="0"/>
            <a:t>8. Future scope </a:t>
          </a:r>
          <a:endParaRPr lang="en-IN" sz="1600" kern="1200" dirty="0"/>
        </a:p>
      </dsp:txBody>
      <dsp:txXfrm>
        <a:off x="4077329" y="4551698"/>
        <a:ext cx="3641304" cy="404167"/>
      </dsp:txXfrm>
    </dsp:sp>
    <dsp:sp modelId="{BCBAE47C-C846-408C-BB6C-BE01C2ED04A3}">
      <dsp:nvSpPr>
        <dsp:cNvPr id="0" name=""/>
        <dsp:cNvSpPr/>
      </dsp:nvSpPr>
      <dsp:spPr>
        <a:xfrm>
          <a:off x="4016293" y="5091781"/>
          <a:ext cx="3685032" cy="447895"/>
        </a:xfrm>
        <a:prstGeom prst="roundRect">
          <a:avLst/>
        </a:prstGeom>
        <a:solidFill>
          <a:schemeClr val="lt1">
            <a:alpha val="90000"/>
            <a:hueOff val="0"/>
            <a:satOff val="0"/>
            <a:lumOff val="0"/>
            <a:alphaOff val="0"/>
          </a:schemeClr>
        </a:solidFill>
        <a:ln w="9525" cap="flat" cmpd="sng" algn="ctr">
          <a:solidFill>
            <a:schemeClr val="accent3">
              <a:hueOff val="-1617565"/>
              <a:satOff val="41387"/>
              <a:lumOff val="1568"/>
              <a:alphaOff val="0"/>
            </a:schemeClr>
          </a:solidFill>
          <a:prstDash val="solid"/>
        </a:ln>
        <a:effectLst>
          <a:outerShdw blurRad="50800" dist="25400" dir="5400000" rotWithShape="0">
            <a:srgbClr val="000000">
              <a:alpha val="4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kern="1200" dirty="0"/>
            <a:t>9. References</a:t>
          </a:r>
          <a:endParaRPr lang="en-IN" sz="1600" kern="1200" dirty="0"/>
        </a:p>
      </dsp:txBody>
      <dsp:txXfrm>
        <a:off x="4038157" y="5113645"/>
        <a:ext cx="3641304" cy="40416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C1575E-4844-4853-808E-DD789209A4A4}">
      <dsp:nvSpPr>
        <dsp:cNvPr id="0" name=""/>
        <dsp:cNvSpPr/>
      </dsp:nvSpPr>
      <dsp:spPr>
        <a:xfrm>
          <a:off x="-38946" y="0"/>
          <a:ext cx="3657601" cy="3657601"/>
        </a:xfrm>
        <a:prstGeom prst="pie">
          <a:avLst>
            <a:gd name="adj1" fmla="val 5400000"/>
            <a:gd name="adj2" fmla="val 16200000"/>
          </a:avLst>
        </a:prstGeom>
        <a:solidFill>
          <a:schemeClr val="accent3">
            <a:lumMod val="50000"/>
          </a:schemeClr>
        </a:solidFill>
        <a:ln>
          <a:solidFill>
            <a:schemeClr val="accent5">
              <a:lumMod val="50000"/>
            </a:schemeClr>
          </a:solidFill>
        </a:ln>
        <a:effectLst>
          <a:outerShdw blurRad="508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F3244756-4D3E-46B5-9C54-B5DE51C3EF40}">
      <dsp:nvSpPr>
        <dsp:cNvPr id="0" name=""/>
        <dsp:cNvSpPr/>
      </dsp:nvSpPr>
      <dsp:spPr>
        <a:xfrm>
          <a:off x="1795902" y="0"/>
          <a:ext cx="9456804" cy="3657601"/>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50800" dist="25400" dir="5400000" rotWithShape="0">
            <a:srgbClr val="000000">
              <a:alpha val="4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i="0" kern="1200" baseline="0" dirty="0"/>
            <a:t>To design a robot with </a:t>
          </a:r>
          <a:r>
            <a:rPr lang="en-US" sz="1600" i="0" kern="1200" baseline="0" dirty="0">
              <a:solidFill>
                <a:srgbClr val="0070C0"/>
              </a:solidFill>
            </a:rPr>
            <a:t>Microcontroller, Ultrasonic sensor, Bluetooth module, DC motor and mopping mechanism to complete the complex task of cleaning and improve the cleaning performance.</a:t>
          </a:r>
          <a:endParaRPr lang="en-IN" sz="1600" kern="1200" dirty="0">
            <a:solidFill>
              <a:srgbClr val="0070C0"/>
            </a:solidFill>
          </a:endParaRPr>
        </a:p>
      </dsp:txBody>
      <dsp:txXfrm>
        <a:off x="1795902" y="0"/>
        <a:ext cx="9456804" cy="777240"/>
      </dsp:txXfrm>
    </dsp:sp>
    <dsp:sp modelId="{DC5B0477-5417-4A70-9EA3-1DDEA8A77EAF}">
      <dsp:nvSpPr>
        <dsp:cNvPr id="0" name=""/>
        <dsp:cNvSpPr/>
      </dsp:nvSpPr>
      <dsp:spPr>
        <a:xfrm>
          <a:off x="469094" y="777240"/>
          <a:ext cx="2697480" cy="2697480"/>
        </a:xfrm>
        <a:prstGeom prst="pie">
          <a:avLst>
            <a:gd name="adj1" fmla="val 5400000"/>
            <a:gd name="adj2" fmla="val 16200000"/>
          </a:avLst>
        </a:prstGeom>
        <a:solidFill>
          <a:schemeClr val="accent3">
            <a:lumMod val="75000"/>
          </a:schemeClr>
        </a:solidFill>
        <a:ln>
          <a:solidFill>
            <a:schemeClr val="accent3">
              <a:lumMod val="50000"/>
            </a:schemeClr>
          </a:solidFill>
        </a:ln>
        <a:effectLst>
          <a:outerShdw blurRad="508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61337409-4457-4AE6-8786-A06FCCE8B3E0}">
      <dsp:nvSpPr>
        <dsp:cNvPr id="0" name=""/>
        <dsp:cNvSpPr/>
      </dsp:nvSpPr>
      <dsp:spPr>
        <a:xfrm>
          <a:off x="1808986" y="777240"/>
          <a:ext cx="9412940" cy="269748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50800" dist="25400" dir="5400000" rotWithShape="0">
            <a:srgbClr val="000000">
              <a:alpha val="4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i="0" kern="1200" baseline="0" dirty="0"/>
            <a:t>Able to solve the </a:t>
          </a:r>
          <a:r>
            <a:rPr lang="en-US" sz="1600" i="0" kern="1200" baseline="0" dirty="0">
              <a:solidFill>
                <a:schemeClr val="accent2"/>
              </a:solidFill>
            </a:rPr>
            <a:t>problems of conventional floor cleaning mops </a:t>
          </a:r>
          <a:r>
            <a:rPr lang="en-US" sz="1600" i="0" kern="1200" baseline="0" dirty="0"/>
            <a:t>that cannot be used and moved independently which consumes a lot of electric power. </a:t>
          </a:r>
          <a:endParaRPr lang="en-IN" sz="1600" kern="1200" dirty="0"/>
        </a:p>
      </dsp:txBody>
      <dsp:txXfrm>
        <a:off x="1808986" y="777240"/>
        <a:ext cx="9412940" cy="777240"/>
      </dsp:txXfrm>
    </dsp:sp>
    <dsp:sp modelId="{05D14965-AE6B-4890-92B7-DD94947A95BD}">
      <dsp:nvSpPr>
        <dsp:cNvPr id="0" name=""/>
        <dsp:cNvSpPr/>
      </dsp:nvSpPr>
      <dsp:spPr>
        <a:xfrm>
          <a:off x="949154" y="1554480"/>
          <a:ext cx="1737360" cy="1737360"/>
        </a:xfrm>
        <a:prstGeom prst="pie">
          <a:avLst>
            <a:gd name="adj1" fmla="val 5400000"/>
            <a:gd name="adj2" fmla="val 16200000"/>
          </a:avLst>
        </a:prstGeom>
        <a:solidFill>
          <a:schemeClr val="accent3">
            <a:lumMod val="60000"/>
            <a:lumOff val="40000"/>
          </a:schemeClr>
        </a:solidFill>
        <a:ln>
          <a:solidFill>
            <a:schemeClr val="accent3">
              <a:lumMod val="60000"/>
              <a:lumOff val="40000"/>
            </a:schemeClr>
          </a:solidFill>
        </a:ln>
        <a:effectLst>
          <a:outerShdw blurRad="508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922EE956-BB85-4801-BB2C-4C4CB04B8D6F}">
      <dsp:nvSpPr>
        <dsp:cNvPr id="0" name=""/>
        <dsp:cNvSpPr/>
      </dsp:nvSpPr>
      <dsp:spPr>
        <a:xfrm>
          <a:off x="1817834" y="1554480"/>
          <a:ext cx="9412940" cy="173736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50800" dist="25400" dir="5400000" rotWithShape="0">
            <a:srgbClr val="000000">
              <a:alpha val="4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i="0" kern="1200" baseline="0" dirty="0"/>
            <a:t>To require </a:t>
          </a:r>
          <a:r>
            <a:rPr lang="en-US" sz="1600" i="0" kern="1200" baseline="0" dirty="0">
              <a:solidFill>
                <a:srgbClr val="FF00FF"/>
              </a:solidFill>
            </a:rPr>
            <a:t>low maintenance, easy to operate, low cost</a:t>
          </a:r>
          <a:endParaRPr lang="en-IN" sz="1600" kern="1200" dirty="0">
            <a:solidFill>
              <a:srgbClr val="FF00FF"/>
            </a:solidFill>
          </a:endParaRPr>
        </a:p>
      </dsp:txBody>
      <dsp:txXfrm>
        <a:off x="1817834" y="1554480"/>
        <a:ext cx="9412940" cy="777240"/>
      </dsp:txXfrm>
    </dsp:sp>
    <dsp:sp modelId="{740BB948-FCCF-48FD-B50D-E17FD1C87D0B}">
      <dsp:nvSpPr>
        <dsp:cNvPr id="0" name=""/>
        <dsp:cNvSpPr/>
      </dsp:nvSpPr>
      <dsp:spPr>
        <a:xfrm>
          <a:off x="1429214" y="2331720"/>
          <a:ext cx="777240" cy="777240"/>
        </a:xfrm>
        <a:prstGeom prst="pie">
          <a:avLst>
            <a:gd name="adj1" fmla="val 5400000"/>
            <a:gd name="adj2" fmla="val 16200000"/>
          </a:avLst>
        </a:prstGeom>
        <a:solidFill>
          <a:schemeClr val="accent3">
            <a:lumMod val="40000"/>
            <a:lumOff val="60000"/>
          </a:schemeClr>
        </a:solidFill>
        <a:ln>
          <a:noFill/>
        </a:ln>
        <a:effectLst>
          <a:outerShdw blurRad="508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BC1F45DB-295E-451A-A956-2113D2177CB3}">
      <dsp:nvSpPr>
        <dsp:cNvPr id="0" name=""/>
        <dsp:cNvSpPr/>
      </dsp:nvSpPr>
      <dsp:spPr>
        <a:xfrm>
          <a:off x="1817834" y="2331720"/>
          <a:ext cx="9412940" cy="77724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50800" dist="25400" dir="5400000" rotWithShape="0">
            <a:srgbClr val="000000">
              <a:alpha val="4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t>To help </a:t>
          </a:r>
          <a:r>
            <a:rPr lang="en-IN" sz="1600" kern="1200" dirty="0">
              <a:solidFill>
                <a:srgbClr val="92D050"/>
              </a:solidFill>
            </a:rPr>
            <a:t>working in human hazard places </a:t>
          </a:r>
          <a:r>
            <a:rPr lang="en-IN" sz="1600" kern="1200" dirty="0"/>
            <a:t>such as nuclear plants, chemical industries and to skip need of personnel.</a:t>
          </a:r>
        </a:p>
      </dsp:txBody>
      <dsp:txXfrm>
        <a:off x="1817834" y="2331720"/>
        <a:ext cx="9412940" cy="7772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825A0F-474E-401A-B1C1-76242893C380}">
      <dsp:nvSpPr>
        <dsp:cNvPr id="0" name=""/>
        <dsp:cNvSpPr/>
      </dsp:nvSpPr>
      <dsp:spPr>
        <a:xfrm>
          <a:off x="2037819" y="182921"/>
          <a:ext cx="1203671" cy="1555607"/>
        </a:xfrm>
        <a:prstGeom prst="upArrow">
          <a:avLst/>
        </a:prstGeom>
        <a:solidFill>
          <a:schemeClr val="accent3">
            <a:shade val="80000"/>
            <a:hueOff val="0"/>
            <a:satOff val="0"/>
            <a:lumOff val="0"/>
            <a:alphaOff val="0"/>
          </a:schemeClr>
        </a:solidFill>
        <a:ln>
          <a:noFill/>
        </a:ln>
        <a:effectLst>
          <a:outerShdw blurRad="50800" dist="254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511ECBD2-810B-4FF9-96C3-B8298D3B68B7}">
      <dsp:nvSpPr>
        <dsp:cNvPr id="0" name=""/>
        <dsp:cNvSpPr/>
      </dsp:nvSpPr>
      <dsp:spPr>
        <a:xfrm>
          <a:off x="2029504" y="0"/>
          <a:ext cx="3752697" cy="2049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0" rIns="85344" bIns="85344" numCol="1" spcCol="1270" anchor="ctr" anchorCtr="0">
          <a:noAutofit/>
        </a:bodyPr>
        <a:lstStyle/>
        <a:p>
          <a:pPr marL="0" lvl="0" indent="0" algn="l" defTabSz="533400">
            <a:lnSpc>
              <a:spcPct val="90000"/>
            </a:lnSpc>
            <a:spcBef>
              <a:spcPct val="0"/>
            </a:spcBef>
            <a:spcAft>
              <a:spcPct val="35000"/>
            </a:spcAft>
            <a:buNone/>
          </a:pPr>
          <a:endParaRPr lang="en-IN" sz="1200" kern="1200" dirty="0">
            <a:solidFill>
              <a:schemeClr val="tx1"/>
            </a:solidFill>
          </a:endParaRPr>
        </a:p>
      </dsp:txBody>
      <dsp:txXfrm>
        <a:off x="2029504" y="0"/>
        <a:ext cx="3752697" cy="2049765"/>
      </dsp:txXfrm>
    </dsp:sp>
    <dsp:sp modelId="{3E26630D-7A85-4CCB-9B4F-1B48E5B919E9}">
      <dsp:nvSpPr>
        <dsp:cNvPr id="0" name=""/>
        <dsp:cNvSpPr/>
      </dsp:nvSpPr>
      <dsp:spPr>
        <a:xfrm>
          <a:off x="2819685" y="1997277"/>
          <a:ext cx="1164484" cy="1477429"/>
        </a:xfrm>
        <a:prstGeom prst="downArrow">
          <a:avLst/>
        </a:prstGeom>
        <a:solidFill>
          <a:schemeClr val="accent3">
            <a:shade val="80000"/>
            <a:hueOff val="44846"/>
            <a:satOff val="727"/>
            <a:lumOff val="21528"/>
            <a:alphaOff val="0"/>
          </a:schemeClr>
        </a:solidFill>
        <a:ln>
          <a:noFill/>
        </a:ln>
        <a:effectLst>
          <a:outerShdw blurRad="50800" dist="254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77736450-6D84-415F-8F69-8286AC0C5BA6}">
      <dsp:nvSpPr>
        <dsp:cNvPr id="0" name=""/>
        <dsp:cNvSpPr/>
      </dsp:nvSpPr>
      <dsp:spPr>
        <a:xfrm>
          <a:off x="2248795" y="1880953"/>
          <a:ext cx="3752697" cy="2049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0" rIns="128016" bIns="128016" numCol="1" spcCol="1270" anchor="ctr" anchorCtr="0">
          <a:noAutofit/>
        </a:bodyPr>
        <a:lstStyle/>
        <a:p>
          <a:pPr marL="0" lvl="0" indent="0" algn="l" defTabSz="800100">
            <a:lnSpc>
              <a:spcPct val="90000"/>
            </a:lnSpc>
            <a:spcBef>
              <a:spcPct val="0"/>
            </a:spcBef>
            <a:spcAft>
              <a:spcPct val="35000"/>
            </a:spcAft>
            <a:buNone/>
          </a:pPr>
          <a:endParaRPr lang="en-IN" sz="1800" kern="1200" dirty="0"/>
        </a:p>
      </dsp:txBody>
      <dsp:txXfrm>
        <a:off x="2248795" y="1880953"/>
        <a:ext cx="3752697" cy="2049765"/>
      </dsp:txXfrm>
    </dsp:sp>
  </dsp:spTree>
</dsp:drawing>
</file>

<file path=ppt/diagrams/layout1.xml><?xml version="1.0" encoding="utf-8"?>
<dgm:layoutDef xmlns:dgm="http://schemas.openxmlformats.org/drawingml/2006/diagram" xmlns:a="http://schemas.openxmlformats.org/drawingml/2006/main" uniqueId="urn:microsoft.com/office/officeart/2005/8/layout/pyramid2#1">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varLst>
      <dgm:dir/>
      <dgm:resizeHandles/>
    </dgm:varLst>
    <dgm:alg type="composite"/>
    <dgm:shape xmlns:r="http://schemas.openxmlformats.org/officeDocument/2006/relationships" r:blip="">
      <dgm:adjLst/>
    </dgm:shape>
    <dgm:presOf/>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1">
  <dgm:title val=""/>
  <dgm:desc val=""/>
  <dgm:catLst>
    <dgm:cat type="3D" pri="11200"/>
  </dgm:catLst>
  <dgm:scene3d>
    <a:camera prst="orthographicFront"/>
    <a:lightRig rig="threePt" dir="t"/>
  </dgm:scene3d>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3d1#1">
  <dgm:title val=""/>
  <dgm:desc val=""/>
  <dgm:catLst>
    <dgm:cat type="3D" pri="11100"/>
  </dgm:catLst>
  <dgm:scene3d>
    <a:camera prst="orthographicFront"/>
    <a:lightRig rig="threePt" dir="t"/>
  </dgm:scene3d>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3d2#2">
  <dgm:title val=""/>
  <dgm:desc val=""/>
  <dgm:catLst>
    <dgm:cat type="3D" pri="11200"/>
  </dgm:catLst>
  <dgm:scene3d>
    <a:camera prst="orthographicFront"/>
    <a:lightRig rig="threePt" dir="t"/>
  </dgm:scene3d>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8A4B057-B3B5-4ADD-8CB4-617DB3FEFB13}" type="datetimeFigureOut">
              <a:rPr lang="en-IN" smtClean="0"/>
              <a:t>25-08-2021</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1C52CA2-D336-409D-A69E-261DF3983CB1}" type="slidenum">
              <a:rPr lang="en-IN" smtClean="0"/>
              <a:t>‹#›</a:t>
            </a:fld>
            <a:endParaRPr lang="en-I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D55DB1-A02D-404F-97E6-EC6AD5EAE033}" type="datetimeFigureOut">
              <a:rPr lang="en-US" smtClean="0"/>
              <a:t>8/25/2021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7BFE33-3B61-46BB-A5F8-841AB6D9E5AC}" type="slidenum">
              <a:rPr lang="en-US" smtClean="0"/>
              <a:t>‹#›</a:t>
            </a:fld>
            <a:endParaRPr 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1988800" y="3048"/>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12192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828800" y="2819400"/>
            <a:ext cx="85344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1C554FD6-8BAF-478B-B348-C2CC81F961B4}" type="datetime1">
              <a:rPr lang="en-US" smtClean="0"/>
              <a:t>8/25/2021</a:t>
            </a:fld>
            <a:endParaRPr lang="en-US"/>
          </a:p>
        </p:txBody>
      </p:sp>
      <p:sp>
        <p:nvSpPr>
          <p:cNvPr id="17" name="Footer Placeholder 16"/>
          <p:cNvSpPr>
            <a:spLocks noGrp="1"/>
          </p:cNvSpPr>
          <p:nvPr>
            <p:ph type="ftr" sz="quarter" idx="11"/>
          </p:nvPr>
        </p:nvSpPr>
        <p:spPr/>
        <p:txBody>
          <a:bodyPr/>
          <a:lstStyle/>
          <a:p>
            <a:r>
              <a:rPr lang="en-US"/>
              <a:t>Floor Cleaning Robot</a:t>
            </a:r>
          </a:p>
        </p:txBody>
      </p:sp>
      <p:sp>
        <p:nvSpPr>
          <p:cNvPr id="7" name="Straight Connector 6"/>
          <p:cNvSpPr>
            <a:spLocks noChangeShapeType="1"/>
          </p:cNvSpPr>
          <p:nvPr/>
        </p:nvSpPr>
        <p:spPr bwMode="auto">
          <a:xfrm>
            <a:off x="207264" y="2420112"/>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5689600" y="2115312"/>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5815584" y="2209800"/>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5791200" y="2199451"/>
            <a:ext cx="609600" cy="441325"/>
          </a:xfrm>
        </p:spPr>
        <p:txBody>
          <a:bodyPr/>
          <a:lstStyle>
            <a:lvl1pPr>
              <a:defRPr>
                <a:solidFill>
                  <a:schemeClr val="accent3">
                    <a:shade val="75000"/>
                  </a:schemeClr>
                </a:solidFill>
              </a:defRPr>
            </a:lvl1pPr>
          </a:lstStyle>
          <a:p>
            <a:fld id="{BEB2405E-BB40-4936-9AE0-8B7617580ED1}" type="slidenum">
              <a:rPr lang="en-US" smtClean="0"/>
              <a:t>‹#›</a:t>
            </a:fld>
            <a:endParaRPr lang="en-US"/>
          </a:p>
        </p:txBody>
      </p:sp>
      <p:sp>
        <p:nvSpPr>
          <p:cNvPr id="8" name="Title 7"/>
          <p:cNvSpPr>
            <a:spLocks noGrp="1"/>
          </p:cNvSpPr>
          <p:nvPr>
            <p:ph type="ctrTitle"/>
          </p:nvPr>
        </p:nvSpPr>
        <p:spPr>
          <a:xfrm>
            <a:off x="914400" y="381000"/>
            <a:ext cx="10363200" cy="1752600"/>
          </a:xfrm>
        </p:spPr>
        <p:txBody>
          <a:bodyPr anchor="b"/>
          <a:lstStyle>
            <a:lvl1pPr>
              <a:defRPr sz="4200">
                <a:solidFill>
                  <a:schemeClr val="accent1"/>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transition spd="slow">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646D4B1-6CB9-4C20-A19F-FD3A875CD3FC}" type="datetime1">
              <a:rPr lang="en-US" smtClean="0"/>
              <a:t>8/25/2021</a:t>
            </a:fld>
            <a:endParaRPr lang="en-US"/>
          </a:p>
        </p:txBody>
      </p:sp>
      <p:sp>
        <p:nvSpPr>
          <p:cNvPr id="5" name="Footer Placeholder 4"/>
          <p:cNvSpPr>
            <a:spLocks noGrp="1"/>
          </p:cNvSpPr>
          <p:nvPr>
            <p:ph type="ftr" sz="quarter" idx="11"/>
          </p:nvPr>
        </p:nvSpPr>
        <p:spPr/>
        <p:txBody>
          <a:bodyPr/>
          <a:lstStyle/>
          <a:p>
            <a:r>
              <a:rPr lang="en-US"/>
              <a:t>Floor Cleaning Robot</a:t>
            </a:r>
          </a:p>
        </p:txBody>
      </p:sp>
      <p:sp>
        <p:nvSpPr>
          <p:cNvPr id="6" name="Slide Number Placeholder 5"/>
          <p:cNvSpPr>
            <a:spLocks noGrp="1"/>
          </p:cNvSpPr>
          <p:nvPr>
            <p:ph type="sldNum" sz="quarter" idx="12"/>
          </p:nvPr>
        </p:nvSpPr>
        <p:spPr/>
        <p:txBody>
          <a:bodyPr/>
          <a:lstStyle/>
          <a:p>
            <a:fld id="{BEB2405E-BB40-4936-9AE0-8B7617580ED1}"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transition spd="slow">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9347200" y="0"/>
            <a:ext cx="28448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2192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6403340"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9119616" y="2925763"/>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9245600" y="3020251"/>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9221216" y="3009902"/>
            <a:ext cx="609600" cy="441325"/>
          </a:xfrm>
        </p:spPr>
        <p:txBody>
          <a:bodyPr/>
          <a:lstStyle/>
          <a:p>
            <a:fld id="{BEB2405E-BB40-4936-9AE0-8B7617580ED1}" type="slidenum">
              <a:rPr lang="en-US" smtClean="0"/>
              <a:t>‹#›</a:t>
            </a:fld>
            <a:endParaRPr lang="en-US"/>
          </a:p>
        </p:txBody>
      </p:sp>
      <p:sp>
        <p:nvSpPr>
          <p:cNvPr id="3" name="Vertical Text Placeholder 2"/>
          <p:cNvSpPr>
            <a:spLocks noGrp="1"/>
          </p:cNvSpPr>
          <p:nvPr>
            <p:ph type="body" orient="vert" idx="1"/>
          </p:nvPr>
        </p:nvSpPr>
        <p:spPr>
          <a:xfrm>
            <a:off x="406400" y="304800"/>
            <a:ext cx="87376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B20F274-69C0-49EA-ADE9-2B91EBE98542}" type="datetime1">
              <a:rPr lang="en-US" smtClean="0"/>
              <a:t>8/25/2021</a:t>
            </a:fld>
            <a:endParaRPr lang="en-US"/>
          </a:p>
        </p:txBody>
      </p:sp>
      <p:sp>
        <p:nvSpPr>
          <p:cNvPr id="5" name="Footer Placeholder 4"/>
          <p:cNvSpPr>
            <a:spLocks noGrp="1"/>
          </p:cNvSpPr>
          <p:nvPr>
            <p:ph type="ftr" sz="quarter" idx="11"/>
          </p:nvPr>
        </p:nvSpPr>
        <p:spPr/>
        <p:txBody>
          <a:bodyPr/>
          <a:lstStyle/>
          <a:p>
            <a:r>
              <a:rPr lang="en-US"/>
              <a:t>Floor Cleaning Robot</a:t>
            </a:r>
          </a:p>
        </p:txBody>
      </p:sp>
      <p:sp>
        <p:nvSpPr>
          <p:cNvPr id="2" name="Vertical Title 1"/>
          <p:cNvSpPr>
            <a:spLocks noGrp="1"/>
          </p:cNvSpPr>
          <p:nvPr>
            <p:ph type="title" orient="vert"/>
          </p:nvPr>
        </p:nvSpPr>
        <p:spPr>
          <a:xfrm>
            <a:off x="9855200" y="304802"/>
            <a:ext cx="1930400" cy="5851525"/>
          </a:xfrm>
        </p:spPr>
        <p:txBody>
          <a:bodyPr vert="eaVert"/>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t>Click to edit Master title style</a:t>
            </a:r>
          </a:p>
        </p:txBody>
      </p:sp>
      <p:sp>
        <p:nvSpPr>
          <p:cNvPr id="4" name="Date Placeholder 3"/>
          <p:cNvSpPr>
            <a:spLocks noGrp="1"/>
          </p:cNvSpPr>
          <p:nvPr>
            <p:ph type="dt" sz="half" idx="10"/>
          </p:nvPr>
        </p:nvSpPr>
        <p:spPr/>
        <p:txBody>
          <a:bodyPr/>
          <a:lstStyle/>
          <a:p>
            <a:fld id="{95DE312B-8315-461F-9D97-D0D1B58035DE}" type="datetime1">
              <a:rPr lang="en-US" smtClean="0"/>
              <a:t>8/25/2021</a:t>
            </a:fld>
            <a:endParaRPr lang="en-US"/>
          </a:p>
        </p:txBody>
      </p:sp>
      <p:sp>
        <p:nvSpPr>
          <p:cNvPr id="5" name="Footer Placeholder 4"/>
          <p:cNvSpPr>
            <a:spLocks noGrp="1"/>
          </p:cNvSpPr>
          <p:nvPr>
            <p:ph type="ftr" sz="quarter" idx="11"/>
          </p:nvPr>
        </p:nvSpPr>
        <p:spPr/>
        <p:txBody>
          <a:bodyPr/>
          <a:lstStyle/>
          <a:p>
            <a:r>
              <a:rPr lang="en-US"/>
              <a:t>Floor Cleaning Robot</a:t>
            </a:r>
          </a:p>
        </p:txBody>
      </p:sp>
      <p:sp>
        <p:nvSpPr>
          <p:cNvPr id="6" name="Slide Number Placeholder 5"/>
          <p:cNvSpPr>
            <a:spLocks noGrp="1"/>
          </p:cNvSpPr>
          <p:nvPr>
            <p:ph type="sldNum" sz="quarter" idx="12"/>
          </p:nvPr>
        </p:nvSpPr>
        <p:spPr>
          <a:xfrm>
            <a:off x="5815584" y="1026373"/>
            <a:ext cx="609600" cy="441325"/>
          </a:xfrm>
        </p:spPr>
        <p:txBody>
          <a:bodyPr/>
          <a:lstStyle/>
          <a:p>
            <a:fld id="{BEB2405E-BB40-4936-9AE0-8B7617580ED1}" type="slidenum">
              <a:rPr lang="en-US" smtClean="0"/>
              <a:t>‹#›</a:t>
            </a:fld>
            <a:endParaRPr lang="en-US"/>
          </a:p>
        </p:txBody>
      </p:sp>
      <p:sp>
        <p:nvSpPr>
          <p:cNvPr id="8" name="Content Placeholder 7"/>
          <p:cNvSpPr>
            <a:spLocks noGrp="1"/>
          </p:cNvSpPr>
          <p:nvPr>
            <p:ph sz="quarter" idx="1"/>
          </p:nvPr>
        </p:nvSpPr>
        <p:spPr>
          <a:xfrm>
            <a:off x="402336" y="1527048"/>
            <a:ext cx="1133856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transition spd="slow">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11988800" y="1905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203200" y="2286000"/>
            <a:ext cx="11777472"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207264" y="142352"/>
            <a:ext cx="11777472"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824568" y="2743200"/>
            <a:ext cx="8640232"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r>
              <a:rPr lang="en-US"/>
              <a:t>Floor Cleaning Robot</a:t>
            </a:r>
          </a:p>
        </p:txBody>
      </p:sp>
      <p:sp>
        <p:nvSpPr>
          <p:cNvPr id="4" name="Date Placeholder 3"/>
          <p:cNvSpPr>
            <a:spLocks noGrp="1"/>
          </p:cNvSpPr>
          <p:nvPr>
            <p:ph type="dt" sz="half" idx="10"/>
          </p:nvPr>
        </p:nvSpPr>
        <p:spPr/>
        <p:txBody>
          <a:bodyPr/>
          <a:lstStyle/>
          <a:p>
            <a:fld id="{5801FD4F-54FB-4BD2-96E5-B255E4E85DCF}" type="datetime1">
              <a:rPr lang="en-US" smtClean="0"/>
              <a:t>8/25/2021</a:t>
            </a:fld>
            <a:endParaRPr lang="en-US"/>
          </a:p>
        </p:txBody>
      </p:sp>
      <p:sp>
        <p:nvSpPr>
          <p:cNvPr id="8" name="Straight Connector 7"/>
          <p:cNvSpPr>
            <a:spLocks noChangeShapeType="1"/>
          </p:cNvSpPr>
          <p:nvPr/>
        </p:nvSpPr>
        <p:spPr bwMode="auto">
          <a:xfrm>
            <a:off x="203200" y="2438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5689600" y="2115312"/>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5815584" y="2209800"/>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5791200" y="2199451"/>
            <a:ext cx="609600" cy="441325"/>
          </a:xfrm>
        </p:spPr>
        <p:txBody>
          <a:bodyPr/>
          <a:lstStyle>
            <a:lvl1pPr>
              <a:defRPr>
                <a:solidFill>
                  <a:schemeClr val="accent3">
                    <a:shade val="75000"/>
                  </a:schemeClr>
                </a:solidFill>
              </a:defRPr>
            </a:lvl1pPr>
          </a:lstStyle>
          <a:p>
            <a:fld id="{BEB2405E-BB40-4936-9AE0-8B7617580ED1}" type="slidenum">
              <a:rPr lang="en-US" smtClean="0"/>
              <a:t>‹#›</a:t>
            </a:fld>
            <a:endParaRPr lang="en-US"/>
          </a:p>
        </p:txBody>
      </p:sp>
      <p:sp>
        <p:nvSpPr>
          <p:cNvPr id="2" name="Title 1"/>
          <p:cNvSpPr>
            <a:spLocks noGrp="1"/>
          </p:cNvSpPr>
          <p:nvPr>
            <p:ph type="title"/>
          </p:nvPr>
        </p:nvSpPr>
        <p:spPr>
          <a:xfrm>
            <a:off x="963084" y="533400"/>
            <a:ext cx="10363200" cy="1524000"/>
          </a:xfrm>
        </p:spPr>
        <p:txBody>
          <a:bodyPr anchor="b"/>
          <a:lstStyle>
            <a:lvl1pPr algn="ctr">
              <a:buNone/>
              <a:defRPr sz="4200" b="0" cap="none" baseline="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02336" y="228600"/>
            <a:ext cx="11379200" cy="758952"/>
          </a:xfrm>
        </p:spPr>
        <p:txBody>
          <a:bodyPr/>
          <a:lstStyle/>
          <a:p>
            <a:r>
              <a:rPr kumimoji="0" lang="en-US"/>
              <a:t>Click to edit Master title style</a:t>
            </a:r>
          </a:p>
        </p:txBody>
      </p:sp>
      <p:sp>
        <p:nvSpPr>
          <p:cNvPr id="5" name="Date Placeholder 4"/>
          <p:cNvSpPr>
            <a:spLocks noGrp="1"/>
          </p:cNvSpPr>
          <p:nvPr>
            <p:ph type="dt" sz="half" idx="10"/>
          </p:nvPr>
        </p:nvSpPr>
        <p:spPr>
          <a:xfrm>
            <a:off x="7721600" y="6409944"/>
            <a:ext cx="4059936" cy="365760"/>
          </a:xfrm>
        </p:spPr>
        <p:txBody>
          <a:bodyPr/>
          <a:lstStyle/>
          <a:p>
            <a:fld id="{277D902B-3025-4EE1-8A47-B2A333E2DB40}" type="datetime1">
              <a:rPr lang="en-US" smtClean="0"/>
              <a:t>8/25/2021</a:t>
            </a:fld>
            <a:endParaRPr lang="en-US"/>
          </a:p>
        </p:txBody>
      </p:sp>
      <p:sp>
        <p:nvSpPr>
          <p:cNvPr id="6" name="Footer Placeholder 5"/>
          <p:cNvSpPr>
            <a:spLocks noGrp="1"/>
          </p:cNvSpPr>
          <p:nvPr>
            <p:ph type="ftr" sz="quarter" idx="11"/>
          </p:nvPr>
        </p:nvSpPr>
        <p:spPr/>
        <p:txBody>
          <a:bodyPr/>
          <a:lstStyle/>
          <a:p>
            <a:r>
              <a:rPr lang="en-US"/>
              <a:t>Floor Cleaning Robot</a:t>
            </a:r>
          </a:p>
        </p:txBody>
      </p:sp>
      <p:sp>
        <p:nvSpPr>
          <p:cNvPr id="7" name="Slide Number Placeholder 6"/>
          <p:cNvSpPr>
            <a:spLocks noGrp="1"/>
          </p:cNvSpPr>
          <p:nvPr>
            <p:ph type="sldNum" sz="quarter" idx="12"/>
          </p:nvPr>
        </p:nvSpPr>
        <p:spPr/>
        <p:txBody>
          <a:bodyPr/>
          <a:lstStyle/>
          <a:p>
            <a:fld id="{BEB2405E-BB40-4936-9AE0-8B7617580ED1}" type="slidenum">
              <a:rPr lang="en-US" smtClean="0"/>
              <a:t>‹#›</a:t>
            </a:fld>
            <a:endParaRPr lang="en-US"/>
          </a:p>
        </p:txBody>
      </p:sp>
      <p:sp>
        <p:nvSpPr>
          <p:cNvPr id="8" name="Straight Connector 7"/>
          <p:cNvSpPr>
            <a:spLocks noChangeShapeType="1"/>
          </p:cNvSpPr>
          <p:nvPr/>
        </p:nvSpPr>
        <p:spPr bwMode="auto">
          <a:xfrm flipV="1">
            <a:off x="6084107" y="1575653"/>
            <a:ext cx="11895"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402336" y="1371600"/>
            <a:ext cx="53848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6400800" y="1371600"/>
            <a:ext cx="53848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6096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12192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203200" y="1371600"/>
            <a:ext cx="11777472"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94564" y="6391656"/>
            <a:ext cx="11777472"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402336" y="1524000"/>
            <a:ext cx="5386917"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388441" y="1524000"/>
            <a:ext cx="5389033"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CD3280A2-6D50-4A3B-9A80-6C1CC43509EA}" type="datetime1">
              <a:rPr lang="en-US" smtClean="0"/>
              <a:t>8/25/2021</a:t>
            </a:fld>
            <a:endParaRPr lang="en-US"/>
          </a:p>
        </p:txBody>
      </p:sp>
      <p:sp>
        <p:nvSpPr>
          <p:cNvPr id="8" name="Footer Placeholder 7"/>
          <p:cNvSpPr>
            <a:spLocks noGrp="1"/>
          </p:cNvSpPr>
          <p:nvPr>
            <p:ph type="ftr" sz="quarter" idx="11"/>
          </p:nvPr>
        </p:nvSpPr>
        <p:spPr>
          <a:xfrm>
            <a:off x="406400" y="6409944"/>
            <a:ext cx="4775200" cy="365760"/>
          </a:xfrm>
        </p:spPr>
        <p:txBody>
          <a:bodyPr/>
          <a:lstStyle/>
          <a:p>
            <a:r>
              <a:rPr lang="en-US"/>
              <a:t>Floor Cleaning Robot</a:t>
            </a:r>
          </a:p>
        </p:txBody>
      </p:sp>
      <p:sp>
        <p:nvSpPr>
          <p:cNvPr id="15" name="Straight Connector 14"/>
          <p:cNvSpPr>
            <a:spLocks noChangeShapeType="1"/>
          </p:cNvSpPr>
          <p:nvPr/>
        </p:nvSpPr>
        <p:spPr bwMode="auto">
          <a:xfrm>
            <a:off x="203200" y="128016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402336" y="2471383"/>
            <a:ext cx="5388864"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6400800" y="2471383"/>
            <a:ext cx="538480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5689600" y="956036"/>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5815584" y="1050524"/>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5791200" y="1042417"/>
            <a:ext cx="609600" cy="441325"/>
          </a:xfrm>
        </p:spPr>
        <p:txBody>
          <a:bodyPr/>
          <a:lstStyle>
            <a:lvl1pPr algn="ctr">
              <a:defRPr/>
            </a:lvl1pPr>
          </a:lstStyle>
          <a:p>
            <a:fld id="{BEB2405E-BB40-4936-9AE0-8B7617580ED1}" type="slidenum">
              <a:rPr lang="en-US" smtClean="0"/>
              <a:t>‹#›</a:t>
            </a:fld>
            <a:endParaRPr lang="en-US"/>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transition spd="slow">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E7C5CAAC-694F-4E8C-B9E2-1679338AE074}" type="datetime1">
              <a:rPr lang="en-US" smtClean="0"/>
              <a:t>8/25/2021</a:t>
            </a:fld>
            <a:endParaRPr lang="en-US"/>
          </a:p>
        </p:txBody>
      </p:sp>
      <p:sp>
        <p:nvSpPr>
          <p:cNvPr id="4" name="Footer Placeholder 3"/>
          <p:cNvSpPr>
            <a:spLocks noGrp="1"/>
          </p:cNvSpPr>
          <p:nvPr>
            <p:ph type="ftr" sz="quarter" idx="11"/>
          </p:nvPr>
        </p:nvSpPr>
        <p:spPr/>
        <p:txBody>
          <a:bodyPr/>
          <a:lstStyle/>
          <a:p>
            <a:r>
              <a:rPr lang="en-US"/>
              <a:t>Floor Cleaning Robot</a:t>
            </a:r>
          </a:p>
        </p:txBody>
      </p:sp>
      <p:sp>
        <p:nvSpPr>
          <p:cNvPr id="5" name="Slide Number Placeholder 4"/>
          <p:cNvSpPr>
            <a:spLocks noGrp="1"/>
          </p:cNvSpPr>
          <p:nvPr>
            <p:ph type="sldNum" sz="quarter" idx="12"/>
          </p:nvPr>
        </p:nvSpPr>
        <p:spPr>
          <a:xfrm>
            <a:off x="5791200" y="1036021"/>
            <a:ext cx="609600" cy="441325"/>
          </a:xfrm>
        </p:spPr>
        <p:txBody>
          <a:bodyPr/>
          <a:lstStyle/>
          <a:p>
            <a:fld id="{BEB2405E-BB40-4936-9AE0-8B7617580ED1}" type="slidenum">
              <a:rPr lang="en-US" smtClean="0"/>
              <a:t>‹#›</a:t>
            </a:fld>
            <a:endParaRPr lang="en-US"/>
          </a:p>
        </p:txBody>
      </p:sp>
    </p:spTree>
  </p:cSld>
  <p:clrMapOvr>
    <a:masterClrMapping/>
  </p:clrMapOvr>
  <p:transition spd="slow">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12192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203200" y="158496"/>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CF6DCAEF-DA9E-460F-B018-C29C62BB0540}" type="datetime1">
              <a:rPr lang="en-US" smtClean="0"/>
              <a:t>8/25/2021</a:t>
            </a:fld>
            <a:endParaRPr lang="en-US"/>
          </a:p>
        </p:txBody>
      </p:sp>
      <p:sp>
        <p:nvSpPr>
          <p:cNvPr id="3" name="Footer Placeholder 2"/>
          <p:cNvSpPr>
            <a:spLocks noGrp="1"/>
          </p:cNvSpPr>
          <p:nvPr>
            <p:ph type="ftr" sz="quarter" idx="11"/>
          </p:nvPr>
        </p:nvSpPr>
        <p:spPr/>
        <p:txBody>
          <a:bodyPr/>
          <a:lstStyle/>
          <a:p>
            <a:r>
              <a:rPr lang="en-US"/>
              <a:t>Floor Cleaning Robot</a:t>
            </a:r>
          </a:p>
        </p:txBody>
      </p:sp>
      <p:sp>
        <p:nvSpPr>
          <p:cNvPr id="4" name="Slide Number Placeholder 3"/>
          <p:cNvSpPr>
            <a:spLocks noGrp="1"/>
          </p:cNvSpPr>
          <p:nvPr>
            <p:ph type="sldNum" sz="quarter" idx="12"/>
          </p:nvPr>
        </p:nvSpPr>
        <p:spPr>
          <a:xfrm>
            <a:off x="5689600" y="6324600"/>
            <a:ext cx="812800" cy="441324"/>
          </a:xfrm>
        </p:spPr>
        <p:txBody>
          <a:bodyPr/>
          <a:lstStyle>
            <a:lvl1pPr>
              <a:defRPr>
                <a:solidFill>
                  <a:srgbClr val="FFFFFF"/>
                </a:solidFill>
              </a:defRPr>
            </a:lvl1pPr>
          </a:lstStyle>
          <a:p>
            <a:fld id="{BEB2405E-BB40-4936-9AE0-8B7617580ED1}" type="slidenum">
              <a:rPr lang="en-US" smtClean="0"/>
              <a:t>‹#›</a:t>
            </a:fld>
            <a:endParaRPr lang="en-US"/>
          </a:p>
        </p:txBody>
      </p:sp>
    </p:spTree>
  </p:cSld>
  <p:clrMapOvr>
    <a:masterClrMapping/>
  </p:clrMapOvr>
  <p:transition spd="slow">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203200" y="152400"/>
            <a:ext cx="11777472"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12192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203200" y="609600"/>
            <a:ext cx="36576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508000" y="914400"/>
            <a:ext cx="3149600" cy="99060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508000" y="1981201"/>
            <a:ext cx="31496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203200" y="533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4165600" y="685800"/>
            <a:ext cx="75184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727200" y="228600"/>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853184" y="323088"/>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828800" y="312739"/>
            <a:ext cx="609600" cy="441325"/>
          </a:xfrm>
        </p:spPr>
        <p:txBody>
          <a:bodyPr/>
          <a:lstStyle>
            <a:lvl1pPr>
              <a:defRPr>
                <a:solidFill>
                  <a:schemeClr val="accent3">
                    <a:shade val="75000"/>
                  </a:schemeClr>
                </a:solidFill>
              </a:defRPr>
            </a:lvl1pPr>
          </a:lstStyle>
          <a:p>
            <a:fld id="{BEB2405E-BB40-4936-9AE0-8B7617580ED1}" type="slidenum">
              <a:rPr lang="en-US" smtClean="0"/>
              <a:t>‹#›</a:t>
            </a:fld>
            <a:endParaRPr lang="en-US"/>
          </a:p>
        </p:txBody>
      </p:sp>
      <p:sp>
        <p:nvSpPr>
          <p:cNvPr id="21" name="Rectangle 20"/>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C828D707-5974-4575-8AF6-B2A5442C2F99}" type="datetime1">
              <a:rPr lang="en-US" smtClean="0"/>
              <a:t>8/25/2021</a:t>
            </a:fld>
            <a:endParaRPr lang="en-US"/>
          </a:p>
        </p:txBody>
      </p:sp>
      <p:sp>
        <p:nvSpPr>
          <p:cNvPr id="6" name="Footer Placeholder 5"/>
          <p:cNvSpPr>
            <a:spLocks noGrp="1"/>
          </p:cNvSpPr>
          <p:nvPr>
            <p:ph type="ftr" sz="quarter" idx="11"/>
          </p:nvPr>
        </p:nvSpPr>
        <p:spPr>
          <a:xfrm>
            <a:off x="402336" y="6410848"/>
            <a:ext cx="4511040" cy="365760"/>
          </a:xfrm>
        </p:spPr>
        <p:txBody>
          <a:bodyPr/>
          <a:lstStyle/>
          <a:p>
            <a:r>
              <a:rPr lang="en-US"/>
              <a:t>Floor Cleaning Robot</a:t>
            </a:r>
          </a:p>
        </p:txBody>
      </p:sp>
    </p:spTree>
  </p:cSld>
  <p:clrMapOvr>
    <a:overrideClrMapping bg1="lt1" tx1="dk1" bg2="lt2" tx2="dk2" accent1="accent1" accent2="accent2" accent3="accent3" accent4="accent4" accent5="accent5" accent6="accent6" hlink="hlink" folHlink="folHlink"/>
  </p:clrMapOvr>
  <p:transition spd="slow">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203200" y="533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203200" y="152400"/>
            <a:ext cx="11777472"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203200" y="609600"/>
            <a:ext cx="36576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727200" y="228600"/>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853184" y="323088"/>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828800" y="312739"/>
            <a:ext cx="609600" cy="441325"/>
          </a:xfrm>
        </p:spPr>
        <p:txBody>
          <a:bodyPr/>
          <a:lstStyle/>
          <a:p>
            <a:fld id="{BEB2405E-BB40-4936-9AE0-8B7617580ED1}" type="slidenum">
              <a:rPr lang="en-US" smtClean="0"/>
              <a:t>‹#›</a:t>
            </a:fld>
            <a:endParaRPr lang="en-US"/>
          </a:p>
        </p:txBody>
      </p:sp>
      <p:sp>
        <p:nvSpPr>
          <p:cNvPr id="2" name="Title 1"/>
          <p:cNvSpPr>
            <a:spLocks noGrp="1"/>
          </p:cNvSpPr>
          <p:nvPr>
            <p:ph type="title"/>
          </p:nvPr>
        </p:nvSpPr>
        <p:spPr>
          <a:xfrm>
            <a:off x="4000500" y="5029200"/>
            <a:ext cx="78232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4000500" y="609600"/>
            <a:ext cx="7823200" cy="4267200"/>
          </a:xfrm>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508000" y="990600"/>
            <a:ext cx="32512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7717536" y="6404984"/>
            <a:ext cx="4059936" cy="365760"/>
          </a:xfrm>
        </p:spPr>
        <p:txBody>
          <a:bodyPr/>
          <a:lstStyle/>
          <a:p>
            <a:fld id="{3A7DBBB5-F921-4C7E-B226-C79D79643C1A}" type="datetime1">
              <a:rPr lang="en-US" smtClean="0"/>
              <a:t>8/25/2021</a:t>
            </a:fld>
            <a:endParaRPr lang="en-US"/>
          </a:p>
        </p:txBody>
      </p:sp>
      <p:sp>
        <p:nvSpPr>
          <p:cNvPr id="6" name="Footer Placeholder 5"/>
          <p:cNvSpPr>
            <a:spLocks noGrp="1"/>
          </p:cNvSpPr>
          <p:nvPr>
            <p:ph type="ftr" sz="quarter" idx="11"/>
          </p:nvPr>
        </p:nvSpPr>
        <p:spPr>
          <a:xfrm>
            <a:off x="402336" y="6410848"/>
            <a:ext cx="4779264" cy="365760"/>
          </a:xfrm>
        </p:spPr>
        <p:txBody>
          <a:bodyPr/>
          <a:lstStyle/>
          <a:p>
            <a:r>
              <a:rPr lang="en-US"/>
              <a:t>Floor Cleaning Robot</a:t>
            </a:r>
            <a:endParaRPr lang="en-US" dirty="0"/>
          </a:p>
        </p:txBody>
      </p:sp>
    </p:spTree>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1"/>
            <a:ext cx="12192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7721600" y="6404984"/>
            <a:ext cx="4059936" cy="365760"/>
          </a:xfrm>
          <a:prstGeom prst="rect">
            <a:avLst/>
          </a:prstGeom>
        </p:spPr>
        <p:txBody>
          <a:bodyPr vert="horz"/>
          <a:lstStyle>
            <a:lvl1pPr algn="r" eaLnBrk="1" latinLnBrk="0" hangingPunct="1">
              <a:defRPr kumimoji="0" sz="1400">
                <a:solidFill>
                  <a:srgbClr val="FFFFFF"/>
                </a:solidFill>
              </a:defRPr>
            </a:lvl1pPr>
          </a:lstStyle>
          <a:p>
            <a:fld id="{EF1C437E-2DC1-43F3-B959-0CA7B87F6926}" type="datetime1">
              <a:rPr lang="en-US" smtClean="0"/>
              <a:t>8/25/2021</a:t>
            </a:fld>
            <a:endParaRPr lang="en-US"/>
          </a:p>
        </p:txBody>
      </p:sp>
      <p:sp>
        <p:nvSpPr>
          <p:cNvPr id="3" name="Footer Placeholder 2"/>
          <p:cNvSpPr>
            <a:spLocks noGrp="1"/>
          </p:cNvSpPr>
          <p:nvPr>
            <p:ph type="ftr" sz="quarter" idx="3"/>
          </p:nvPr>
        </p:nvSpPr>
        <p:spPr>
          <a:xfrm>
            <a:off x="406400" y="6410848"/>
            <a:ext cx="4775200" cy="365760"/>
          </a:xfrm>
          <a:prstGeom prst="rect">
            <a:avLst/>
          </a:prstGeom>
        </p:spPr>
        <p:txBody>
          <a:bodyPr vert="horz"/>
          <a:lstStyle>
            <a:lvl1pPr algn="l" eaLnBrk="1" latinLnBrk="0" hangingPunct="1">
              <a:defRPr kumimoji="0" sz="1200">
                <a:solidFill>
                  <a:srgbClr val="FFFFFF"/>
                </a:solidFill>
              </a:defRPr>
            </a:lvl1pPr>
          </a:lstStyle>
          <a:p>
            <a:r>
              <a:rPr lang="en-US"/>
              <a:t>Floor Cleaning Robot</a:t>
            </a:r>
          </a:p>
        </p:txBody>
      </p:sp>
      <p:sp>
        <p:nvSpPr>
          <p:cNvPr id="8" name="Rectangle 7"/>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203200" y="1276743"/>
            <a:ext cx="1177747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5689600" y="956036"/>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5815584" y="1050524"/>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5791200" y="1040175"/>
            <a:ext cx="6096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EB2405E-BB40-4936-9AE0-8B7617580ED1}" type="slidenum">
              <a:rPr lang="en-US" smtClean="0"/>
              <a:t>‹#›</a:t>
            </a:fld>
            <a:endParaRPr lang="en-US"/>
          </a:p>
        </p:txBody>
      </p:sp>
      <p:sp>
        <p:nvSpPr>
          <p:cNvPr id="22" name="Title Placeholder 21"/>
          <p:cNvSpPr>
            <a:spLocks noGrp="1"/>
          </p:cNvSpPr>
          <p:nvPr>
            <p:ph type="title"/>
          </p:nvPr>
        </p:nvSpPr>
        <p:spPr>
          <a:xfrm>
            <a:off x="402336" y="228600"/>
            <a:ext cx="11379200" cy="758952"/>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02336" y="1524000"/>
            <a:ext cx="11379200" cy="459943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cover/>
  </p:transition>
  <p:hf hd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panose="05020102010507070707"/>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panose="05000000000000000000"/>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panose="05020102010507070707"/>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panose="05000000000000000000"/>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5.png"/><Relationship Id="rId1" Type="http://schemas.openxmlformats.org/officeDocument/2006/relationships/slideLayout" Target="../slideLayouts/slideLayout4.xml"/><Relationship Id="rId5" Type="http://schemas.openxmlformats.org/officeDocument/2006/relationships/image" Target="../media/image17.gif"/><Relationship Id="rId4" Type="http://schemas.openxmlformats.org/officeDocument/2006/relationships/image" Target="../media/image16.gif"/></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jpeg"/><Relationship Id="rId7" Type="http://schemas.openxmlformats.org/officeDocument/2006/relationships/image" Target="../media/image14.png"/><Relationship Id="rId2" Type="http://schemas.openxmlformats.org/officeDocument/2006/relationships/image" Target="../media/image19.jpeg"/><Relationship Id="rId1" Type="http://schemas.openxmlformats.org/officeDocument/2006/relationships/slideLayout" Target="../slideLayouts/slideLayout6.xml"/><Relationship Id="rId6" Type="http://schemas.openxmlformats.org/officeDocument/2006/relationships/image" Target="../media/image22.jpeg"/><Relationship Id="rId5" Type="http://schemas.openxmlformats.org/officeDocument/2006/relationships/image" Target="../media/image4.jpeg"/><Relationship Id="rId4" Type="http://schemas.openxmlformats.org/officeDocument/2006/relationships/image" Target="../media/image21.jpeg"/></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4.jpeg"/><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4.jpe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hyperlink" Target="../Desktop/floor%20cleaning%20bot.mp4" TargetMode="Externa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4.jpeg"/><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jpeg"/><Relationship Id="rId7" Type="http://schemas.openxmlformats.org/officeDocument/2006/relationships/image" Target="../media/image10.jpeg"/><Relationship Id="rId2" Type="http://schemas.openxmlformats.org/officeDocument/2006/relationships/image" Target="../media/image4.jpeg"/><Relationship Id="rId1" Type="http://schemas.openxmlformats.org/officeDocument/2006/relationships/slideLayout" Target="../slideLayouts/slideLayout6.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 Id="rId9"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1734078" y="422237"/>
            <a:ext cx="10075749" cy="830997"/>
          </a:xfrm>
          <a:prstGeom prst="rect">
            <a:avLst/>
          </a:prstGeom>
          <a:noFill/>
        </p:spPr>
        <p:txBody>
          <a:bodyPr wrap="square" rtlCol="0">
            <a:spAutoFit/>
          </a:bodyPr>
          <a:lstStyle/>
          <a:p>
            <a:pPr algn="ctr"/>
            <a:r>
              <a:rPr lang="en-IN" sz="2800" b="1" dirty="0">
                <a:latin typeface="Times New Roman" panose="02020603050405020304" pitchFamily="18" charset="0"/>
                <a:cs typeface="Times New Roman" panose="02020603050405020304" pitchFamily="18" charset="0"/>
              </a:rPr>
              <a:t>DAYANANDA SAGAR COLLEGE OF ENGINEERING</a:t>
            </a:r>
          </a:p>
          <a:p>
            <a:pPr algn="ctr"/>
            <a:r>
              <a:rPr lang="en-IN" sz="2000" b="1" dirty="0">
                <a:latin typeface="Times New Roman" panose="02020603050405020304" pitchFamily="18" charset="0"/>
                <a:cs typeface="Times New Roman" panose="02020603050405020304" pitchFamily="18" charset="0"/>
              </a:rPr>
              <a:t>DEPARTMENT OF ELECTRONICS AND COMMUNICATION</a:t>
            </a:r>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437823" y="223876"/>
            <a:ext cx="1611155" cy="1436247"/>
          </a:xfrm>
          <a:prstGeom prst="rect">
            <a:avLst/>
          </a:prstGeom>
          <a:noFill/>
        </p:spPr>
      </p:pic>
      <p:sp>
        <p:nvSpPr>
          <p:cNvPr id="7" name="TextBox 6"/>
          <p:cNvSpPr txBox="1"/>
          <p:nvPr/>
        </p:nvSpPr>
        <p:spPr>
          <a:xfrm>
            <a:off x="1767852" y="1353568"/>
            <a:ext cx="9084212" cy="1569660"/>
          </a:xfrm>
          <a:prstGeom prst="rect">
            <a:avLst/>
          </a:prstGeom>
          <a:noFill/>
        </p:spPr>
        <p:txBody>
          <a:bodyPr wrap="square" rtlCol="0">
            <a:spAutoFit/>
          </a:bodyPr>
          <a:lstStyle/>
          <a:p>
            <a:pPr algn="ctr"/>
            <a:r>
              <a:rPr lang="en-US" sz="3200" dirty="0">
                <a:solidFill>
                  <a:prstClr val="black"/>
                </a:solidFill>
                <a:latin typeface="Times New Roman" panose="02020603050405020304" pitchFamily="18" charset="0"/>
                <a:cs typeface="Times New Roman" panose="02020603050405020304" pitchFamily="18" charset="0"/>
              </a:rPr>
              <a:t>Mini Project Work (18EC6ICMPR )</a:t>
            </a:r>
          </a:p>
          <a:p>
            <a:pPr algn="ctr"/>
            <a:r>
              <a:rPr lang="en-US" sz="3200" dirty="0">
                <a:solidFill>
                  <a:prstClr val="black"/>
                </a:solidFill>
                <a:latin typeface="Times New Roman" panose="02020603050405020304" pitchFamily="18" charset="0"/>
                <a:cs typeface="Times New Roman" panose="02020603050405020304" pitchFamily="18" charset="0"/>
              </a:rPr>
              <a:t>Presentation on</a:t>
            </a:r>
          </a:p>
          <a:p>
            <a:pPr algn="ctr"/>
            <a:r>
              <a:rPr lang="en-US" sz="3200" u="sng" dirty="0">
                <a:solidFill>
                  <a:srgbClr val="0070C0"/>
                </a:solidFill>
                <a:latin typeface="Times New Roman" panose="02020603050405020304" pitchFamily="18" charset="0"/>
                <a:cs typeface="Times New Roman" panose="02020603050405020304" pitchFamily="18" charset="0"/>
              </a:rPr>
              <a:t>AUTONOMOUS  FLOOR  CLEANING  ROBOT</a:t>
            </a:r>
          </a:p>
        </p:txBody>
      </p:sp>
      <p:sp>
        <p:nvSpPr>
          <p:cNvPr id="2" name="Rectangle 1"/>
          <p:cNvSpPr/>
          <p:nvPr/>
        </p:nvSpPr>
        <p:spPr>
          <a:xfrm>
            <a:off x="2344609" y="2893128"/>
            <a:ext cx="7502782" cy="1261884"/>
          </a:xfrm>
          <a:prstGeom prst="rect">
            <a:avLst/>
          </a:prstGeom>
        </p:spPr>
        <p:txBody>
          <a:bodyPr wrap="square">
            <a:spAutoFit/>
          </a:bodyPr>
          <a:lstStyle/>
          <a:p>
            <a:pPr algn="ctr"/>
            <a:r>
              <a:rPr lang="en-IN" sz="2000" dirty="0">
                <a:latin typeface="Times New Roman" panose="02020603050405020304" pitchFamily="18" charset="0"/>
                <a:cs typeface="Times New Roman" panose="02020603050405020304" pitchFamily="18" charset="0"/>
              </a:rPr>
              <a:t>Under the guidance of </a:t>
            </a:r>
            <a:r>
              <a:rPr lang="en-US" sz="2000" b="1" dirty="0">
                <a:solidFill>
                  <a:srgbClr val="FF0000"/>
                </a:solidFill>
                <a:latin typeface="Times New Roman" panose="02020603050405020304" pitchFamily="18" charset="0"/>
                <a:cs typeface="Times New Roman" panose="02020603050405020304" pitchFamily="18" charset="0"/>
              </a:rPr>
              <a:t>Dr. K P Shashikala </a:t>
            </a:r>
            <a:r>
              <a:rPr lang="en-IN" sz="2000" dirty="0">
                <a:solidFill>
                  <a:srgbClr val="FF0000"/>
                </a:solidFill>
                <a:latin typeface="Times New Roman" panose="02020603050405020304" pitchFamily="18" charset="0"/>
                <a:cs typeface="Times New Roman" panose="02020603050405020304" pitchFamily="18" charset="0"/>
              </a:rPr>
              <a:t>Prof, Dept. of ECE</a:t>
            </a:r>
          </a:p>
          <a:p>
            <a:pPr algn="ctr"/>
            <a:r>
              <a:rPr lang="en-IN" sz="2000" dirty="0">
                <a:latin typeface="Times New Roman" panose="02020603050405020304" pitchFamily="18" charset="0"/>
                <a:cs typeface="Times New Roman" panose="02020603050405020304" pitchFamily="18" charset="0"/>
              </a:rPr>
              <a:t> </a:t>
            </a:r>
            <a:r>
              <a:rPr lang="en-IN" dirty="0">
                <a:solidFill>
                  <a:srgbClr val="FF0000"/>
                </a:solidFill>
                <a:latin typeface="Times New Roman" panose="02020603050405020304" pitchFamily="18" charset="0"/>
                <a:cs typeface="Times New Roman" panose="02020603050405020304" pitchFamily="18" charset="0"/>
              </a:rPr>
              <a:t>   </a:t>
            </a:r>
          </a:p>
          <a:p>
            <a:pPr algn="ctr"/>
            <a:r>
              <a:rPr lang="en-US" dirty="0">
                <a:latin typeface="Times New Roman" panose="02020603050405020304" pitchFamily="18" charset="0"/>
                <a:cs typeface="Times New Roman" panose="02020603050405020304" pitchFamily="18" charset="0"/>
              </a:rPr>
              <a:t> By:</a:t>
            </a:r>
          </a:p>
          <a:p>
            <a:pPr algn="ctr"/>
            <a:r>
              <a:rPr lang="en-US" dirty="0">
                <a:latin typeface="Times New Roman" panose="02020603050405020304" pitchFamily="18" charset="0"/>
                <a:cs typeface="Times New Roman" panose="02020603050405020304" pitchFamily="18" charset="0"/>
              </a:rPr>
              <a:t>      BATCH NO. - B16 </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3726556" y="4155012"/>
            <a:ext cx="5166804" cy="1754326"/>
          </a:xfrm>
          <a:prstGeom prst="rect">
            <a:avLst/>
          </a:prstGeom>
          <a:noFill/>
        </p:spPr>
        <p:txBody>
          <a:bodyPr wrap="square" rtlCol="0">
            <a:spAutoFit/>
          </a:bodyPr>
          <a:lstStyle/>
          <a:p>
            <a:pPr algn="ct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r>
              <a:rPr lang="en-US" dirty="0">
                <a:solidFill>
                  <a:srgbClr val="00B050"/>
                </a:solidFill>
                <a:latin typeface="Times New Roman" panose="02020603050405020304" pitchFamily="18" charset="0"/>
                <a:cs typeface="Times New Roman" panose="02020603050405020304" pitchFamily="18" charset="0"/>
              </a:rPr>
              <a:t>1DS18EC083	</a:t>
            </a:r>
            <a:r>
              <a:rPr lang="en-US" dirty="0" err="1">
                <a:solidFill>
                  <a:srgbClr val="00B050"/>
                </a:solidFill>
                <a:latin typeface="Times New Roman" panose="02020603050405020304" pitchFamily="18" charset="0"/>
                <a:cs typeface="Times New Roman" panose="02020603050405020304" pitchFamily="18" charset="0"/>
              </a:rPr>
              <a:t>Sharanya</a:t>
            </a:r>
            <a:r>
              <a:rPr lang="en-US" dirty="0">
                <a:solidFill>
                  <a:srgbClr val="00B050"/>
                </a:solidFill>
                <a:latin typeface="Times New Roman" panose="02020603050405020304" pitchFamily="18" charset="0"/>
                <a:cs typeface="Times New Roman" panose="02020603050405020304" pitchFamily="18" charset="0"/>
              </a:rPr>
              <a:t> S</a:t>
            </a:r>
          </a:p>
          <a:p>
            <a:pPr algn="just"/>
            <a:r>
              <a:rPr lang="en-US" dirty="0">
                <a:solidFill>
                  <a:srgbClr val="00B050"/>
                </a:solidFill>
                <a:latin typeface="Times New Roman" panose="02020603050405020304" pitchFamily="18" charset="0"/>
                <a:cs typeface="Times New Roman" panose="02020603050405020304" pitchFamily="18" charset="0"/>
              </a:rPr>
              <a:t>                  1DS18EC085        Shashidhar T</a:t>
            </a:r>
          </a:p>
          <a:p>
            <a:pPr algn="just"/>
            <a:r>
              <a:rPr lang="en-US" dirty="0">
                <a:solidFill>
                  <a:srgbClr val="00B050"/>
                </a:solidFill>
                <a:latin typeface="Times New Roman" panose="02020603050405020304" pitchFamily="18" charset="0"/>
                <a:cs typeface="Times New Roman" panose="02020603050405020304" pitchFamily="18" charset="0"/>
              </a:rPr>
              <a:t>                  1DS18EC090        Spoorthy M K</a:t>
            </a:r>
          </a:p>
          <a:p>
            <a:pPr algn="just"/>
            <a:r>
              <a:rPr lang="en-US" dirty="0">
                <a:solidFill>
                  <a:srgbClr val="00B050"/>
                </a:solidFill>
                <a:latin typeface="Times New Roman" panose="02020603050405020304" pitchFamily="18" charset="0"/>
                <a:cs typeface="Times New Roman" panose="02020603050405020304" pitchFamily="18" charset="0"/>
              </a:rPr>
              <a:t>                  1DS18EC097        </a:t>
            </a:r>
            <a:r>
              <a:rPr lang="en-US" dirty="0" err="1">
                <a:solidFill>
                  <a:srgbClr val="00B050"/>
                </a:solidFill>
                <a:latin typeface="Times New Roman" panose="02020603050405020304" pitchFamily="18" charset="0"/>
                <a:cs typeface="Times New Roman" panose="02020603050405020304" pitchFamily="18" charset="0"/>
              </a:rPr>
              <a:t>Vanishree</a:t>
            </a:r>
            <a:r>
              <a:rPr lang="en-US" dirty="0">
                <a:solidFill>
                  <a:srgbClr val="00B050"/>
                </a:solidFill>
                <a:latin typeface="Times New Roman" panose="02020603050405020304" pitchFamily="18" charset="0"/>
                <a:cs typeface="Times New Roman" panose="02020603050405020304" pitchFamily="18" charset="0"/>
              </a:rPr>
              <a:t> G B</a:t>
            </a:r>
            <a:endParaRPr lang="en-IN" dirty="0">
              <a:solidFill>
                <a:srgbClr val="00B050"/>
              </a:solidFill>
              <a:latin typeface="Times New Roman" panose="02020603050405020304" pitchFamily="18" charset="0"/>
              <a:cs typeface="Times New Roman" panose="02020603050405020304" pitchFamily="18" charset="0"/>
            </a:endParaRPr>
          </a:p>
          <a:p>
            <a:endParaRPr lang="en-IN" dirty="0"/>
          </a:p>
        </p:txBody>
      </p:sp>
      <p:sp>
        <p:nvSpPr>
          <p:cNvPr id="11" name="Slide Number Placeholder 10"/>
          <p:cNvSpPr>
            <a:spLocks noGrp="1"/>
          </p:cNvSpPr>
          <p:nvPr>
            <p:ph type="sldNum" sz="quarter" idx="12"/>
          </p:nvPr>
        </p:nvSpPr>
        <p:spPr/>
        <p:txBody>
          <a:bodyPr/>
          <a:lstStyle/>
          <a:p>
            <a:fld id="{BEB2405E-BB40-4936-9AE0-8B7617580ED1}" type="slidenum">
              <a:rPr lang="en-US" smtClean="0"/>
              <a:t>1</a:t>
            </a:fld>
            <a:endParaRPr lang="en-US"/>
          </a:p>
        </p:txBody>
      </p:sp>
      <p:sp>
        <p:nvSpPr>
          <p:cNvPr id="12" name="Footer Placeholder 11"/>
          <p:cNvSpPr>
            <a:spLocks noGrp="1"/>
          </p:cNvSpPr>
          <p:nvPr>
            <p:ph type="ftr" sz="quarter" idx="11"/>
          </p:nvPr>
        </p:nvSpPr>
        <p:spPr>
          <a:xfrm>
            <a:off x="10150689" y="6400164"/>
            <a:ext cx="1858733" cy="365760"/>
          </a:xfrm>
        </p:spPr>
        <p:txBody>
          <a:bodyPr/>
          <a:lstStyle/>
          <a:p>
            <a:r>
              <a:rPr lang="en-US" dirty="0"/>
              <a:t>Floor Cleaning Robot</a:t>
            </a:r>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IN" altLang="en-US" dirty="0">
                <a:solidFill>
                  <a:schemeClr val="tx1"/>
                </a:solidFill>
              </a:rPr>
              <a:t>Arduino Nano</a:t>
            </a:r>
          </a:p>
        </p:txBody>
      </p:sp>
      <p:sp>
        <p:nvSpPr>
          <p:cNvPr id="3" name="Footer Placeholder 2"/>
          <p:cNvSpPr>
            <a:spLocks noGrp="1"/>
          </p:cNvSpPr>
          <p:nvPr>
            <p:ph type="ftr" sz="quarter" idx="11"/>
          </p:nvPr>
        </p:nvSpPr>
        <p:spPr>
          <a:xfrm>
            <a:off x="10269491" y="6384215"/>
            <a:ext cx="1813017" cy="365760"/>
          </a:xfrm>
        </p:spPr>
        <p:txBody>
          <a:bodyPr/>
          <a:lstStyle/>
          <a:p>
            <a:r>
              <a:rPr lang="en-US" dirty="0"/>
              <a:t>Floor Cleaning Robot</a:t>
            </a:r>
          </a:p>
        </p:txBody>
      </p:sp>
      <p:sp>
        <p:nvSpPr>
          <p:cNvPr id="4" name="Slide Number Placeholder 3"/>
          <p:cNvSpPr>
            <a:spLocks noGrp="1"/>
          </p:cNvSpPr>
          <p:nvPr>
            <p:ph type="sldNum" sz="quarter" idx="12"/>
          </p:nvPr>
        </p:nvSpPr>
        <p:spPr/>
        <p:txBody>
          <a:bodyPr/>
          <a:lstStyle/>
          <a:p>
            <a:fld id="{BEB2405E-BB40-4936-9AE0-8B7617580ED1}" type="slidenum">
              <a:rPr lang="en-US" smtClean="0"/>
              <a:t>10</a:t>
            </a:fld>
            <a:endParaRPr lang="en-US"/>
          </a:p>
        </p:txBody>
      </p:sp>
      <p:pic>
        <p:nvPicPr>
          <p:cNvPr id="12" name="Picture 16" descr="A000005 | Arduino Nano Board | Distrelec Export Shop"/>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654586" y="2322282"/>
            <a:ext cx="3554855" cy="251604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14" name="Text Box 13"/>
          <p:cNvSpPr txBox="1"/>
          <p:nvPr/>
        </p:nvSpPr>
        <p:spPr>
          <a:xfrm>
            <a:off x="4381512" y="2254722"/>
            <a:ext cx="6941185" cy="286232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00B0F0"/>
                </a:solidFill>
              </a:rPr>
              <a:t>The Arduino Nano is a small, complete, and breadboard-friendly board based on the </a:t>
            </a:r>
            <a:r>
              <a:rPr lang="en-US" dirty="0" err="1">
                <a:solidFill>
                  <a:srgbClr val="00B0F0"/>
                </a:solidFill>
              </a:rPr>
              <a:t>ATmega</a:t>
            </a:r>
            <a:r>
              <a:rPr lang="en-IN" altLang="en-US" dirty="0">
                <a:solidFill>
                  <a:srgbClr val="00B0F0"/>
                </a:solidFill>
              </a:rPr>
              <a:t>328</a:t>
            </a:r>
            <a:r>
              <a:rPr lang="en-US" dirty="0">
                <a:solidFill>
                  <a:srgbClr val="00B0F0"/>
                </a:solidFill>
              </a:rPr>
              <a:t> </a:t>
            </a:r>
            <a:r>
              <a:rPr lang="en-IN" altLang="en-US" dirty="0">
                <a:solidFill>
                  <a:srgbClr val="00B0F0"/>
                </a:solidFill>
              </a:rPr>
              <a:t>.</a:t>
            </a:r>
          </a:p>
          <a:p>
            <a:pPr marL="285750" indent="-285750">
              <a:buFont typeface="Arial" panose="020B0604020202020204" pitchFamily="34" charset="0"/>
              <a:buChar char="•"/>
            </a:pPr>
            <a:endParaRPr lang="en-IN" altLang="en-US" dirty="0">
              <a:solidFill>
                <a:srgbClr val="00B0F0"/>
              </a:solidFill>
            </a:endParaRPr>
          </a:p>
          <a:p>
            <a:pPr marL="285750" indent="-285750">
              <a:buFont typeface="Arial" panose="020B0604020202020204" pitchFamily="34" charset="0"/>
              <a:buChar char="•"/>
            </a:pPr>
            <a:r>
              <a:rPr lang="en-IN" altLang="en-US" dirty="0">
                <a:solidFill>
                  <a:srgbClr val="C00000"/>
                </a:solidFill>
              </a:rPr>
              <a:t>14 digital I/O pins.</a:t>
            </a:r>
          </a:p>
          <a:p>
            <a:endParaRPr lang="en-IN" altLang="en-US" dirty="0"/>
          </a:p>
          <a:p>
            <a:pPr marL="285750" indent="-285750">
              <a:buFont typeface="Arial" panose="020B0604020202020204" pitchFamily="34" charset="0"/>
              <a:buChar char="•"/>
            </a:pPr>
            <a:r>
              <a:rPr lang="en-IN" altLang="en-US" dirty="0">
                <a:solidFill>
                  <a:srgbClr val="7030A0"/>
                </a:solidFill>
              </a:rPr>
              <a:t>Works with a mini-B USB cable instead of a standard one.</a:t>
            </a:r>
          </a:p>
          <a:p>
            <a:pPr marL="285750" indent="-285750">
              <a:buFont typeface="Arial" panose="020B0604020202020204" pitchFamily="34" charset="0"/>
              <a:buChar char="•"/>
            </a:pPr>
            <a:endParaRPr lang="en-IN" altLang="en-US" dirty="0">
              <a:solidFill>
                <a:srgbClr val="7030A0"/>
              </a:solidFill>
            </a:endParaRPr>
          </a:p>
          <a:p>
            <a:pPr marL="285750" indent="-285750">
              <a:buFont typeface="Arial" panose="020B0604020202020204" pitchFamily="34" charset="0"/>
              <a:buChar char="•"/>
            </a:pPr>
            <a:r>
              <a:rPr lang="en-IN" altLang="en-US" dirty="0">
                <a:solidFill>
                  <a:srgbClr val="FF00FF"/>
                </a:solidFill>
              </a:rPr>
              <a:t>Operating voltage is 7-12V.</a:t>
            </a:r>
          </a:p>
          <a:p>
            <a:pPr indent="0">
              <a:buFont typeface="Arial" panose="020B0604020202020204" pitchFamily="34" charset="0"/>
              <a:buNone/>
            </a:pPr>
            <a:r>
              <a:rPr lang="en-IN" altLang="en-US" dirty="0">
                <a:solidFill>
                  <a:srgbClr val="FF00FF"/>
                </a:solidFill>
              </a:rPr>
              <a:t>     </a:t>
            </a:r>
            <a:r>
              <a:rPr lang="en-IN" altLang="en-US" dirty="0">
                <a:solidFill>
                  <a:srgbClr val="0070C0"/>
                </a:solidFill>
              </a:rPr>
              <a:t>Power consumption is 19mA.</a:t>
            </a:r>
          </a:p>
          <a:p>
            <a:pPr marL="285750" indent="-285750">
              <a:buFont typeface="Arial" panose="020B0604020202020204" pitchFamily="34" charset="0"/>
              <a:buChar char="•"/>
            </a:pPr>
            <a:endParaRPr lang="en-IN" altLang="en-US" dirty="0"/>
          </a:p>
        </p:txBody>
      </p:sp>
      <p:pic>
        <p:nvPicPr>
          <p:cNvPr id="7" name="Picture 6">
            <a:extLst>
              <a:ext uri="{FF2B5EF4-FFF2-40B4-BE49-F238E27FC236}">
                <a16:creationId xmlns:a16="http://schemas.microsoft.com/office/drawing/2014/main" id="{CEB39A33-FFDA-4E90-AAE1-90A585B4B1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48950" y="219075"/>
            <a:ext cx="1247775" cy="1019176"/>
          </a:xfrm>
          <a:prstGeom prst="rect">
            <a:avLst/>
          </a:prstGeom>
        </p:spPr>
      </p:pic>
    </p:spTree>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solidFill>
                  <a:schemeClr val="tx1"/>
                </a:solidFill>
              </a:rPr>
              <a:t>L298N Motor driver</a:t>
            </a:r>
          </a:p>
        </p:txBody>
      </p:sp>
      <p:sp>
        <p:nvSpPr>
          <p:cNvPr id="4" name="Footer Placeholder 3"/>
          <p:cNvSpPr>
            <a:spLocks noGrp="1"/>
          </p:cNvSpPr>
          <p:nvPr>
            <p:ph type="ftr" sz="quarter" idx="11"/>
          </p:nvPr>
        </p:nvSpPr>
        <p:spPr>
          <a:xfrm>
            <a:off x="10249468" y="6446520"/>
            <a:ext cx="1746914" cy="365760"/>
          </a:xfrm>
        </p:spPr>
        <p:txBody>
          <a:bodyPr/>
          <a:lstStyle/>
          <a:p>
            <a:r>
              <a:rPr lang="en-US" dirty="0"/>
              <a:t>Floor Cleaning Robot</a:t>
            </a:r>
          </a:p>
        </p:txBody>
      </p:sp>
      <p:sp>
        <p:nvSpPr>
          <p:cNvPr id="5" name="Slide Number Placeholder 4"/>
          <p:cNvSpPr>
            <a:spLocks noGrp="1"/>
          </p:cNvSpPr>
          <p:nvPr>
            <p:ph type="sldNum" sz="quarter" idx="12"/>
          </p:nvPr>
        </p:nvSpPr>
        <p:spPr/>
        <p:txBody>
          <a:bodyPr/>
          <a:lstStyle/>
          <a:p>
            <a:fld id="{BEB2405E-BB40-4936-9AE0-8B7617580ED1}" type="slidenum">
              <a:rPr lang="en-US" smtClean="0"/>
              <a:t>11</a:t>
            </a:fld>
            <a:endParaRPr lang="en-US"/>
          </a:p>
        </p:txBody>
      </p:sp>
      <p:sp>
        <p:nvSpPr>
          <p:cNvPr id="8" name="Text Box 7"/>
          <p:cNvSpPr txBox="1"/>
          <p:nvPr/>
        </p:nvSpPr>
        <p:spPr>
          <a:xfrm>
            <a:off x="723900" y="1821815"/>
            <a:ext cx="5212876" cy="3970318"/>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2">
                    <a:lumMod val="75000"/>
                  </a:schemeClr>
                </a:solidFill>
              </a:rPr>
              <a:t>L298N is a dual H-Bridge motor driver which allows speed and direction control of </a:t>
            </a:r>
            <a:r>
              <a:rPr lang="en-US">
                <a:solidFill>
                  <a:schemeClr val="accent2">
                    <a:lumMod val="75000"/>
                  </a:schemeClr>
                </a:solidFill>
              </a:rPr>
              <a:t>two DC </a:t>
            </a:r>
            <a:r>
              <a:rPr lang="en-US" dirty="0">
                <a:solidFill>
                  <a:schemeClr val="accent2">
                    <a:lumMod val="75000"/>
                  </a:schemeClr>
                </a:solidFill>
              </a:rPr>
              <a:t>motors at the same time.</a:t>
            </a:r>
            <a:endParaRPr lang="en-IN" altLang="en-US" dirty="0"/>
          </a:p>
          <a:p>
            <a:pPr marL="285750" indent="-285750">
              <a:buFont typeface="Arial" panose="020B0604020202020204" pitchFamily="34" charset="0"/>
              <a:buChar char="•"/>
            </a:pPr>
            <a:endParaRPr lang="en-IN" altLang="en-US" dirty="0"/>
          </a:p>
          <a:p>
            <a:pPr marL="285750" indent="-285750">
              <a:buFont typeface="Arial" panose="020B0604020202020204" pitchFamily="34" charset="0"/>
              <a:buChar char="•"/>
            </a:pPr>
            <a:r>
              <a:rPr lang="en-IN" altLang="en-US" dirty="0">
                <a:solidFill>
                  <a:srgbClr val="0070C0"/>
                </a:solidFill>
              </a:rPr>
              <a:t>L298N consists of two H-bridge. H-bridge is the simplest circuit for controlling a low current rated motor.</a:t>
            </a:r>
          </a:p>
          <a:p>
            <a:pPr marL="285750" indent="-285750">
              <a:buFont typeface="Arial" panose="020B0604020202020204" pitchFamily="34" charset="0"/>
              <a:buChar char="•"/>
            </a:pPr>
            <a:endParaRPr lang="en-IN" altLang="en-US" dirty="0">
              <a:solidFill>
                <a:srgbClr val="0070C0"/>
              </a:solidFill>
            </a:endParaRPr>
          </a:p>
          <a:p>
            <a:pPr marL="285750" indent="-285750">
              <a:buFont typeface="Arial" panose="020B0604020202020204" pitchFamily="34" charset="0"/>
              <a:buChar char="•"/>
            </a:pPr>
            <a:r>
              <a:rPr lang="en-IN" altLang="en-US" dirty="0">
                <a:solidFill>
                  <a:schemeClr val="tx1">
                    <a:lumMod val="85000"/>
                    <a:lumOff val="15000"/>
                  </a:schemeClr>
                </a:solidFill>
              </a:rPr>
              <a:t>Driver Voltage: 5-35V</a:t>
            </a:r>
          </a:p>
          <a:p>
            <a:pPr marL="285750" indent="-285750">
              <a:buFont typeface="Arial" panose="020B0604020202020204" pitchFamily="34" charset="0"/>
              <a:buChar char="•"/>
            </a:pPr>
            <a:endParaRPr lang="en-IN" altLang="en-US" dirty="0">
              <a:solidFill>
                <a:srgbClr val="0070C0"/>
              </a:solidFill>
            </a:endParaRPr>
          </a:p>
          <a:p>
            <a:pPr marL="285750" indent="-285750">
              <a:buFont typeface="Arial" panose="020B0604020202020204" pitchFamily="34" charset="0"/>
              <a:buChar char="•"/>
            </a:pPr>
            <a:r>
              <a:rPr lang="en-IN" altLang="en-US" dirty="0">
                <a:solidFill>
                  <a:srgbClr val="00B050"/>
                </a:solidFill>
              </a:rPr>
              <a:t>Driver Current: 2A</a:t>
            </a:r>
          </a:p>
          <a:p>
            <a:pPr marL="285750" indent="-285750">
              <a:buFont typeface="Arial" panose="020B0604020202020204" pitchFamily="34" charset="0"/>
              <a:buChar char="•"/>
            </a:pPr>
            <a:endParaRPr lang="en-IN" altLang="en-US" dirty="0"/>
          </a:p>
          <a:p>
            <a:pPr marL="285750" indent="-285750">
              <a:buFont typeface="Arial" panose="020B0604020202020204" pitchFamily="34" charset="0"/>
              <a:buChar char="•"/>
            </a:pPr>
            <a:endParaRPr lang="en-IN" altLang="en-US" dirty="0"/>
          </a:p>
          <a:p>
            <a:pPr marL="285750" indent="-285750">
              <a:buFont typeface="Arial" panose="020B0604020202020204" pitchFamily="34" charset="0"/>
              <a:buChar char="•"/>
            </a:pPr>
            <a:endParaRPr lang="en-IN" altLang="en-US" dirty="0"/>
          </a:p>
        </p:txBody>
      </p:sp>
      <p:pic>
        <p:nvPicPr>
          <p:cNvPr id="1026" name="Picture 2" descr="Sponsored Ad - Robocraze L298 DC Motor Driver Module - (Pack of 1)">
            <a:extLst>
              <a:ext uri="{FF2B5EF4-FFF2-40B4-BE49-F238E27FC236}">
                <a16:creationId xmlns:a16="http://schemas.microsoft.com/office/drawing/2014/main" id="{59DA2AD8-EAA4-41BA-84BF-1C111002BD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8199" y="2188463"/>
            <a:ext cx="3061269" cy="310334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84642BF6-F5A5-4525-9FA6-20C1354824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48950" y="219075"/>
            <a:ext cx="1247775" cy="1019176"/>
          </a:xfrm>
          <a:prstGeom prst="rect">
            <a:avLst/>
          </a:prstGeom>
        </p:spPr>
      </p:pic>
    </p:spTree>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solidFill>
                  <a:schemeClr val="tx1"/>
                </a:solidFill>
              </a:rPr>
              <a:t>Bluetooth Module HC-05</a:t>
            </a:r>
          </a:p>
        </p:txBody>
      </p:sp>
      <p:sp>
        <p:nvSpPr>
          <p:cNvPr id="5" name="Footer Placeholder 4"/>
          <p:cNvSpPr>
            <a:spLocks noGrp="1"/>
          </p:cNvSpPr>
          <p:nvPr>
            <p:ph type="ftr" sz="quarter" idx="11"/>
          </p:nvPr>
        </p:nvSpPr>
        <p:spPr>
          <a:xfrm>
            <a:off x="10328322" y="6446520"/>
            <a:ext cx="1736299" cy="365760"/>
          </a:xfrm>
        </p:spPr>
        <p:txBody>
          <a:bodyPr/>
          <a:lstStyle/>
          <a:p>
            <a:r>
              <a:rPr lang="en-US" dirty="0"/>
              <a:t>Floor Cleaning Robot</a:t>
            </a:r>
          </a:p>
        </p:txBody>
      </p:sp>
      <p:sp>
        <p:nvSpPr>
          <p:cNvPr id="6" name="Slide Number Placeholder 5"/>
          <p:cNvSpPr>
            <a:spLocks noGrp="1"/>
          </p:cNvSpPr>
          <p:nvPr>
            <p:ph type="sldNum" sz="quarter" idx="12"/>
          </p:nvPr>
        </p:nvSpPr>
        <p:spPr/>
        <p:txBody>
          <a:bodyPr/>
          <a:lstStyle/>
          <a:p>
            <a:fld id="{BEB2405E-BB40-4936-9AE0-8B7617580ED1}" type="slidenum">
              <a:rPr lang="en-US" smtClean="0"/>
              <a:t>12</a:t>
            </a:fld>
            <a:endParaRPr lang="en-US"/>
          </a:p>
        </p:txBody>
      </p:sp>
      <p:sp>
        <p:nvSpPr>
          <p:cNvPr id="8" name="Text Box 7"/>
          <p:cNvSpPr txBox="1"/>
          <p:nvPr/>
        </p:nvSpPr>
        <p:spPr>
          <a:xfrm>
            <a:off x="6110605" y="1761490"/>
            <a:ext cx="5790243" cy="3970318"/>
          </a:xfrm>
          <a:prstGeom prst="rect">
            <a:avLst/>
          </a:prstGeom>
          <a:noFill/>
        </p:spPr>
        <p:txBody>
          <a:bodyPr wrap="square" rtlCol="0">
            <a:spAutoFit/>
          </a:bodyPr>
          <a:lstStyle/>
          <a:p>
            <a:pPr marL="285750" indent="-285750">
              <a:buFont typeface="Arial" panose="020B0604020202020204" pitchFamily="34" charset="0"/>
              <a:buChar char="•"/>
            </a:pPr>
            <a:r>
              <a:rPr lang="en-IN" altLang="en-US" dirty="0">
                <a:solidFill>
                  <a:schemeClr val="accent2">
                    <a:lumMod val="75000"/>
                  </a:schemeClr>
                </a:solidFill>
              </a:rPr>
              <a:t>HC-05 is a Bluetooth module designed for wireless communication.</a:t>
            </a:r>
          </a:p>
          <a:p>
            <a:endParaRPr lang="en-IN" altLang="en-US" dirty="0">
              <a:solidFill>
                <a:schemeClr val="accent2">
                  <a:lumMod val="75000"/>
                </a:schemeClr>
              </a:solidFill>
            </a:endParaRPr>
          </a:p>
          <a:p>
            <a:pPr indent="0">
              <a:buFont typeface="Arial" panose="020B0604020202020204" pitchFamily="34" charset="0"/>
              <a:buNone/>
            </a:pPr>
            <a:endParaRPr lang="en-US" dirty="0"/>
          </a:p>
          <a:p>
            <a:pPr marL="285750" indent="-285750">
              <a:buFont typeface="Arial" panose="020B0604020202020204" pitchFamily="34" charset="0"/>
              <a:buChar char="•"/>
            </a:pPr>
            <a:r>
              <a:rPr lang="en-IN" altLang="en-US" dirty="0">
                <a:solidFill>
                  <a:srgbClr val="0070C0"/>
                </a:solidFill>
              </a:rPr>
              <a:t>Works on 3.3V. </a:t>
            </a:r>
          </a:p>
          <a:p>
            <a:pPr marL="285750" indent="-285750">
              <a:buFont typeface="Arial" panose="020B0604020202020204" pitchFamily="34" charset="0"/>
              <a:buChar char="•"/>
            </a:pPr>
            <a:endParaRPr lang="en-IN" altLang="en-US" dirty="0"/>
          </a:p>
          <a:p>
            <a:endParaRPr lang="en-IN" altLang="en-US" dirty="0"/>
          </a:p>
          <a:p>
            <a:pPr marL="285750" indent="-285750">
              <a:buFont typeface="Arial" panose="020B0604020202020204" pitchFamily="34" charset="0"/>
              <a:buChar char="•"/>
            </a:pPr>
            <a:r>
              <a:rPr lang="en-IN" altLang="en-US" dirty="0">
                <a:solidFill>
                  <a:srgbClr val="A02097"/>
                </a:solidFill>
              </a:rPr>
              <a:t>Can also be connected to 5V supply since the module has on board 5 to 3.3V regulator.</a:t>
            </a:r>
          </a:p>
          <a:p>
            <a:endParaRPr lang="en-IN" altLang="en-US" dirty="0">
              <a:solidFill>
                <a:srgbClr val="A02097"/>
              </a:solidFill>
            </a:endParaRPr>
          </a:p>
          <a:p>
            <a:pPr marL="285750" indent="-285750">
              <a:buFont typeface="Arial" panose="020B0604020202020204" pitchFamily="34" charset="0"/>
              <a:buChar char="•"/>
            </a:pPr>
            <a:endParaRPr lang="en-IN" altLang="en-US" dirty="0"/>
          </a:p>
          <a:p>
            <a:pPr marL="285750" indent="-285750">
              <a:buFont typeface="Arial" panose="020B0604020202020204" pitchFamily="34" charset="0"/>
              <a:buChar char="•"/>
            </a:pPr>
            <a:r>
              <a:rPr lang="en-IN" altLang="en-US" dirty="0">
                <a:solidFill>
                  <a:schemeClr val="accent1">
                    <a:lumMod val="50000"/>
                  </a:schemeClr>
                </a:solidFill>
              </a:rPr>
              <a:t>Has two modes:</a:t>
            </a:r>
          </a:p>
          <a:p>
            <a:r>
              <a:rPr lang="en-IN" altLang="en-US" dirty="0">
                <a:solidFill>
                  <a:schemeClr val="accent1">
                    <a:lumMod val="50000"/>
                  </a:schemeClr>
                </a:solidFill>
              </a:rPr>
              <a:t>        1. </a:t>
            </a:r>
            <a:r>
              <a:rPr lang="en-IN" altLang="en-US" dirty="0">
                <a:solidFill>
                  <a:schemeClr val="accent4">
                    <a:lumMod val="75000"/>
                  </a:schemeClr>
                </a:solidFill>
              </a:rPr>
              <a:t>Data mode</a:t>
            </a:r>
            <a:r>
              <a:rPr lang="en-IN" altLang="en-US" dirty="0">
                <a:solidFill>
                  <a:schemeClr val="accent1">
                    <a:lumMod val="50000"/>
                  </a:schemeClr>
                </a:solidFill>
              </a:rPr>
              <a:t>: Exchange of data between devices.</a:t>
            </a:r>
          </a:p>
          <a:p>
            <a:r>
              <a:rPr lang="en-IN" altLang="en-US" dirty="0">
                <a:solidFill>
                  <a:schemeClr val="accent1">
                    <a:lumMod val="50000"/>
                  </a:schemeClr>
                </a:solidFill>
              </a:rPr>
              <a:t>        2. </a:t>
            </a:r>
            <a:r>
              <a:rPr lang="en-IN" altLang="en-US" dirty="0">
                <a:solidFill>
                  <a:srgbClr val="3333FF"/>
                </a:solidFill>
              </a:rPr>
              <a:t>Command mode</a:t>
            </a:r>
            <a:r>
              <a:rPr lang="en-IN" altLang="en-US" dirty="0">
                <a:solidFill>
                  <a:schemeClr val="accent1">
                    <a:lumMod val="50000"/>
                  </a:schemeClr>
                </a:solidFill>
              </a:rPr>
              <a:t>: To change settings of HC-05.</a:t>
            </a:r>
          </a:p>
        </p:txBody>
      </p:sp>
      <p:pic>
        <p:nvPicPr>
          <p:cNvPr id="11" name="Picture 10">
            <a:extLst>
              <a:ext uri="{FF2B5EF4-FFF2-40B4-BE49-F238E27FC236}">
                <a16:creationId xmlns:a16="http://schemas.microsoft.com/office/drawing/2014/main" id="{0990DD85-3871-452C-95B1-D1EFE52475D5}"/>
              </a:ext>
            </a:extLst>
          </p:cNvPr>
          <p:cNvPicPr>
            <a:picLocks noChangeAspect="1"/>
          </p:cNvPicPr>
          <p:nvPr/>
        </p:nvPicPr>
        <p:blipFill>
          <a:blip r:embed="rId2"/>
          <a:stretch>
            <a:fillRect/>
          </a:stretch>
        </p:blipFill>
        <p:spPr>
          <a:xfrm>
            <a:off x="1728006" y="2088107"/>
            <a:ext cx="2959448" cy="2825087"/>
          </a:xfrm>
          <a:prstGeom prst="rect">
            <a:avLst/>
          </a:prstGeom>
          <a:ln>
            <a:solidFill>
              <a:schemeClr val="tx1"/>
            </a:solidFill>
          </a:ln>
        </p:spPr>
      </p:pic>
      <p:pic>
        <p:nvPicPr>
          <p:cNvPr id="12" name="Picture 11">
            <a:extLst>
              <a:ext uri="{FF2B5EF4-FFF2-40B4-BE49-F238E27FC236}">
                <a16:creationId xmlns:a16="http://schemas.microsoft.com/office/drawing/2014/main" id="{5965A42B-05C7-49D5-B743-E9D2000472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48950" y="219075"/>
            <a:ext cx="1247775" cy="1019176"/>
          </a:xfrm>
          <a:prstGeom prst="rect">
            <a:avLst/>
          </a:prstGeom>
        </p:spPr>
      </p:pic>
    </p:spTree>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solidFill>
                  <a:schemeClr val="tx1"/>
                </a:solidFill>
              </a:rPr>
              <a:t>ULTRASONIC SENSOR HC-SR04</a:t>
            </a:r>
          </a:p>
        </p:txBody>
      </p:sp>
      <p:sp>
        <p:nvSpPr>
          <p:cNvPr id="5" name="Footer Placeholder 4"/>
          <p:cNvSpPr>
            <a:spLocks noGrp="1"/>
          </p:cNvSpPr>
          <p:nvPr>
            <p:ph type="ftr" sz="quarter" idx="11"/>
          </p:nvPr>
        </p:nvSpPr>
        <p:spPr>
          <a:xfrm>
            <a:off x="10225268" y="6377030"/>
            <a:ext cx="1671458" cy="378612"/>
          </a:xfrm>
        </p:spPr>
        <p:txBody>
          <a:bodyPr/>
          <a:lstStyle/>
          <a:p>
            <a:r>
              <a:rPr lang="en-US" dirty="0"/>
              <a:t>Floor Cleaning Robot</a:t>
            </a:r>
          </a:p>
        </p:txBody>
      </p:sp>
      <p:sp>
        <p:nvSpPr>
          <p:cNvPr id="6" name="Slide Number Placeholder 5"/>
          <p:cNvSpPr>
            <a:spLocks noGrp="1"/>
          </p:cNvSpPr>
          <p:nvPr>
            <p:ph type="sldNum" sz="quarter" idx="12"/>
          </p:nvPr>
        </p:nvSpPr>
        <p:spPr/>
        <p:txBody>
          <a:bodyPr/>
          <a:lstStyle/>
          <a:p>
            <a:fld id="{BEB2405E-BB40-4936-9AE0-8B7617580ED1}" type="slidenum">
              <a:rPr lang="en-US" smtClean="0"/>
              <a:t>13</a:t>
            </a:fld>
            <a:endParaRPr lang="en-US"/>
          </a:p>
        </p:txBody>
      </p:sp>
      <p:sp>
        <p:nvSpPr>
          <p:cNvPr id="7" name="Text Box 6"/>
          <p:cNvSpPr txBox="1"/>
          <p:nvPr/>
        </p:nvSpPr>
        <p:spPr>
          <a:xfrm>
            <a:off x="406885" y="1949440"/>
            <a:ext cx="5329384" cy="3693319"/>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FF00FF"/>
                </a:solidFill>
              </a:rPr>
              <a:t>4 pin module, </a:t>
            </a:r>
            <a:r>
              <a:rPr lang="en-US" dirty="0" err="1">
                <a:solidFill>
                  <a:srgbClr val="FF00FF"/>
                </a:solidFill>
              </a:rPr>
              <a:t>Vcc</a:t>
            </a:r>
            <a:r>
              <a:rPr lang="en-US" dirty="0">
                <a:solidFill>
                  <a:srgbClr val="FF00FF"/>
                </a:solidFill>
              </a:rPr>
              <a:t>, Trigger, Echo and Ground.</a:t>
            </a:r>
            <a:endParaRPr lang="en-IN" altLang="en-US" dirty="0">
              <a:solidFill>
                <a:srgbClr val="FF00FF"/>
              </a:solidFill>
            </a:endParaRPr>
          </a:p>
          <a:p>
            <a:endParaRPr lang="en-IN" altLang="en-US" dirty="0">
              <a:solidFill>
                <a:srgbClr val="FF00FF"/>
              </a:solidFill>
            </a:endParaRPr>
          </a:p>
          <a:p>
            <a:endParaRPr lang="en-IN" altLang="en-US" dirty="0">
              <a:solidFill>
                <a:srgbClr val="00B050"/>
              </a:solidFill>
            </a:endParaRPr>
          </a:p>
          <a:p>
            <a:pPr marL="285750" indent="-285750">
              <a:buFont typeface="Arial" panose="020B0604020202020204" pitchFamily="34" charset="0"/>
              <a:buChar char="•"/>
            </a:pPr>
            <a:r>
              <a:rPr lang="en-IN" altLang="en-US" dirty="0">
                <a:solidFill>
                  <a:srgbClr val="00B050"/>
                </a:solidFill>
              </a:rPr>
              <a:t>Provides 2cm to 200cm of non contact measurement functionality.</a:t>
            </a:r>
          </a:p>
          <a:p>
            <a:pPr marL="285750" indent="-285750">
              <a:buFont typeface="Arial" panose="020B0604020202020204" pitchFamily="34" charset="0"/>
              <a:buChar char="•"/>
            </a:pPr>
            <a:endParaRPr lang="en-IN" altLang="en-US" dirty="0"/>
          </a:p>
          <a:p>
            <a:endParaRPr lang="en-IN" altLang="en-US" dirty="0"/>
          </a:p>
          <a:p>
            <a:pPr marL="285750" indent="-285750">
              <a:buFont typeface="Arial" panose="020B0604020202020204" pitchFamily="34" charset="0"/>
              <a:buChar char="•"/>
            </a:pPr>
            <a:r>
              <a:rPr lang="en-IN" altLang="en-US" dirty="0">
                <a:solidFill>
                  <a:srgbClr val="3333FF"/>
                </a:solidFill>
              </a:rPr>
              <a:t>It is mainly used to determine the distance of the target object.</a:t>
            </a:r>
          </a:p>
          <a:p>
            <a:pPr marL="285750" indent="-285750">
              <a:buFont typeface="Arial" panose="020B0604020202020204" pitchFamily="34" charset="0"/>
              <a:buChar char="•"/>
            </a:pPr>
            <a:endParaRPr lang="en-IN" altLang="en-US" dirty="0"/>
          </a:p>
          <a:p>
            <a:endParaRPr lang="en-IN" altLang="en-US" dirty="0"/>
          </a:p>
          <a:p>
            <a:pPr marL="285750" indent="-285750">
              <a:buFont typeface="Arial" panose="020B0604020202020204" pitchFamily="34" charset="0"/>
              <a:buChar char="•"/>
            </a:pPr>
            <a:r>
              <a:rPr lang="en-IN" altLang="en-US" dirty="0">
                <a:solidFill>
                  <a:srgbClr val="A02097"/>
                </a:solidFill>
              </a:rPr>
              <a:t>Using the sensor for wall detection in the project.</a:t>
            </a:r>
          </a:p>
        </p:txBody>
      </p:sp>
      <p:pic>
        <p:nvPicPr>
          <p:cNvPr id="9" name="Picture 8">
            <a:extLst>
              <a:ext uri="{FF2B5EF4-FFF2-40B4-BE49-F238E27FC236}">
                <a16:creationId xmlns:a16="http://schemas.microsoft.com/office/drawing/2014/main" id="{ECCCFA2F-777C-481E-A592-A5E0A60623E7}"/>
              </a:ext>
            </a:extLst>
          </p:cNvPr>
          <p:cNvPicPr>
            <a:picLocks noChangeAspect="1"/>
          </p:cNvPicPr>
          <p:nvPr/>
        </p:nvPicPr>
        <p:blipFill>
          <a:blip r:embed="rId2"/>
          <a:stretch>
            <a:fillRect/>
          </a:stretch>
        </p:blipFill>
        <p:spPr>
          <a:xfrm>
            <a:off x="6455733" y="1585162"/>
            <a:ext cx="2314575" cy="1960238"/>
          </a:xfrm>
          <a:prstGeom prst="rect">
            <a:avLst/>
          </a:prstGeom>
          <a:ln>
            <a:solidFill>
              <a:schemeClr val="tx1"/>
            </a:solidFill>
          </a:ln>
        </p:spPr>
      </p:pic>
      <p:pic>
        <p:nvPicPr>
          <p:cNvPr id="12" name="Picture 11">
            <a:extLst>
              <a:ext uri="{FF2B5EF4-FFF2-40B4-BE49-F238E27FC236}">
                <a16:creationId xmlns:a16="http://schemas.microsoft.com/office/drawing/2014/main" id="{4332E889-F2EC-428F-AD62-C11F626E86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48950" y="219075"/>
            <a:ext cx="1247775" cy="1019176"/>
          </a:xfrm>
          <a:prstGeom prst="rect">
            <a:avLst/>
          </a:prstGeom>
        </p:spPr>
      </p:pic>
      <p:pic>
        <p:nvPicPr>
          <p:cNvPr id="1026" name="Picture 2">
            <a:extLst>
              <a:ext uri="{FF2B5EF4-FFF2-40B4-BE49-F238E27FC236}">
                <a16:creationId xmlns:a16="http://schemas.microsoft.com/office/drawing/2014/main" id="{25089ACE-B68D-4E33-8C89-88E99E474B30}"/>
              </a:ext>
            </a:extLst>
          </p:cNvPr>
          <p:cNvPicPr>
            <a:picLocks noChangeAspect="1" noChangeArrowheads="1" noCrop="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55733" y="3796099"/>
            <a:ext cx="4145324" cy="233023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How-Ultrasonic-Sensors-Work">
            <a:extLst>
              <a:ext uri="{FF2B5EF4-FFF2-40B4-BE49-F238E27FC236}">
                <a16:creationId xmlns:a16="http://schemas.microsoft.com/office/drawing/2014/main" id="{A1AE79A9-1335-455A-9D2F-F7E2D9422D91}"/>
              </a:ext>
            </a:extLst>
          </p:cNvPr>
          <p:cNvPicPr>
            <a:picLocks noChangeAspect="1" noChangeArrowheads="1" noCrop="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895959" y="1582408"/>
            <a:ext cx="3000766" cy="19602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solidFill>
                  <a:schemeClr val="tx1"/>
                </a:solidFill>
              </a:rPr>
              <a:t>Relay Module</a:t>
            </a:r>
          </a:p>
        </p:txBody>
      </p:sp>
      <p:sp>
        <p:nvSpPr>
          <p:cNvPr id="4" name="Content Placeholder 3"/>
          <p:cNvSpPr>
            <a:spLocks noGrp="1"/>
          </p:cNvSpPr>
          <p:nvPr>
            <p:ph sz="half" idx="2"/>
          </p:nvPr>
        </p:nvSpPr>
        <p:spPr>
          <a:xfrm>
            <a:off x="6129655" y="2252345"/>
            <a:ext cx="5384800" cy="4681728"/>
          </a:xfrm>
        </p:spPr>
        <p:txBody>
          <a:bodyPr/>
          <a:lstStyle/>
          <a:p>
            <a:pPr>
              <a:buFont typeface="Wingdings" panose="05000000000000000000" charset="0"/>
              <a:buChar char="v"/>
            </a:pPr>
            <a:r>
              <a:rPr lang="en-IN" altLang="en-US" sz="2000" dirty="0">
                <a:solidFill>
                  <a:schemeClr val="accent2">
                    <a:lumMod val="75000"/>
                  </a:schemeClr>
                </a:solidFill>
              </a:rPr>
              <a:t>Electrical switch operated by an electromagnet</a:t>
            </a:r>
            <a:r>
              <a:rPr lang="en-IN" altLang="en-US" sz="2000" dirty="0"/>
              <a:t>.</a:t>
            </a:r>
          </a:p>
          <a:p>
            <a:pPr>
              <a:buFont typeface="Wingdings" panose="05000000000000000000" charset="0"/>
              <a:buChar char="v"/>
            </a:pPr>
            <a:endParaRPr lang="en-IN" altLang="en-US" sz="2000" dirty="0"/>
          </a:p>
          <a:p>
            <a:pPr>
              <a:buFont typeface="Wingdings" panose="05000000000000000000" charset="0"/>
              <a:buChar char="v"/>
            </a:pPr>
            <a:r>
              <a:rPr lang="en-IN" altLang="en-US" sz="2000" dirty="0">
                <a:solidFill>
                  <a:srgbClr val="FF0000"/>
                </a:solidFill>
              </a:rPr>
              <a:t>Basic function of relay is to control one electrical circuit by opening and closing contacts in another circuits.</a:t>
            </a:r>
          </a:p>
          <a:p>
            <a:pPr>
              <a:buFont typeface="Wingdings" panose="05000000000000000000" charset="0"/>
              <a:buChar char="v"/>
            </a:pPr>
            <a:endParaRPr lang="en-IN" altLang="en-US" sz="2000" dirty="0"/>
          </a:p>
          <a:p>
            <a:pPr>
              <a:buFont typeface="Wingdings" panose="05000000000000000000" charset="0"/>
              <a:buChar char="v"/>
            </a:pPr>
            <a:endParaRPr lang="en-IN" altLang="en-US" sz="2000" dirty="0"/>
          </a:p>
          <a:p>
            <a:pPr>
              <a:buFont typeface="Arial" panose="020B0604020202020204" pitchFamily="34" charset="0"/>
              <a:buChar char="•"/>
            </a:pPr>
            <a:endParaRPr lang="en-IN" altLang="en-US" sz="2000" dirty="0"/>
          </a:p>
        </p:txBody>
      </p:sp>
      <p:sp>
        <p:nvSpPr>
          <p:cNvPr id="5" name="Footer Placeholder 4"/>
          <p:cNvSpPr>
            <a:spLocks noGrp="1"/>
          </p:cNvSpPr>
          <p:nvPr>
            <p:ph type="ftr" sz="quarter" idx="11"/>
          </p:nvPr>
        </p:nvSpPr>
        <p:spPr>
          <a:xfrm>
            <a:off x="10331354" y="6393897"/>
            <a:ext cx="1719619" cy="365760"/>
          </a:xfrm>
        </p:spPr>
        <p:txBody>
          <a:bodyPr/>
          <a:lstStyle/>
          <a:p>
            <a:r>
              <a:rPr lang="en-US" dirty="0"/>
              <a:t>Floor Cleaning Robot</a:t>
            </a:r>
          </a:p>
        </p:txBody>
      </p:sp>
      <p:sp>
        <p:nvSpPr>
          <p:cNvPr id="6" name="Slide Number Placeholder 5"/>
          <p:cNvSpPr>
            <a:spLocks noGrp="1"/>
          </p:cNvSpPr>
          <p:nvPr>
            <p:ph type="sldNum" sz="quarter" idx="12"/>
          </p:nvPr>
        </p:nvSpPr>
        <p:spPr/>
        <p:txBody>
          <a:bodyPr/>
          <a:lstStyle/>
          <a:p>
            <a:fld id="{BEB2405E-BB40-4936-9AE0-8B7617580ED1}" type="slidenum">
              <a:rPr lang="en-US" smtClean="0"/>
              <a:t>14</a:t>
            </a:fld>
            <a:endParaRPr lang="en-US"/>
          </a:p>
        </p:txBody>
      </p:sp>
      <p:pic>
        <p:nvPicPr>
          <p:cNvPr id="1032" name="Picture 8" descr="5V Single-Channel Relay Module - Pin Diagram, Specifications, Applications,  Working"/>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068071" y="2252345"/>
            <a:ext cx="3954306" cy="2631826"/>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CFE5B29F-E778-418B-95DA-8D6C9FFEF6A5}"/>
              </a:ext>
            </a:extLst>
          </p:cNvPr>
          <p:cNvSpPr txBox="1">
            <a:spLocks/>
          </p:cNvSpPr>
          <p:nvPr/>
        </p:nvSpPr>
        <p:spPr>
          <a:xfrm>
            <a:off x="406400" y="281223"/>
            <a:ext cx="11379200" cy="758952"/>
          </a:xfrm>
          <a:prstGeom prst="rect">
            <a:avLst/>
          </a:prstGeom>
        </p:spPr>
        <p:txBody>
          <a:bodyPr vert="horz" anchor="b">
            <a:normAutofit/>
          </a:bodyPr>
          <a:lstStyle>
            <a:lvl1pPr algn="ctr" rtl="0" eaLnBrk="1" latinLnBrk="0" hangingPunct="1">
              <a:spcBef>
                <a:spcPct val="0"/>
              </a:spcBef>
              <a:buNone/>
              <a:defRPr kumimoji="0" sz="3300" kern="1200">
                <a:solidFill>
                  <a:schemeClr val="accent3">
                    <a:shade val="75000"/>
                  </a:schemeClr>
                </a:solidFill>
                <a:latin typeface="+mj-lt"/>
                <a:ea typeface="+mj-ea"/>
                <a:cs typeface="+mj-cs"/>
              </a:defRPr>
            </a:lvl1pPr>
          </a:lstStyle>
          <a:p>
            <a:pPr defTabSz="914400"/>
            <a:endParaRPr lang="en-IN" altLang="en-US" dirty="0">
              <a:solidFill>
                <a:schemeClr val="tx1"/>
              </a:solidFill>
            </a:endParaRPr>
          </a:p>
        </p:txBody>
      </p:sp>
      <p:pic>
        <p:nvPicPr>
          <p:cNvPr id="8" name="Picture 7">
            <a:extLst>
              <a:ext uri="{FF2B5EF4-FFF2-40B4-BE49-F238E27FC236}">
                <a16:creationId xmlns:a16="http://schemas.microsoft.com/office/drawing/2014/main" id="{AC0C808B-E970-44FC-826B-F7E707E9E9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48950" y="219075"/>
            <a:ext cx="1247775" cy="1019176"/>
          </a:xfrm>
          <a:prstGeom prst="rect">
            <a:avLst/>
          </a:prstGeom>
        </p:spPr>
      </p:pic>
    </p:spTree>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IN" altLang="en-US">
                <a:solidFill>
                  <a:schemeClr val="tx1"/>
                </a:solidFill>
              </a:rPr>
              <a:t>DC to DC Converter (LM2596)</a:t>
            </a:r>
          </a:p>
        </p:txBody>
      </p:sp>
      <p:sp>
        <p:nvSpPr>
          <p:cNvPr id="5" name="Footer Placeholder 4"/>
          <p:cNvSpPr>
            <a:spLocks noGrp="1"/>
          </p:cNvSpPr>
          <p:nvPr>
            <p:ph type="ftr" sz="quarter" idx="11"/>
          </p:nvPr>
        </p:nvSpPr>
        <p:spPr>
          <a:xfrm>
            <a:off x="10217614" y="6446520"/>
            <a:ext cx="1841841" cy="365760"/>
          </a:xfrm>
        </p:spPr>
        <p:txBody>
          <a:bodyPr/>
          <a:lstStyle/>
          <a:p>
            <a:r>
              <a:rPr lang="en-US" dirty="0"/>
              <a:t>Floor Cleaning Robot</a:t>
            </a:r>
          </a:p>
        </p:txBody>
      </p:sp>
      <p:sp>
        <p:nvSpPr>
          <p:cNvPr id="6" name="Slide Number Placeholder 5"/>
          <p:cNvSpPr>
            <a:spLocks noGrp="1"/>
          </p:cNvSpPr>
          <p:nvPr>
            <p:ph type="sldNum" sz="quarter" idx="12"/>
          </p:nvPr>
        </p:nvSpPr>
        <p:spPr/>
        <p:txBody>
          <a:bodyPr/>
          <a:lstStyle/>
          <a:p>
            <a:fld id="{BEB2405E-BB40-4936-9AE0-8B7617580ED1}" type="slidenum">
              <a:rPr lang="en-US" smtClean="0"/>
              <a:t>15</a:t>
            </a:fld>
            <a:endParaRPr lang="en-US"/>
          </a:p>
        </p:txBody>
      </p:sp>
      <p:pic>
        <p:nvPicPr>
          <p:cNvPr id="7" name="Content Placeholder 6" descr="ghy"/>
          <p:cNvPicPr>
            <a:picLocks noGrp="1" noChangeAspect="1"/>
          </p:cNvPicPr>
          <p:nvPr>
            <p:ph sz="quarter" idx="1"/>
          </p:nvPr>
        </p:nvPicPr>
        <p:blipFill>
          <a:blip r:embed="rId2"/>
          <a:stretch>
            <a:fillRect/>
          </a:stretch>
        </p:blipFill>
        <p:spPr>
          <a:xfrm>
            <a:off x="7233920" y="2161540"/>
            <a:ext cx="3904615" cy="2889250"/>
          </a:xfrm>
          <a:prstGeom prst="rect">
            <a:avLst/>
          </a:prstGeom>
        </p:spPr>
      </p:pic>
      <p:sp>
        <p:nvSpPr>
          <p:cNvPr id="10" name="Text Box 9"/>
          <p:cNvSpPr txBox="1"/>
          <p:nvPr/>
        </p:nvSpPr>
        <p:spPr>
          <a:xfrm>
            <a:off x="590550" y="2275840"/>
            <a:ext cx="5543550" cy="2308324"/>
          </a:xfrm>
          <a:prstGeom prst="rect">
            <a:avLst/>
          </a:prstGeom>
          <a:noFill/>
        </p:spPr>
        <p:txBody>
          <a:bodyPr wrap="square" rtlCol="0">
            <a:spAutoFit/>
          </a:bodyPr>
          <a:lstStyle/>
          <a:p>
            <a:pPr marL="342900" indent="-342900">
              <a:buFont typeface="Arial" panose="020B0604020202020204" pitchFamily="34" charset="0"/>
              <a:buChar char="•"/>
            </a:pPr>
            <a:r>
              <a:rPr lang="en-IN" altLang="en-US" sz="2400" dirty="0"/>
              <a:t>An electronic circuit that converts a source of direct current (DC) from one voltage level to another.</a:t>
            </a:r>
          </a:p>
          <a:p>
            <a:endParaRPr lang="en-IN" altLang="en-US" sz="2400" dirty="0"/>
          </a:p>
          <a:p>
            <a:pPr marL="342900" indent="-342900">
              <a:buFont typeface="Arial" panose="020B0604020202020204" pitchFamily="34" charset="0"/>
              <a:buChar char="•"/>
            </a:pPr>
            <a:r>
              <a:rPr lang="en-IN" altLang="en-US" sz="2400" dirty="0"/>
              <a:t>It can convert the voltage from 3V to 40V.   </a:t>
            </a:r>
          </a:p>
        </p:txBody>
      </p:sp>
      <p:pic>
        <p:nvPicPr>
          <p:cNvPr id="9" name="Picture 8">
            <a:extLst>
              <a:ext uri="{FF2B5EF4-FFF2-40B4-BE49-F238E27FC236}">
                <a16:creationId xmlns:a16="http://schemas.microsoft.com/office/drawing/2014/main" id="{318C0DD8-E665-4CE9-98B7-3440028492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48950" y="219075"/>
            <a:ext cx="1247775" cy="1019176"/>
          </a:xfrm>
          <a:prstGeom prst="rect">
            <a:avLst/>
          </a:prstGeom>
        </p:spPr>
      </p:pic>
    </p:spTree>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BE7B2-1942-42E7-86A7-2C67152CC53B}"/>
              </a:ext>
            </a:extLst>
          </p:cNvPr>
          <p:cNvSpPr>
            <a:spLocks noGrp="1"/>
          </p:cNvSpPr>
          <p:nvPr>
            <p:ph type="title"/>
          </p:nvPr>
        </p:nvSpPr>
        <p:spPr/>
        <p:txBody>
          <a:bodyPr/>
          <a:lstStyle/>
          <a:p>
            <a:r>
              <a:rPr lang="en-US" dirty="0"/>
              <a:t>BOT</a:t>
            </a:r>
          </a:p>
        </p:txBody>
      </p:sp>
      <p:sp>
        <p:nvSpPr>
          <p:cNvPr id="4" name="Footer Placeholder 3"/>
          <p:cNvSpPr>
            <a:spLocks noGrp="1"/>
          </p:cNvSpPr>
          <p:nvPr>
            <p:ph type="ftr" sz="quarter" idx="11"/>
          </p:nvPr>
        </p:nvSpPr>
        <p:spPr>
          <a:xfrm>
            <a:off x="10263270" y="6446520"/>
            <a:ext cx="1633455" cy="365760"/>
          </a:xfrm>
        </p:spPr>
        <p:txBody>
          <a:bodyPr/>
          <a:lstStyle/>
          <a:p>
            <a:r>
              <a:rPr lang="en-US" dirty="0"/>
              <a:t>Floor Cleaning Robot</a:t>
            </a:r>
          </a:p>
        </p:txBody>
      </p:sp>
      <p:sp>
        <p:nvSpPr>
          <p:cNvPr id="5" name="Slide Number Placeholder 4"/>
          <p:cNvSpPr>
            <a:spLocks noGrp="1"/>
          </p:cNvSpPr>
          <p:nvPr>
            <p:ph type="sldNum" sz="quarter" idx="12"/>
          </p:nvPr>
        </p:nvSpPr>
        <p:spPr/>
        <p:txBody>
          <a:bodyPr/>
          <a:lstStyle/>
          <a:p>
            <a:fld id="{BEB2405E-BB40-4936-9AE0-8B7617580ED1}" type="slidenum">
              <a:rPr lang="en-US" smtClean="0"/>
              <a:t>16</a:t>
            </a:fld>
            <a:endParaRPr lang="en-US"/>
          </a:p>
        </p:txBody>
      </p:sp>
      <p:pic>
        <p:nvPicPr>
          <p:cNvPr id="6" name="Content Placeholder 5" descr="floor2"/>
          <p:cNvPicPr>
            <a:picLocks noGrp="1" noChangeAspect="1"/>
          </p:cNvPicPr>
          <p:nvPr>
            <p:ph sz="half" idx="4294967295"/>
          </p:nvPr>
        </p:nvPicPr>
        <p:blipFill>
          <a:blip r:embed="rId2"/>
          <a:stretch>
            <a:fillRect/>
          </a:stretch>
        </p:blipFill>
        <p:spPr>
          <a:xfrm>
            <a:off x="402336" y="1477346"/>
            <a:ext cx="3533114" cy="2652713"/>
          </a:xfrm>
          <a:prstGeom prst="rect">
            <a:avLst/>
          </a:prstGeom>
          <a:ln>
            <a:solidFill>
              <a:schemeClr val="tx1"/>
            </a:solidFill>
          </a:ln>
        </p:spPr>
      </p:pic>
      <p:pic>
        <p:nvPicPr>
          <p:cNvPr id="13" name="Content Placeholder 12" descr="floor3"/>
          <p:cNvPicPr>
            <a:picLocks noGrp="1" noChangeAspect="1"/>
          </p:cNvPicPr>
          <p:nvPr>
            <p:ph sz="half" idx="4294967295"/>
          </p:nvPr>
        </p:nvPicPr>
        <p:blipFill>
          <a:blip r:embed="rId3"/>
          <a:stretch>
            <a:fillRect/>
          </a:stretch>
        </p:blipFill>
        <p:spPr>
          <a:xfrm>
            <a:off x="4093771" y="2803702"/>
            <a:ext cx="3790183" cy="3214961"/>
          </a:xfrm>
          <a:prstGeom prst="rect">
            <a:avLst/>
          </a:prstGeom>
          <a:ln>
            <a:solidFill>
              <a:schemeClr val="accent1">
                <a:lumMod val="75000"/>
              </a:schemeClr>
            </a:solidFill>
          </a:ln>
        </p:spPr>
      </p:pic>
      <p:pic>
        <p:nvPicPr>
          <p:cNvPr id="14" name="Picture 13" descr="floor4"/>
          <p:cNvPicPr>
            <a:picLocks noChangeAspect="1"/>
          </p:cNvPicPr>
          <p:nvPr/>
        </p:nvPicPr>
        <p:blipFill>
          <a:blip r:embed="rId4"/>
          <a:stretch>
            <a:fillRect/>
          </a:stretch>
        </p:blipFill>
        <p:spPr>
          <a:xfrm>
            <a:off x="8256550" y="1477346"/>
            <a:ext cx="3524986" cy="2727441"/>
          </a:xfrm>
          <a:prstGeom prst="rect">
            <a:avLst/>
          </a:prstGeom>
          <a:ln>
            <a:solidFill>
              <a:schemeClr val="tx1"/>
            </a:solidFill>
          </a:ln>
        </p:spPr>
      </p:pic>
      <p:pic>
        <p:nvPicPr>
          <p:cNvPr id="10" name="Picture 9">
            <a:extLst>
              <a:ext uri="{FF2B5EF4-FFF2-40B4-BE49-F238E27FC236}">
                <a16:creationId xmlns:a16="http://schemas.microsoft.com/office/drawing/2014/main" id="{68570516-A664-46D0-908C-A2961834011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48950" y="219075"/>
            <a:ext cx="1247775" cy="1019176"/>
          </a:xfrm>
          <a:prstGeom prst="rect">
            <a:avLst/>
          </a:prstGeom>
        </p:spPr>
      </p:pic>
      <p:pic>
        <p:nvPicPr>
          <p:cNvPr id="1026" name="Picture 2" descr="L298 Motor Driver Board, Type: H-Bridge, Rs 149 /piece Delta Electronic  Parts | ID: 20968423991">
            <a:extLst>
              <a:ext uri="{FF2B5EF4-FFF2-40B4-BE49-F238E27FC236}">
                <a16:creationId xmlns:a16="http://schemas.microsoft.com/office/drawing/2014/main" id="{A9ED7732-3EFA-4DD7-9AFF-6DBD64EC1B9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08811" y="4305669"/>
            <a:ext cx="2765830" cy="203180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1241E7DC-F5C1-4D71-8119-5A949D07F622}"/>
              </a:ext>
            </a:extLst>
          </p:cNvPr>
          <p:cNvPicPr>
            <a:picLocks noChangeAspect="1"/>
          </p:cNvPicPr>
          <p:nvPr/>
        </p:nvPicPr>
        <p:blipFill>
          <a:blip r:embed="rId7"/>
          <a:stretch>
            <a:fillRect/>
          </a:stretch>
        </p:blipFill>
        <p:spPr>
          <a:xfrm>
            <a:off x="806115" y="4204787"/>
            <a:ext cx="2446038" cy="1991654"/>
          </a:xfrm>
          <a:prstGeom prst="rect">
            <a:avLst/>
          </a:prstGeom>
          <a:ln>
            <a:solidFill>
              <a:schemeClr val="tx1"/>
            </a:solidFill>
          </a:ln>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down)">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down)">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Floor Cleaning Robot</a:t>
            </a:r>
          </a:p>
        </p:txBody>
      </p:sp>
      <p:sp>
        <p:nvSpPr>
          <p:cNvPr id="3" name="Slide Number Placeholder 2"/>
          <p:cNvSpPr>
            <a:spLocks noGrp="1"/>
          </p:cNvSpPr>
          <p:nvPr>
            <p:ph type="sldNum" sz="quarter" idx="12"/>
          </p:nvPr>
        </p:nvSpPr>
        <p:spPr/>
        <p:txBody>
          <a:bodyPr/>
          <a:lstStyle/>
          <a:p>
            <a:fld id="{BEB2405E-BB40-4936-9AE0-8B7617580ED1}" type="slidenum">
              <a:rPr lang="en-US" smtClean="0"/>
              <a:t>17</a:t>
            </a:fld>
            <a:endParaRPr lang="en-US"/>
          </a:p>
        </p:txBody>
      </p:sp>
      <p:pic>
        <p:nvPicPr>
          <p:cNvPr id="4" name="Picture 3"/>
          <p:cNvPicPr>
            <a:picLocks noChangeAspect="1"/>
          </p:cNvPicPr>
          <p:nvPr/>
        </p:nvPicPr>
        <p:blipFill>
          <a:blip r:embed="rId2"/>
          <a:stretch>
            <a:fillRect/>
          </a:stretch>
        </p:blipFill>
        <p:spPr>
          <a:xfrm>
            <a:off x="3774122" y="1524952"/>
            <a:ext cx="5172075" cy="3990975"/>
          </a:xfrm>
          <a:prstGeom prst="rect">
            <a:avLst/>
          </a:prstGeom>
        </p:spPr>
      </p:pic>
      <p:sp>
        <p:nvSpPr>
          <p:cNvPr id="6" name="Rectangle 5"/>
          <p:cNvSpPr/>
          <p:nvPr/>
        </p:nvSpPr>
        <p:spPr>
          <a:xfrm>
            <a:off x="4803858" y="243453"/>
            <a:ext cx="3397084" cy="1754326"/>
          </a:xfrm>
          <a:prstGeom prst="rect">
            <a:avLst/>
          </a:prstGeom>
          <a:noFill/>
        </p:spPr>
        <p:txBody>
          <a:bodyPr wrap="none" lIns="91440" tIns="45720" rIns="91440" bIns="45720">
            <a:spAutoFit/>
          </a:bodyPr>
          <a:lstStyle/>
          <a:p>
            <a:pPr algn="ct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CIRCUIT</a:t>
            </a:r>
          </a:p>
          <a:p>
            <a:pPr algn="ct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cSld>
  <p:clrMapOvr>
    <a:masterClrMapping/>
  </p:clrMapOvr>
  <p:transition spd="slow">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10284071" y="6400164"/>
            <a:ext cx="1777507" cy="365760"/>
          </a:xfrm>
        </p:spPr>
        <p:txBody>
          <a:bodyPr/>
          <a:lstStyle/>
          <a:p>
            <a:r>
              <a:rPr lang="en-US" dirty="0"/>
              <a:t>Floor Cleaning Robot</a:t>
            </a:r>
          </a:p>
        </p:txBody>
      </p:sp>
      <p:sp>
        <p:nvSpPr>
          <p:cNvPr id="3" name="Slide Number Placeholder 2"/>
          <p:cNvSpPr>
            <a:spLocks noGrp="1"/>
          </p:cNvSpPr>
          <p:nvPr>
            <p:ph type="sldNum" sz="quarter" idx="12"/>
          </p:nvPr>
        </p:nvSpPr>
        <p:spPr/>
        <p:txBody>
          <a:bodyPr/>
          <a:lstStyle/>
          <a:p>
            <a:fld id="{BEB2405E-BB40-4936-9AE0-8B7617580ED1}" type="slidenum">
              <a:rPr lang="en-US" smtClean="0"/>
              <a:t>18</a:t>
            </a:fld>
            <a:endParaRPr lang="en-US"/>
          </a:p>
        </p:txBody>
      </p:sp>
      <p:pic>
        <p:nvPicPr>
          <p:cNvPr id="4" name="Picture 3"/>
          <p:cNvPicPr>
            <a:picLocks noChangeAspect="1"/>
          </p:cNvPicPr>
          <p:nvPr/>
        </p:nvPicPr>
        <p:blipFill>
          <a:blip r:embed="rId2"/>
          <a:stretch>
            <a:fillRect/>
          </a:stretch>
        </p:blipFill>
        <p:spPr>
          <a:xfrm>
            <a:off x="1019175" y="661987"/>
            <a:ext cx="10153650" cy="5534025"/>
          </a:xfrm>
          <a:prstGeom prst="rect">
            <a:avLst/>
          </a:prstGeom>
        </p:spPr>
      </p:pic>
    </p:spTree>
  </p:cSld>
  <p:clrMapOvr>
    <a:masterClrMapping/>
  </p:clrMapOvr>
  <p:transition spd="slow">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SOFTWARE</a:t>
            </a:r>
            <a:endParaRPr lang="en-IN" b="1" dirty="0">
              <a:solidFill>
                <a:schemeClr val="tx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7004" y="156755"/>
            <a:ext cx="1183285" cy="1022958"/>
          </a:xfrm>
          <a:prstGeom prst="rect">
            <a:avLst/>
          </a:prstGeom>
        </p:spPr>
      </p:pic>
      <p:sp>
        <p:nvSpPr>
          <p:cNvPr id="4" name="Rectangle 3"/>
          <p:cNvSpPr/>
          <p:nvPr/>
        </p:nvSpPr>
        <p:spPr>
          <a:xfrm>
            <a:off x="971006" y="1564085"/>
            <a:ext cx="9413966" cy="369332"/>
          </a:xfrm>
          <a:prstGeom prst="rect">
            <a:avLst/>
          </a:prstGeom>
        </p:spPr>
        <p:txBody>
          <a:bodyPr wrap="square">
            <a:spAutoFit/>
          </a:bodyPr>
          <a:lstStyle/>
          <a:p>
            <a:endParaRPr lang="en-IN" dirty="0"/>
          </a:p>
        </p:txBody>
      </p:sp>
      <p:graphicFrame>
        <p:nvGraphicFramePr>
          <p:cNvPr id="12" name="Diagram 11"/>
          <p:cNvGraphicFramePr/>
          <p:nvPr/>
        </p:nvGraphicFramePr>
        <p:xfrm>
          <a:off x="457201" y="1384663"/>
          <a:ext cx="6701246" cy="42703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TextBox 12"/>
          <p:cNvSpPr txBox="1"/>
          <p:nvPr/>
        </p:nvSpPr>
        <p:spPr>
          <a:xfrm>
            <a:off x="4650376" y="1606731"/>
            <a:ext cx="4441371" cy="3416320"/>
          </a:xfrm>
          <a:prstGeom prst="rect">
            <a:avLst/>
          </a:prstGeom>
          <a:noFill/>
        </p:spPr>
        <p:txBody>
          <a:bodyPr wrap="square" rtlCol="0">
            <a:spAutoFit/>
          </a:bodyPr>
          <a:lstStyle/>
          <a:p>
            <a:pPr marL="285750" indent="-285750">
              <a:buFont typeface="Wingdings" panose="05000000000000000000" pitchFamily="2" charset="2"/>
              <a:buChar char="§"/>
            </a:pPr>
            <a:r>
              <a:rPr lang="en-US" dirty="0">
                <a:solidFill>
                  <a:srgbClr val="002060"/>
                </a:solidFill>
              </a:rPr>
              <a:t>If the robot is at right end corner of the room, IR1 turns high and robot starts moving straight and mopping.</a:t>
            </a:r>
          </a:p>
          <a:p>
            <a:pPr marL="285750" indent="-285750">
              <a:buFont typeface="Wingdings" panose="05000000000000000000" pitchFamily="2" charset="2"/>
              <a:buChar char="§"/>
            </a:pPr>
            <a:endParaRPr lang="en-US" dirty="0">
              <a:solidFill>
                <a:srgbClr val="002060"/>
              </a:solidFill>
            </a:endParaRPr>
          </a:p>
          <a:p>
            <a:pPr marL="285750" indent="-285750">
              <a:buFont typeface="Wingdings" panose="05000000000000000000" pitchFamily="2" charset="2"/>
              <a:buChar char="§"/>
            </a:pPr>
            <a:r>
              <a:rPr lang="en-US" dirty="0">
                <a:solidFill>
                  <a:srgbClr val="002060"/>
                </a:solidFill>
              </a:rPr>
              <a:t>If the ultrasonic sensor detects the wall or obstacle, it turns high and starts turning to the left. </a:t>
            </a:r>
          </a:p>
          <a:p>
            <a:endParaRPr lang="en-US" dirty="0">
              <a:solidFill>
                <a:srgbClr val="002060"/>
              </a:solidFill>
            </a:endParaRPr>
          </a:p>
          <a:p>
            <a:pPr marL="285750" indent="-285750">
              <a:buFont typeface="Wingdings" panose="05000000000000000000" pitchFamily="2" charset="2"/>
              <a:buChar char="§"/>
            </a:pPr>
            <a:r>
              <a:rPr lang="en-US" dirty="0">
                <a:solidFill>
                  <a:srgbClr val="002060"/>
                </a:solidFill>
              </a:rPr>
              <a:t>When both IR1 and ultrasonic sensor turns low and IR2 turns high, the robot turned left and starts moving straight and the loop continues.</a:t>
            </a:r>
            <a:endParaRPr lang="en-IN" dirty="0">
              <a:solidFill>
                <a:srgbClr val="002060"/>
              </a:solidFill>
            </a:endParaRPr>
          </a:p>
        </p:txBody>
      </p:sp>
      <p:sp>
        <p:nvSpPr>
          <p:cNvPr id="5" name="Slide Number Placeholder 4"/>
          <p:cNvSpPr>
            <a:spLocks noGrp="1"/>
          </p:cNvSpPr>
          <p:nvPr>
            <p:ph type="sldNum" sz="quarter" idx="12"/>
          </p:nvPr>
        </p:nvSpPr>
        <p:spPr/>
        <p:txBody>
          <a:bodyPr/>
          <a:lstStyle/>
          <a:p>
            <a:fld id="{BEB2405E-BB40-4936-9AE0-8B7617580ED1}" type="slidenum">
              <a:rPr lang="en-US" smtClean="0"/>
              <a:t>19</a:t>
            </a:fld>
            <a:endParaRPr lang="en-US"/>
          </a:p>
        </p:txBody>
      </p:sp>
      <p:sp>
        <p:nvSpPr>
          <p:cNvPr id="6" name="Footer Placeholder 5"/>
          <p:cNvSpPr>
            <a:spLocks noGrp="1"/>
          </p:cNvSpPr>
          <p:nvPr>
            <p:ph type="ftr" sz="quarter" idx="11"/>
          </p:nvPr>
        </p:nvSpPr>
        <p:spPr>
          <a:xfrm>
            <a:off x="10214044" y="6446520"/>
            <a:ext cx="1776246" cy="365760"/>
          </a:xfrm>
        </p:spPr>
        <p:txBody>
          <a:bodyPr/>
          <a:lstStyle/>
          <a:p>
            <a:r>
              <a:rPr lang="en-US" dirty="0"/>
              <a:t>Floor Cleaning Robot</a:t>
            </a:r>
          </a:p>
        </p:txBody>
      </p:sp>
    </p:spTree>
  </p:cSld>
  <p:clrMapOvr>
    <a:masterClrMapping/>
  </p:clrMapOvr>
  <p:transition spd="slow">
    <p:plus/>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2454385517"/>
              </p:ext>
            </p:extLst>
          </p:nvPr>
        </p:nvGraphicFramePr>
        <p:xfrm>
          <a:off x="1946182" y="405457"/>
          <a:ext cx="8543292" cy="56692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3944983" y="3226526"/>
            <a:ext cx="2142307" cy="461665"/>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CONTENTS</a:t>
            </a:r>
            <a:endParaRPr lang="en-IN" sz="2400"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748304" y="324915"/>
            <a:ext cx="1183285" cy="1022958"/>
          </a:xfrm>
          <a:prstGeom prst="rect">
            <a:avLst/>
          </a:prstGeom>
        </p:spPr>
      </p:pic>
      <p:sp>
        <p:nvSpPr>
          <p:cNvPr id="3" name="Slide Number Placeholder 2"/>
          <p:cNvSpPr>
            <a:spLocks noGrp="1"/>
          </p:cNvSpPr>
          <p:nvPr>
            <p:ph type="sldNum" sz="quarter" idx="12"/>
          </p:nvPr>
        </p:nvSpPr>
        <p:spPr/>
        <p:txBody>
          <a:bodyPr/>
          <a:lstStyle/>
          <a:p>
            <a:fld id="{BEB2405E-BB40-4936-9AE0-8B7617580ED1}" type="slidenum">
              <a:rPr lang="en-US" smtClean="0"/>
              <a:t>2</a:t>
            </a:fld>
            <a:endParaRPr lang="en-US"/>
          </a:p>
        </p:txBody>
      </p:sp>
      <p:sp>
        <p:nvSpPr>
          <p:cNvPr id="6" name="Footer Placeholder 5"/>
          <p:cNvSpPr>
            <a:spLocks noGrp="1"/>
          </p:cNvSpPr>
          <p:nvPr>
            <p:ph type="ftr" sz="quarter" idx="11"/>
          </p:nvPr>
        </p:nvSpPr>
        <p:spPr>
          <a:xfrm>
            <a:off x="10214760" y="6400164"/>
            <a:ext cx="1716829" cy="365760"/>
          </a:xfrm>
        </p:spPr>
        <p:txBody>
          <a:bodyPr/>
          <a:lstStyle/>
          <a:p>
            <a:r>
              <a:rPr lang="en-US" dirty="0"/>
              <a:t>Floor Cleaning Robot</a:t>
            </a:r>
          </a:p>
        </p:txBody>
      </p:sp>
    </p:spTree>
  </p:cSld>
  <p:clrMapOvr>
    <a:masterClrMapping/>
  </p:clrMapOvr>
  <p:transition spd="slow">
    <p:cover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A120B-7E0C-460D-9A7C-E3CE2F607296}"/>
              </a:ext>
            </a:extLst>
          </p:cNvPr>
          <p:cNvSpPr>
            <a:spLocks noGrp="1"/>
          </p:cNvSpPr>
          <p:nvPr>
            <p:ph type="title"/>
          </p:nvPr>
        </p:nvSpPr>
        <p:spPr/>
        <p:txBody>
          <a:bodyPr/>
          <a:lstStyle/>
          <a:p>
            <a:r>
              <a:rPr lang="en-US" dirty="0"/>
              <a:t>BOT WORKING</a:t>
            </a:r>
          </a:p>
        </p:txBody>
      </p:sp>
      <p:sp>
        <p:nvSpPr>
          <p:cNvPr id="3" name="Footer Placeholder 2">
            <a:extLst>
              <a:ext uri="{FF2B5EF4-FFF2-40B4-BE49-F238E27FC236}">
                <a16:creationId xmlns:a16="http://schemas.microsoft.com/office/drawing/2014/main" id="{7693BB59-B979-430C-AED5-CB959B02D9A7}"/>
              </a:ext>
            </a:extLst>
          </p:cNvPr>
          <p:cNvSpPr>
            <a:spLocks noGrp="1"/>
          </p:cNvSpPr>
          <p:nvPr>
            <p:ph type="ftr" sz="quarter" idx="11"/>
          </p:nvPr>
        </p:nvSpPr>
        <p:spPr>
          <a:xfrm>
            <a:off x="10310126" y="6446520"/>
            <a:ext cx="1781791" cy="365760"/>
          </a:xfrm>
        </p:spPr>
        <p:txBody>
          <a:bodyPr/>
          <a:lstStyle/>
          <a:p>
            <a:r>
              <a:rPr lang="en-US" dirty="0"/>
              <a:t>Floor Cleaning Robot</a:t>
            </a:r>
          </a:p>
        </p:txBody>
      </p:sp>
      <p:sp>
        <p:nvSpPr>
          <p:cNvPr id="4" name="Slide Number Placeholder 3">
            <a:extLst>
              <a:ext uri="{FF2B5EF4-FFF2-40B4-BE49-F238E27FC236}">
                <a16:creationId xmlns:a16="http://schemas.microsoft.com/office/drawing/2014/main" id="{1718303A-BA5D-4ACD-9779-8A181B9A24DD}"/>
              </a:ext>
            </a:extLst>
          </p:cNvPr>
          <p:cNvSpPr>
            <a:spLocks noGrp="1"/>
          </p:cNvSpPr>
          <p:nvPr>
            <p:ph type="sldNum" sz="quarter" idx="12"/>
          </p:nvPr>
        </p:nvSpPr>
        <p:spPr/>
        <p:txBody>
          <a:bodyPr/>
          <a:lstStyle/>
          <a:p>
            <a:fld id="{BEB2405E-BB40-4936-9AE0-8B7617580ED1}" type="slidenum">
              <a:rPr lang="en-US" smtClean="0"/>
              <a:t>20</a:t>
            </a:fld>
            <a:endParaRPr lang="en-US"/>
          </a:p>
        </p:txBody>
      </p:sp>
      <p:pic>
        <p:nvPicPr>
          <p:cNvPr id="5" name="Content Placeholder 5" descr="floor2">
            <a:hlinkClick r:id="rId2" action="ppaction://hlinkfile"/>
            <a:extLst>
              <a:ext uri="{FF2B5EF4-FFF2-40B4-BE49-F238E27FC236}">
                <a16:creationId xmlns:a16="http://schemas.microsoft.com/office/drawing/2014/main" id="{49D21750-2F13-4622-B1EB-35F989EB3438}"/>
              </a:ext>
            </a:extLst>
          </p:cNvPr>
          <p:cNvPicPr>
            <a:picLocks noChangeAspect="1"/>
          </p:cNvPicPr>
          <p:nvPr/>
        </p:nvPicPr>
        <p:blipFill>
          <a:blip r:embed="rId3"/>
          <a:stretch>
            <a:fillRect/>
          </a:stretch>
        </p:blipFill>
        <p:spPr>
          <a:xfrm>
            <a:off x="3109517" y="1688021"/>
            <a:ext cx="5972965" cy="4484589"/>
          </a:xfrm>
          <a:prstGeom prst="rect">
            <a:avLst/>
          </a:prstGeom>
          <a:ln>
            <a:solidFill>
              <a:schemeClr val="tx1"/>
            </a:solidFill>
          </a:ln>
        </p:spPr>
      </p:pic>
    </p:spTree>
    <p:extLst>
      <p:ext uri="{BB962C8B-B14F-4D97-AF65-F5344CB8AC3E}">
        <p14:creationId xmlns:p14="http://schemas.microsoft.com/office/powerpoint/2010/main" val="156003681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7004" y="156755"/>
            <a:ext cx="1183285" cy="1022958"/>
          </a:xfrm>
          <a:prstGeom prst="rect">
            <a:avLst/>
          </a:prstGeom>
        </p:spPr>
      </p:pic>
      <p:sp>
        <p:nvSpPr>
          <p:cNvPr id="5" name="Rectangle 4"/>
          <p:cNvSpPr/>
          <p:nvPr/>
        </p:nvSpPr>
        <p:spPr>
          <a:xfrm>
            <a:off x="592184" y="1637271"/>
            <a:ext cx="10511246" cy="4401205"/>
          </a:xfrm>
          <a:prstGeom prst="rect">
            <a:avLst/>
          </a:prstGeom>
        </p:spPr>
        <p:txBody>
          <a:bodyPr wrap="square">
            <a:spAutoFit/>
          </a:bodyPr>
          <a:lstStyle/>
          <a:p>
            <a:pPr>
              <a:buFont typeface="Wingdings" panose="05000000000000000000" pitchFamily="2" charset="2"/>
              <a:buChar char="q"/>
            </a:pPr>
            <a:r>
              <a:rPr lang="en-IN" sz="2000" dirty="0">
                <a:solidFill>
                  <a:srgbClr val="A02097"/>
                </a:solidFill>
                <a:latin typeface="Times New Roman" panose="02020603050405020304" pitchFamily="18" charset="0"/>
                <a:cs typeface="Times New Roman" panose="02020603050405020304" pitchFamily="18" charset="0"/>
              </a:rPr>
              <a:t>This  project helps to design and development of  Autonomous floor cleaning robot.</a:t>
            </a:r>
          </a:p>
          <a:p>
            <a:r>
              <a:rPr lang="en-IN" sz="2000" dirty="0">
                <a:solidFill>
                  <a:srgbClr val="A02097"/>
                </a:solidFill>
                <a:latin typeface="Times New Roman" panose="02020603050405020304" pitchFamily="18" charset="0"/>
                <a:cs typeface="Times New Roman" panose="02020603050405020304" pitchFamily="18" charset="0"/>
              </a:rPr>
              <a:t>This concept has been to be an efficient way of saving time and helping physically disabled people. </a:t>
            </a:r>
          </a:p>
          <a:p>
            <a:endParaRPr lang="en-IN" sz="2000" dirty="0">
              <a:solidFill>
                <a:srgbClr val="A02097"/>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IN" sz="2000" dirty="0">
                <a:solidFill>
                  <a:srgbClr val="A02097"/>
                </a:solidFill>
                <a:latin typeface="Times New Roman" panose="02020603050405020304" pitchFamily="18" charset="0"/>
                <a:cs typeface="Times New Roman" panose="02020603050405020304" pitchFamily="18" charset="0"/>
              </a:rPr>
              <a:t>As specified the user can switch on the device and go for any other work and the robot will automatically mop the floor by detecting and avoiding the obstacles on its way.</a:t>
            </a:r>
          </a:p>
          <a:p>
            <a:pPr>
              <a:buFont typeface="Wingdings" panose="05000000000000000000" pitchFamily="2" charset="2"/>
              <a:buChar char="q"/>
            </a:pPr>
            <a:endParaRPr lang="en-IN" sz="2000" dirty="0">
              <a:solidFill>
                <a:srgbClr val="A02097"/>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IN" sz="2000" dirty="0">
                <a:solidFill>
                  <a:srgbClr val="A02097"/>
                </a:solidFill>
                <a:latin typeface="Times New Roman" panose="02020603050405020304" pitchFamily="18" charset="0"/>
                <a:cs typeface="Times New Roman" panose="02020603050405020304" pitchFamily="18" charset="0"/>
              </a:rPr>
              <a:t> </a:t>
            </a:r>
            <a:r>
              <a:rPr lang="en-IN" sz="2000" dirty="0">
                <a:solidFill>
                  <a:srgbClr val="002060"/>
                </a:solidFill>
                <a:latin typeface="Times New Roman" panose="02020603050405020304" pitchFamily="18" charset="0"/>
                <a:cs typeface="Times New Roman" panose="02020603050405020304" pitchFamily="18" charset="0"/>
              </a:rPr>
              <a:t>The structure of the robot can be made more attractive for better acceptance at home or office environments</a:t>
            </a:r>
            <a:r>
              <a:rPr lang="en-IN" sz="2000" dirty="0">
                <a:latin typeface="Times New Roman" panose="02020603050405020304" pitchFamily="18" charset="0"/>
                <a:cs typeface="Times New Roman" panose="02020603050405020304" pitchFamily="18" charset="0"/>
              </a:rPr>
              <a:t>. </a:t>
            </a:r>
          </a:p>
          <a:p>
            <a:endParaRPr lang="en-IN"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IN" sz="2000" dirty="0">
                <a:solidFill>
                  <a:srgbClr val="002060"/>
                </a:solidFill>
                <a:latin typeface="Times New Roman" panose="02020603050405020304" pitchFamily="18" charset="0"/>
                <a:cs typeface="Times New Roman" panose="02020603050405020304" pitchFamily="18" charset="0"/>
              </a:rPr>
              <a:t>It is dependent on DC power supply and favourable for battery, especially for long operation and cost-effectiveness. </a:t>
            </a:r>
          </a:p>
          <a:p>
            <a:endParaRPr lang="en-IN" sz="2000" dirty="0">
              <a:solidFill>
                <a:srgbClr val="00206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IN" sz="2000" dirty="0">
                <a:solidFill>
                  <a:srgbClr val="002060"/>
                </a:solidFill>
                <a:latin typeface="Times New Roman" panose="02020603050405020304" pitchFamily="18" charset="0"/>
                <a:cs typeface="Times New Roman" panose="02020603050405020304" pitchFamily="18" charset="0"/>
              </a:rPr>
              <a:t>The straight motion occurs when the robot encounters the walls or other objects. The estimated cost of equipment is INR  5000.</a:t>
            </a:r>
          </a:p>
        </p:txBody>
      </p:sp>
      <p:sp>
        <p:nvSpPr>
          <p:cNvPr id="4" name="Slide Number Placeholder 3"/>
          <p:cNvSpPr>
            <a:spLocks noGrp="1"/>
          </p:cNvSpPr>
          <p:nvPr>
            <p:ph type="sldNum" sz="quarter" idx="12"/>
          </p:nvPr>
        </p:nvSpPr>
        <p:spPr/>
        <p:txBody>
          <a:bodyPr/>
          <a:lstStyle/>
          <a:p>
            <a:fld id="{BEB2405E-BB40-4936-9AE0-8B7617580ED1}" type="slidenum">
              <a:rPr lang="en-US" smtClean="0"/>
              <a:t>21</a:t>
            </a:fld>
            <a:endParaRPr lang="en-US"/>
          </a:p>
        </p:txBody>
      </p:sp>
      <p:sp>
        <p:nvSpPr>
          <p:cNvPr id="6" name="Footer Placeholder 5"/>
          <p:cNvSpPr>
            <a:spLocks noGrp="1"/>
          </p:cNvSpPr>
          <p:nvPr>
            <p:ph type="ftr" sz="quarter" idx="11"/>
          </p:nvPr>
        </p:nvSpPr>
        <p:spPr>
          <a:xfrm>
            <a:off x="10192426" y="6446520"/>
            <a:ext cx="1665591" cy="365760"/>
          </a:xfrm>
        </p:spPr>
        <p:txBody>
          <a:bodyPr/>
          <a:lstStyle/>
          <a:p>
            <a:r>
              <a:rPr lang="en-US" dirty="0"/>
              <a:t>Floor Cleaning Robot</a:t>
            </a:r>
          </a:p>
        </p:txBody>
      </p:sp>
      <p:sp>
        <p:nvSpPr>
          <p:cNvPr id="7" name="Rectangle 6"/>
          <p:cNvSpPr/>
          <p:nvPr/>
        </p:nvSpPr>
        <p:spPr>
          <a:xfrm>
            <a:off x="3525111" y="172314"/>
            <a:ext cx="5283819" cy="923330"/>
          </a:xfrm>
          <a:prstGeom prst="rect">
            <a:avLst/>
          </a:prstGeom>
          <a:noFill/>
        </p:spPr>
        <p:txBody>
          <a:bodyPr wrap="none" lIns="91440" tIns="45720" rIns="91440" bIns="45720">
            <a:spAutoFit/>
          </a:bodyPr>
          <a:lstStyle/>
          <a:p>
            <a:pPr algn="ct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CONCLUSION</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cSld>
  <p:clrMapOvr>
    <a:masterClrMapping/>
  </p:clrMapOvr>
  <p:transition spd="slow">
    <p:strips/>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FUTURE WORK</a:t>
            </a:r>
            <a:endParaRPr lang="en-IN" b="1" dirty="0">
              <a:solidFill>
                <a:schemeClr val="tx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7004" y="156755"/>
            <a:ext cx="1183285" cy="1022958"/>
          </a:xfrm>
          <a:prstGeom prst="rect">
            <a:avLst/>
          </a:prstGeom>
        </p:spPr>
      </p:pic>
      <p:sp>
        <p:nvSpPr>
          <p:cNvPr id="4" name="Rectangle 3"/>
          <p:cNvSpPr/>
          <p:nvPr/>
        </p:nvSpPr>
        <p:spPr>
          <a:xfrm>
            <a:off x="402336" y="1251558"/>
            <a:ext cx="10829670" cy="5016758"/>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GSM modules can be added to the domestic robots making them easy to operate and accessible.</a:t>
            </a:r>
          </a:p>
          <a:p>
            <a:pPr>
              <a:buFont typeface="Wingdings" panose="05000000000000000000" pitchFamily="2" charset="2"/>
              <a:buChar char="ü"/>
            </a:pPr>
            <a:endParaRPr lang="en-IN"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Obstacle detection can be developed with the help of Image Processing and Machine learning concepts.</a:t>
            </a:r>
          </a:p>
          <a:p>
            <a:endParaRPr lang="en-IN"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The camera and 2D mapping can be added on robot. </a:t>
            </a:r>
          </a:p>
          <a:p>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IN" sz="2000" dirty="0"/>
              <a:t>The mapping and obstacle avoidance could have been well served with a 180 degree LIDAR sensor. </a:t>
            </a:r>
          </a:p>
          <a:p>
            <a:endParaRPr lang="en-US" sz="2000" dirty="0"/>
          </a:p>
          <a:p>
            <a:pPr>
              <a:buFont typeface="Wingdings" panose="05000000000000000000" pitchFamily="2" charset="2"/>
              <a:buChar char="ü"/>
            </a:pPr>
            <a:r>
              <a:rPr lang="en-US" sz="2000" dirty="0"/>
              <a:t>The chassis can be built on a PVC polymer.</a:t>
            </a:r>
          </a:p>
          <a:p>
            <a:endParaRPr lang="en-US" sz="2000" dirty="0"/>
          </a:p>
          <a:p>
            <a:pPr>
              <a:buFont typeface="Wingdings" panose="05000000000000000000" pitchFamily="2" charset="2"/>
              <a:buChar char="ü"/>
            </a:pPr>
            <a:r>
              <a:rPr lang="en-US" sz="2000" dirty="0"/>
              <a:t>Germ less cleaning using UV exposure can be installed on the system.</a:t>
            </a:r>
            <a:endParaRPr lang="en-IN" sz="2000" dirty="0"/>
          </a:p>
          <a:p>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endParaRPr lang="en-IN" dirty="0"/>
          </a:p>
        </p:txBody>
      </p:sp>
      <p:sp>
        <p:nvSpPr>
          <p:cNvPr id="5" name="Slide Number Placeholder 4"/>
          <p:cNvSpPr>
            <a:spLocks noGrp="1"/>
          </p:cNvSpPr>
          <p:nvPr>
            <p:ph type="sldNum" sz="quarter" idx="12"/>
          </p:nvPr>
        </p:nvSpPr>
        <p:spPr/>
        <p:txBody>
          <a:bodyPr/>
          <a:lstStyle/>
          <a:p>
            <a:fld id="{BEB2405E-BB40-4936-9AE0-8B7617580ED1}" type="slidenum">
              <a:rPr lang="en-US" smtClean="0"/>
              <a:t>22</a:t>
            </a:fld>
            <a:endParaRPr lang="en-US"/>
          </a:p>
        </p:txBody>
      </p:sp>
      <p:sp>
        <p:nvSpPr>
          <p:cNvPr id="6" name="Footer Placeholder 5"/>
          <p:cNvSpPr>
            <a:spLocks noGrp="1"/>
          </p:cNvSpPr>
          <p:nvPr>
            <p:ph type="ftr" sz="quarter" idx="11"/>
          </p:nvPr>
        </p:nvSpPr>
        <p:spPr>
          <a:xfrm>
            <a:off x="10178783" y="6405113"/>
            <a:ext cx="1811506" cy="365760"/>
          </a:xfrm>
        </p:spPr>
        <p:txBody>
          <a:bodyPr/>
          <a:lstStyle/>
          <a:p>
            <a:r>
              <a:rPr lang="en-US" dirty="0"/>
              <a:t>Floor Cleaning Robot</a:t>
            </a:r>
          </a:p>
        </p:txBody>
      </p:sp>
    </p:spTree>
  </p:cSld>
  <p:clrMapOvr>
    <a:masterClrMapping/>
  </p:clrMapOvr>
  <p:transition spd="slow">
    <p:comb/>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0287247" y="6410848"/>
            <a:ext cx="1636529" cy="365760"/>
          </a:xfrm>
        </p:spPr>
        <p:txBody>
          <a:bodyPr/>
          <a:lstStyle/>
          <a:p>
            <a:r>
              <a:rPr lang="en-US"/>
              <a:t>Floor Cleaning Robot</a:t>
            </a:r>
          </a:p>
        </p:txBody>
      </p:sp>
      <p:sp>
        <p:nvSpPr>
          <p:cNvPr id="4" name="Slide Number Placeholder 3"/>
          <p:cNvSpPr>
            <a:spLocks noGrp="1"/>
          </p:cNvSpPr>
          <p:nvPr>
            <p:ph type="sldNum" sz="quarter" idx="12"/>
          </p:nvPr>
        </p:nvSpPr>
        <p:spPr/>
        <p:txBody>
          <a:bodyPr/>
          <a:lstStyle/>
          <a:p>
            <a:fld id="{BEB2405E-BB40-4936-9AE0-8B7617580ED1}" type="slidenum">
              <a:rPr lang="en-US" smtClean="0"/>
              <a:t>23</a:t>
            </a:fld>
            <a:endParaRPr lang="en-US"/>
          </a:p>
        </p:txBody>
      </p:sp>
      <p:sp>
        <p:nvSpPr>
          <p:cNvPr id="5" name="Rectangle 4"/>
          <p:cNvSpPr/>
          <p:nvPr/>
        </p:nvSpPr>
        <p:spPr>
          <a:xfrm>
            <a:off x="3804901" y="112691"/>
            <a:ext cx="4742004"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REFERENCES</a:t>
            </a:r>
          </a:p>
        </p:txBody>
      </p:sp>
      <p:sp>
        <p:nvSpPr>
          <p:cNvPr id="11" name="Rectangle 10"/>
          <p:cNvSpPr/>
          <p:nvPr/>
        </p:nvSpPr>
        <p:spPr>
          <a:xfrm>
            <a:off x="1020932" y="1574662"/>
            <a:ext cx="10626570" cy="4524315"/>
          </a:xfrm>
          <a:prstGeom prst="rect">
            <a:avLst/>
          </a:prstGeom>
        </p:spPr>
        <p:txBody>
          <a:bodyPr wrap="square">
            <a:spAutoFit/>
          </a:bodyPr>
          <a:lstStyle/>
          <a:p>
            <a:r>
              <a:rPr lang="en-IN" dirty="0">
                <a:solidFill>
                  <a:srgbClr val="FF0000"/>
                </a:solidFill>
              </a:rPr>
              <a:t>[1]    </a:t>
            </a:r>
            <a:r>
              <a:rPr lang="en-IN" dirty="0"/>
              <a:t>V. J Thomas, B. </a:t>
            </a:r>
            <a:r>
              <a:rPr lang="en-IN" dirty="0" err="1"/>
              <a:t>Xaviour</a:t>
            </a:r>
            <a:r>
              <a:rPr lang="en-IN" dirty="0"/>
              <a:t>, J. K George, “Cleaner Robot”, International Journal of Emerging     Technology and Advanced Engineering, ISSN 2250-2459, ISO 9001:2008 Certified Journal, vol. 5, no. 12, 2015.</a:t>
            </a:r>
          </a:p>
          <a:p>
            <a:endParaRPr lang="en-IN" dirty="0"/>
          </a:p>
          <a:p>
            <a:r>
              <a:rPr lang="en-US" dirty="0">
                <a:solidFill>
                  <a:srgbClr val="FF0000"/>
                </a:solidFill>
              </a:rPr>
              <a:t>[2]   </a:t>
            </a:r>
            <a:r>
              <a:rPr lang="en-US" dirty="0"/>
              <a:t>K. Rupinder, “An extremely cost efficient Swabbing </a:t>
            </a:r>
            <a:r>
              <a:rPr lang="en-US" dirty="0" err="1"/>
              <a:t>Robot”,International</a:t>
            </a:r>
            <a:r>
              <a:rPr lang="en-US" dirty="0"/>
              <a:t> Journal of Engineering and Computer Science ISSN: 2319-7242, vol. 6, no. 1, 2017.</a:t>
            </a:r>
          </a:p>
          <a:p>
            <a:endParaRPr lang="en-US" dirty="0"/>
          </a:p>
          <a:p>
            <a:r>
              <a:rPr lang="en-IN" dirty="0">
                <a:solidFill>
                  <a:srgbClr val="FF0000"/>
                </a:solidFill>
              </a:rPr>
              <a:t>[3]   </a:t>
            </a:r>
            <a:r>
              <a:rPr lang="en-IN" dirty="0"/>
              <a:t>S Monika, K </a:t>
            </a:r>
            <a:r>
              <a:rPr lang="en-IN" dirty="0" err="1"/>
              <a:t>Aruna</a:t>
            </a:r>
            <a:r>
              <a:rPr lang="en-IN" dirty="0"/>
              <a:t> Manjusha, S V S Prasad, </a:t>
            </a:r>
            <a:r>
              <a:rPr lang="en-IN" dirty="0" err="1"/>
              <a:t>B.Naresh</a:t>
            </a:r>
            <a:r>
              <a:rPr lang="en-IN" dirty="0"/>
              <a:t> “Design </a:t>
            </a:r>
            <a:r>
              <a:rPr lang="en-IN" dirty="0" err="1"/>
              <a:t>andImplementation</a:t>
            </a:r>
            <a:r>
              <a:rPr lang="en-IN" dirty="0"/>
              <a:t> of Smart Floor Cleaning Robot using Android </a:t>
            </a:r>
            <a:r>
              <a:rPr lang="en-IN" dirty="0" err="1"/>
              <a:t>App”International</a:t>
            </a:r>
            <a:r>
              <a:rPr lang="en-IN" dirty="0"/>
              <a:t> Journal of Innovative Technology and </a:t>
            </a:r>
            <a:r>
              <a:rPr lang="en-IN" dirty="0" err="1"/>
              <a:t>ExploringEngineering</a:t>
            </a:r>
            <a:r>
              <a:rPr lang="en-IN" dirty="0"/>
              <a:t> (IJITEE) ISSN: 2278-3075, Volume-8 Issue-4S2 March,2019.</a:t>
            </a:r>
          </a:p>
          <a:p>
            <a:endParaRPr lang="en-IN" dirty="0"/>
          </a:p>
          <a:p>
            <a:r>
              <a:rPr lang="en-IN" dirty="0">
                <a:solidFill>
                  <a:srgbClr val="FF0000"/>
                </a:solidFill>
              </a:rPr>
              <a:t>[4]   </a:t>
            </a:r>
            <a:r>
              <a:rPr lang="en-IN" dirty="0" err="1"/>
              <a:t>Zelun</a:t>
            </a:r>
            <a:r>
              <a:rPr lang="en-IN" dirty="0"/>
              <a:t> L, </a:t>
            </a:r>
            <a:r>
              <a:rPr lang="en-IN" dirty="0" err="1"/>
              <a:t>Zhicheng</a:t>
            </a:r>
            <a:r>
              <a:rPr lang="en-IN" dirty="0"/>
              <a:t> Huang, “Design of a type of cleaning robot </a:t>
            </a:r>
            <a:r>
              <a:rPr lang="en-IN" dirty="0" err="1"/>
              <a:t>withultrasonic</a:t>
            </a:r>
            <a:r>
              <a:rPr lang="en-IN" dirty="0"/>
              <a:t>”, Journal of Theoretical and Applied Information Technology31st January 2013. Vol. 47 No.3, ISSN: 1992-8645</a:t>
            </a:r>
          </a:p>
          <a:p>
            <a:endParaRPr lang="en-IN" dirty="0"/>
          </a:p>
          <a:p>
            <a:r>
              <a:rPr lang="en-IN" dirty="0">
                <a:solidFill>
                  <a:srgbClr val="FF0000"/>
                </a:solidFill>
              </a:rPr>
              <a:t>[5]   </a:t>
            </a:r>
            <a:r>
              <a:rPr lang="en-IN" dirty="0"/>
              <a:t>Rupinder, “An extremely cost efficient Swabbing </a:t>
            </a:r>
            <a:r>
              <a:rPr lang="en-IN" dirty="0" err="1"/>
              <a:t>Robot”,International</a:t>
            </a:r>
            <a:r>
              <a:rPr lang="en-IN" dirty="0"/>
              <a:t> Journal of Engineering and Computer Science ISSN: 2319-7242, vol. 6, no. 1, 2017.</a:t>
            </a:r>
          </a:p>
        </p:txBody>
      </p:sp>
      <p:pic>
        <p:nvPicPr>
          <p:cNvPr id="6" name="Picture 5">
            <a:extLst>
              <a:ext uri="{FF2B5EF4-FFF2-40B4-BE49-F238E27FC236}">
                <a16:creationId xmlns:a16="http://schemas.microsoft.com/office/drawing/2014/main" id="{9FD8B031-9931-4EF0-B957-4C4F0A846A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48950" y="219075"/>
            <a:ext cx="1247775" cy="1019176"/>
          </a:xfrm>
          <a:prstGeom prst="rect">
            <a:avLst/>
          </a:prstGeom>
        </p:spPr>
      </p:pic>
    </p:spTree>
  </p:cSld>
  <p:clrMapOvr>
    <a:masterClrMapping/>
  </p:clrMapOvr>
  <p:transition spd="slow">
    <p:cove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Windows\Pictures\brot-the-robot-3.jpg"/>
          <p:cNvPicPr>
            <a:picLocks noChangeAspect="1" noChangeArrowheads="1"/>
          </p:cNvPicPr>
          <p:nvPr/>
        </p:nvPicPr>
        <p:blipFill>
          <a:blip r:embed="rId2">
            <a:duotone>
              <a:schemeClr val="accent3">
                <a:shade val="45000"/>
                <a:satMod val="135000"/>
              </a:schemeClr>
              <a:prstClr val="white"/>
            </a:duotone>
          </a:blip>
          <a:srcRect/>
          <a:stretch>
            <a:fillRect/>
          </a:stretch>
        </p:blipFill>
        <p:spPr bwMode="auto">
          <a:xfrm>
            <a:off x="2155371" y="798465"/>
            <a:ext cx="8020594" cy="4870814"/>
          </a:xfrm>
          <a:prstGeom prst="rect">
            <a:avLst/>
          </a:prstGeom>
          <a:noFill/>
        </p:spPr>
      </p:pic>
      <p:sp>
        <p:nvSpPr>
          <p:cNvPr id="5" name="Rectangle 4"/>
          <p:cNvSpPr/>
          <p:nvPr/>
        </p:nvSpPr>
        <p:spPr>
          <a:xfrm>
            <a:off x="4198010" y="2784455"/>
            <a:ext cx="4710858" cy="923330"/>
          </a:xfrm>
          <a:prstGeom prst="rect">
            <a:avLst/>
          </a:prstGeom>
          <a:noFill/>
        </p:spPr>
        <p:txBody>
          <a:bodyPr wrap="squar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5400" b="1" dirty="0">
                <a:ln>
                  <a:solidFill>
                    <a:schemeClr val="accent3">
                      <a:lumMod val="50000"/>
                    </a:schemeClr>
                  </a:solidFill>
                </a:ln>
                <a:solidFill>
                  <a:schemeClr val="tx1">
                    <a:lumMod val="95000"/>
                    <a:lumOff val="5000"/>
                  </a:schemeClr>
                </a:solidFill>
                <a:effectLst>
                  <a:outerShdw blurRad="60007" dist="310007" dir="7680000" sy="30000" kx="1300200" algn="ctr" rotWithShape="0">
                    <a:prstClr val="black">
                      <a:alpha val="32000"/>
                    </a:prstClr>
                  </a:outerShdw>
                </a:effectLst>
                <a:latin typeface="Times New Roman" panose="02020603050405020304" pitchFamily="18" charset="0"/>
                <a:cs typeface="Times New Roman" panose="02020603050405020304" pitchFamily="18" charset="0"/>
              </a:rPr>
              <a:t>THANK YOU</a:t>
            </a:r>
            <a:endParaRPr lang="en-US" sz="5400" b="1" cap="none" spc="0" dirty="0">
              <a:ln>
                <a:solidFill>
                  <a:schemeClr val="accent3">
                    <a:lumMod val="50000"/>
                  </a:schemeClr>
                </a:solidFill>
              </a:ln>
              <a:solidFill>
                <a:schemeClr val="tx1">
                  <a:lumMod val="95000"/>
                  <a:lumOff val="5000"/>
                </a:schemeClr>
              </a:solidFill>
              <a:effectLst>
                <a:outerShdw blurRad="60007" dist="310007" dir="7680000" sy="30000" kx="1300200" algn="ctr" rotWithShape="0">
                  <a:prstClr val="black">
                    <a:alpha val="32000"/>
                  </a:prstClr>
                </a:outerShdw>
              </a:effectLst>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BEB2405E-BB40-4936-9AE0-8B7617580ED1}" type="slidenum">
              <a:rPr lang="en-US" smtClean="0"/>
              <a:t>24</a:t>
            </a:fld>
            <a:endParaRPr lang="en-US"/>
          </a:p>
        </p:txBody>
      </p:sp>
      <p:sp>
        <p:nvSpPr>
          <p:cNvPr id="3" name="Footer Placeholder 2"/>
          <p:cNvSpPr>
            <a:spLocks noGrp="1"/>
          </p:cNvSpPr>
          <p:nvPr>
            <p:ph type="ftr" sz="quarter" idx="11"/>
          </p:nvPr>
        </p:nvSpPr>
        <p:spPr>
          <a:xfrm>
            <a:off x="10175965" y="6400164"/>
            <a:ext cx="1860145" cy="365760"/>
          </a:xfrm>
        </p:spPr>
        <p:txBody>
          <a:bodyPr/>
          <a:lstStyle/>
          <a:p>
            <a:r>
              <a:rPr lang="en-US" dirty="0"/>
              <a:t>Floor Cleaning Robot</a:t>
            </a:r>
          </a:p>
        </p:txBody>
      </p:sp>
    </p:spTree>
  </p:cSld>
  <p:clrMapOvr>
    <a:masterClrMapping/>
  </p:clrMapOvr>
  <p:transition spd="slow">
    <p:newsfla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6293" y="216847"/>
            <a:ext cx="1183285" cy="1022958"/>
          </a:xfrm>
          <a:prstGeom prst="rect">
            <a:avLst/>
          </a:prstGeom>
        </p:spPr>
      </p:pic>
      <p:sp>
        <p:nvSpPr>
          <p:cNvPr id="3" name="TextBox 2"/>
          <p:cNvSpPr txBox="1"/>
          <p:nvPr/>
        </p:nvSpPr>
        <p:spPr>
          <a:xfrm>
            <a:off x="457188" y="1350645"/>
            <a:ext cx="11125200" cy="5139055"/>
          </a:xfrm>
          <a:prstGeom prst="rect">
            <a:avLst/>
          </a:prstGeom>
          <a:noFill/>
        </p:spPr>
        <p:txBody>
          <a:bodyPr wrap="square" rtlCol="0">
            <a:spAutoFit/>
          </a:bodyPr>
          <a:lstStyle/>
          <a:p>
            <a:pPr marL="342900" indent="-342900">
              <a:buClr>
                <a:srgbClr val="FF0000"/>
              </a:buClr>
              <a:buSzPct val="1500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Robotic cleaner is an electromechanical machine used </a:t>
            </a:r>
          </a:p>
          <a:p>
            <a:pPr indent="0">
              <a:buClr>
                <a:srgbClr val="FF0000"/>
              </a:buClr>
              <a:buSzPct val="150000"/>
              <a:buFont typeface="Arial" panose="020B0604020202020204" pitchFamily="34" charset="0"/>
              <a:buNone/>
            </a:pPr>
            <a:r>
              <a:rPr lang="en-US" sz="2000" dirty="0">
                <a:latin typeface="Times New Roman" panose="02020603050405020304" pitchFamily="18" charset="0"/>
                <a:cs typeface="Times New Roman" panose="02020603050405020304" pitchFamily="18" charset="0"/>
              </a:rPr>
              <a:t>for various purposes in domestic applications.</a:t>
            </a:r>
          </a:p>
          <a:p>
            <a:pPr marL="285750" indent="-285750">
              <a:buClr>
                <a:srgbClr val="FF0000"/>
              </a:buClr>
              <a:buSzPct val="1500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Clr>
                <a:srgbClr val="FF0000"/>
              </a:buClr>
              <a:buSzPct val="150000"/>
              <a:buFont typeface="Arial" panose="020B0604020202020204" pitchFamily="34" charset="0"/>
              <a:buChar char="•"/>
            </a:pPr>
            <a:r>
              <a:rPr lang="en-US" dirty="0"/>
              <a:t>Automatic floor cleaners on the market share a common </a:t>
            </a:r>
          </a:p>
          <a:p>
            <a:pPr indent="0">
              <a:buClr>
                <a:srgbClr val="FF0000"/>
              </a:buClr>
              <a:buSzPct val="150000"/>
              <a:buFont typeface="Arial" panose="020B0604020202020204" pitchFamily="34" charset="0"/>
              <a:buNone/>
            </a:pPr>
            <a:r>
              <a:rPr lang="en-US" dirty="0"/>
              <a:t>problem that they are too expensive for what they do. </a:t>
            </a:r>
          </a:p>
          <a:p>
            <a:pPr marL="285750" indent="-285750">
              <a:buClr>
                <a:srgbClr val="FF0000"/>
              </a:buClr>
              <a:buSzPct val="150000"/>
              <a:buFont typeface="Arial" panose="020B0604020202020204" pitchFamily="34" charset="0"/>
              <a:buChar char="•"/>
            </a:pPr>
            <a:endParaRPr lang="en-US" b="1" dirty="0"/>
          </a:p>
          <a:p>
            <a:pPr marL="285750" indent="-285750">
              <a:buClr>
                <a:srgbClr val="FF0000"/>
              </a:buClr>
              <a:buSzPct val="150000"/>
              <a:buFont typeface="Arial" panose="020B0604020202020204" pitchFamily="34" charset="0"/>
              <a:buChar char="•"/>
            </a:pPr>
            <a:r>
              <a:rPr lang="en-US" b="1" dirty="0"/>
              <a:t>The Autonomous Floor Cleaning Robot</a:t>
            </a:r>
            <a:r>
              <a:rPr lang="en-US" dirty="0"/>
              <a:t> that costs a</a:t>
            </a:r>
          </a:p>
          <a:p>
            <a:pPr indent="0">
              <a:buClr>
                <a:srgbClr val="FF0000"/>
              </a:buClr>
              <a:buSzPct val="150000"/>
              <a:buFont typeface="Arial" panose="020B0604020202020204" pitchFamily="34" charset="0"/>
              <a:buNone/>
            </a:pPr>
            <a:r>
              <a:rPr lang="en-US" dirty="0"/>
              <a:t> small fraction of the ones in the market.</a:t>
            </a:r>
          </a:p>
          <a:p>
            <a:pPr marL="285750" indent="-285750">
              <a:buClr>
                <a:srgbClr val="FF0000"/>
              </a:buClr>
              <a:buSzPct val="150000"/>
              <a:buFont typeface="Arial" panose="020B0604020202020204" pitchFamily="34" charset="0"/>
              <a:buChar char="•"/>
            </a:pPr>
            <a:endParaRPr lang="en-US" dirty="0"/>
          </a:p>
          <a:p>
            <a:pPr marL="285750" indent="-285750">
              <a:buClr>
                <a:srgbClr val="FF0000"/>
              </a:buClr>
              <a:buSzPct val="150000"/>
              <a:buFont typeface="Arial" panose="020B0604020202020204" pitchFamily="34" charset="0"/>
              <a:buChar char="•"/>
            </a:pPr>
            <a:r>
              <a:rPr lang="en-US" dirty="0"/>
              <a:t>The Robot can detect the wall and objects in front of it and can continue moving, avoiding the obstacles, until the whole room is cleaned. </a:t>
            </a:r>
          </a:p>
          <a:p>
            <a:pPr marL="285750" indent="-285750">
              <a:buClr>
                <a:srgbClr val="FF0000"/>
              </a:buClr>
              <a:buSzPct val="1500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Clr>
                <a:srgbClr val="FF0000"/>
              </a:buClr>
              <a:buSzPct val="150000"/>
              <a:buFont typeface="Arial" panose="020B0604020202020204" pitchFamily="34" charset="0"/>
              <a:buChar char="•"/>
            </a:pPr>
            <a:r>
              <a:rPr lang="en-US" dirty="0"/>
              <a:t>The autonomously working floor-cleaning robot  will make mopping operations more efficient and easy which also reduces the cost of cleaning and human efforts. </a:t>
            </a:r>
          </a:p>
          <a:p>
            <a:pPr marL="285750" indent="-285750">
              <a:buClr>
                <a:srgbClr val="FF0000"/>
              </a:buClr>
              <a:buSzPct val="150000"/>
              <a:buFont typeface="Arial" panose="020B0604020202020204" pitchFamily="34" charset="0"/>
              <a:buChar char="•"/>
            </a:pPr>
            <a:endParaRPr lang="en-US" dirty="0"/>
          </a:p>
          <a:p>
            <a:pPr marL="285750" indent="-285750">
              <a:buClr>
                <a:srgbClr val="FF0000"/>
              </a:buClr>
              <a:buSzPct val="150000"/>
              <a:buFont typeface="Arial" panose="020B0604020202020204" pitchFamily="34" charset="0"/>
              <a:buChar char="•"/>
            </a:pPr>
            <a:r>
              <a:rPr lang="en-US" dirty="0"/>
              <a:t>It is been designed for consumer, office environments, educational institutions and is able to do the whole cleaning process automatically. </a:t>
            </a:r>
          </a:p>
          <a:p>
            <a:pPr>
              <a:buClr>
                <a:srgbClr val="FF0000"/>
              </a:buClr>
              <a:buSzPct val="150000"/>
            </a:pPr>
            <a:endParaRPr lang="en-IN" dirty="0"/>
          </a:p>
        </p:txBody>
      </p:sp>
      <p:sp>
        <p:nvSpPr>
          <p:cNvPr id="5" name="Rectangle 4"/>
          <p:cNvSpPr/>
          <p:nvPr/>
        </p:nvSpPr>
        <p:spPr>
          <a:xfrm>
            <a:off x="3862106" y="146411"/>
            <a:ext cx="4698723" cy="769441"/>
          </a:xfrm>
          <a:prstGeom prst="rect">
            <a:avLst/>
          </a:prstGeom>
          <a:noFill/>
        </p:spPr>
        <p:txBody>
          <a:bodyPr wrap="none" lIns="91440" tIns="45720" rIns="91440" bIns="45720">
            <a:spAutoFit/>
          </a:bodyPr>
          <a:lstStyle/>
          <a:p>
            <a:pPr algn="ctr"/>
            <a:r>
              <a:rPr lang="en-US" sz="4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INTRODUCTION</a:t>
            </a:r>
            <a:endParaRPr lang="en-IN" sz="4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6" name="Slide Number Placeholder 5"/>
          <p:cNvSpPr>
            <a:spLocks noGrp="1"/>
          </p:cNvSpPr>
          <p:nvPr>
            <p:ph type="sldNum" sz="quarter" idx="12"/>
          </p:nvPr>
        </p:nvSpPr>
        <p:spPr/>
        <p:txBody>
          <a:bodyPr/>
          <a:lstStyle/>
          <a:p>
            <a:fld id="{BEB2405E-BB40-4936-9AE0-8B7617580ED1}" type="slidenum">
              <a:rPr lang="en-US" smtClean="0"/>
              <a:t>3</a:t>
            </a:fld>
            <a:endParaRPr lang="en-US"/>
          </a:p>
        </p:txBody>
      </p:sp>
      <p:sp>
        <p:nvSpPr>
          <p:cNvPr id="7" name="Footer Placeholder 6"/>
          <p:cNvSpPr>
            <a:spLocks noGrp="1"/>
          </p:cNvSpPr>
          <p:nvPr>
            <p:ph type="ftr" sz="quarter" idx="11"/>
          </p:nvPr>
        </p:nvSpPr>
        <p:spPr>
          <a:xfrm>
            <a:off x="10314113" y="6371735"/>
            <a:ext cx="1715364" cy="365760"/>
          </a:xfrm>
        </p:spPr>
        <p:txBody>
          <a:bodyPr/>
          <a:lstStyle/>
          <a:p>
            <a:r>
              <a:rPr lang="en-US" dirty="0"/>
              <a:t>Floor Cleaning Robot</a:t>
            </a:r>
          </a:p>
        </p:txBody>
      </p:sp>
      <p:pic>
        <p:nvPicPr>
          <p:cNvPr id="4" name="Picture 3" descr="floor"/>
          <p:cNvPicPr>
            <a:picLocks noChangeAspect="1"/>
          </p:cNvPicPr>
          <p:nvPr/>
        </p:nvPicPr>
        <p:blipFill>
          <a:blip r:embed="rId3"/>
          <a:stretch>
            <a:fillRect/>
          </a:stretch>
        </p:blipFill>
        <p:spPr>
          <a:xfrm>
            <a:off x="6896100" y="1106170"/>
            <a:ext cx="4166870" cy="2733675"/>
          </a:xfrm>
          <a:prstGeom prst="rect">
            <a:avLst/>
          </a:prstGeom>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ircle(in)">
                                      <p:cBhvr>
                                        <p:cTn id="10" dur="2000"/>
                                        <p:tgtEl>
                                          <p:spTgt spid="3">
                                            <p:txEl>
                                              <p:pRg st="1" end="1"/>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circle(in)">
                                      <p:cBhvr>
                                        <p:cTn id="13" dur="2000"/>
                                        <p:tgtEl>
                                          <p:spTgt spid="3">
                                            <p:txEl>
                                              <p:pRg st="3" end="3"/>
                                            </p:txEl>
                                          </p:spTgt>
                                        </p:tgtEl>
                                      </p:cBhvr>
                                    </p:animEffect>
                                  </p:childTnLst>
                                </p:cTn>
                              </p:par>
                              <p:par>
                                <p:cTn id="14" presetID="6" presetClass="entr" presetSubtype="16"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circle(in)">
                                      <p:cBhvr>
                                        <p:cTn id="16" dur="2000"/>
                                        <p:tgtEl>
                                          <p:spTgt spid="3">
                                            <p:txEl>
                                              <p:pRg st="4" end="4"/>
                                            </p:txEl>
                                          </p:spTgt>
                                        </p:tgtEl>
                                      </p:cBhvr>
                                    </p:animEffect>
                                  </p:childTnLst>
                                </p:cTn>
                              </p:par>
                              <p:par>
                                <p:cTn id="17" presetID="6" presetClass="entr" presetSubtype="16"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circle(in)">
                                      <p:cBhvr>
                                        <p:cTn id="19" dur="2000"/>
                                        <p:tgtEl>
                                          <p:spTgt spid="3">
                                            <p:txEl>
                                              <p:pRg st="6" end="6"/>
                                            </p:txEl>
                                          </p:spTgt>
                                        </p:tgtEl>
                                      </p:cBhvr>
                                    </p:animEffect>
                                  </p:childTnLst>
                                </p:cTn>
                              </p:par>
                              <p:par>
                                <p:cTn id="20" presetID="6" presetClass="entr" presetSubtype="16"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circle(in)">
                                      <p:cBhvr>
                                        <p:cTn id="22" dur="2000"/>
                                        <p:tgtEl>
                                          <p:spTgt spid="3">
                                            <p:txEl>
                                              <p:pRg st="7" end="7"/>
                                            </p:txEl>
                                          </p:spTgt>
                                        </p:tgtEl>
                                      </p:cBhvr>
                                    </p:animEffect>
                                  </p:childTnLst>
                                </p:cTn>
                              </p:par>
                              <p:par>
                                <p:cTn id="23" presetID="6" presetClass="entr" presetSubtype="16"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animEffect transition="in" filter="circle(in)">
                                      <p:cBhvr>
                                        <p:cTn id="25" dur="2000"/>
                                        <p:tgtEl>
                                          <p:spTgt spid="3">
                                            <p:txEl>
                                              <p:pRg st="9" end="9"/>
                                            </p:txEl>
                                          </p:spTgt>
                                        </p:tgtEl>
                                      </p:cBhvr>
                                    </p:animEffect>
                                  </p:childTnLst>
                                </p:cTn>
                              </p:par>
                              <p:par>
                                <p:cTn id="26" presetID="6" presetClass="entr" presetSubtype="16" fill="hold" nodeType="withEffect">
                                  <p:stCondLst>
                                    <p:cond delay="0"/>
                                  </p:stCondLst>
                                  <p:childTnLst>
                                    <p:set>
                                      <p:cBhvr>
                                        <p:cTn id="27" dur="1" fill="hold">
                                          <p:stCondLst>
                                            <p:cond delay="0"/>
                                          </p:stCondLst>
                                        </p:cTn>
                                        <p:tgtEl>
                                          <p:spTgt spid="3">
                                            <p:txEl>
                                              <p:pRg st="11" end="11"/>
                                            </p:txEl>
                                          </p:spTgt>
                                        </p:tgtEl>
                                        <p:attrNameLst>
                                          <p:attrName>style.visibility</p:attrName>
                                        </p:attrNameLst>
                                      </p:cBhvr>
                                      <p:to>
                                        <p:strVal val="visible"/>
                                      </p:to>
                                    </p:set>
                                    <p:animEffect transition="in" filter="circle(in)">
                                      <p:cBhvr>
                                        <p:cTn id="28" dur="2000"/>
                                        <p:tgtEl>
                                          <p:spTgt spid="3">
                                            <p:txEl>
                                              <p:pRg st="11" end="11"/>
                                            </p:txEl>
                                          </p:spTgt>
                                        </p:tgtEl>
                                      </p:cBhvr>
                                    </p:animEffect>
                                  </p:childTnLst>
                                </p:cTn>
                              </p:par>
                              <p:par>
                                <p:cTn id="29" presetID="6" presetClass="entr" presetSubtype="16" fill="hold" nodeType="withEffect">
                                  <p:stCondLst>
                                    <p:cond delay="0"/>
                                  </p:stCondLst>
                                  <p:childTnLst>
                                    <p:set>
                                      <p:cBhvr>
                                        <p:cTn id="30" dur="1" fill="hold">
                                          <p:stCondLst>
                                            <p:cond delay="0"/>
                                          </p:stCondLst>
                                        </p:cTn>
                                        <p:tgtEl>
                                          <p:spTgt spid="3">
                                            <p:txEl>
                                              <p:pRg st="13" end="13"/>
                                            </p:txEl>
                                          </p:spTgt>
                                        </p:tgtEl>
                                        <p:attrNameLst>
                                          <p:attrName>style.visibility</p:attrName>
                                        </p:attrNameLst>
                                      </p:cBhvr>
                                      <p:to>
                                        <p:strVal val="visible"/>
                                      </p:to>
                                    </p:set>
                                    <p:animEffect transition="in" filter="circle(in)">
                                      <p:cBhvr>
                                        <p:cTn id="31" dur="20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18227" y="222453"/>
            <a:ext cx="1204484" cy="1022958"/>
          </a:xfrm>
          <a:prstGeom prst="rect">
            <a:avLst/>
          </a:prstGeom>
        </p:spPr>
      </p:pic>
      <p:graphicFrame>
        <p:nvGraphicFramePr>
          <p:cNvPr id="12" name="Diagram 11"/>
          <p:cNvGraphicFramePr/>
          <p:nvPr/>
        </p:nvGraphicFramePr>
        <p:xfrm>
          <a:off x="403672" y="1801291"/>
          <a:ext cx="11241741" cy="36576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Slide Number Placeholder 1"/>
          <p:cNvSpPr>
            <a:spLocks noGrp="1"/>
          </p:cNvSpPr>
          <p:nvPr>
            <p:ph type="sldNum" sz="quarter" idx="12"/>
          </p:nvPr>
        </p:nvSpPr>
        <p:spPr/>
        <p:txBody>
          <a:bodyPr/>
          <a:lstStyle/>
          <a:p>
            <a:fld id="{BEB2405E-BB40-4936-9AE0-8B7617580ED1}" type="slidenum">
              <a:rPr lang="en-US" smtClean="0"/>
              <a:t>4</a:t>
            </a:fld>
            <a:endParaRPr lang="en-US" dirty="0"/>
          </a:p>
        </p:txBody>
      </p:sp>
      <p:sp>
        <p:nvSpPr>
          <p:cNvPr id="3" name="Footer Placeholder 2"/>
          <p:cNvSpPr>
            <a:spLocks noGrp="1"/>
          </p:cNvSpPr>
          <p:nvPr>
            <p:ph type="ftr" sz="quarter" idx="11"/>
          </p:nvPr>
        </p:nvSpPr>
        <p:spPr>
          <a:xfrm>
            <a:off x="10248293" y="6366113"/>
            <a:ext cx="1741996" cy="335132"/>
          </a:xfrm>
        </p:spPr>
        <p:txBody>
          <a:bodyPr/>
          <a:lstStyle/>
          <a:p>
            <a:r>
              <a:rPr lang="en-US" dirty="0"/>
              <a:t>Floor Cleaning Robot</a:t>
            </a:r>
          </a:p>
        </p:txBody>
      </p:sp>
      <p:sp>
        <p:nvSpPr>
          <p:cNvPr id="4" name="Rectangle 3"/>
          <p:cNvSpPr/>
          <p:nvPr/>
        </p:nvSpPr>
        <p:spPr>
          <a:xfrm>
            <a:off x="4216184" y="146411"/>
            <a:ext cx="4185761"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latin typeface="Times New Roman" panose="02020603050405020304" pitchFamily="18" charset="0"/>
                <a:cs typeface="Times New Roman" panose="02020603050405020304" pitchFamily="18" charset="0"/>
              </a:rPr>
              <a:t>OBJECTIVE</a:t>
            </a:r>
            <a:endParaRPr lang="en-IN" sz="5400" b="1" cap="none" spc="0" dirty="0">
              <a:ln w="22225">
                <a:solidFill>
                  <a:schemeClr val="accent2"/>
                </a:solidFill>
                <a:prstDash val="solid"/>
              </a:ln>
              <a:solidFill>
                <a:schemeClr val="accent2">
                  <a:lumMod val="40000"/>
                  <a:lumOff val="60000"/>
                </a:schemeClr>
              </a:solidFill>
              <a:effectLst/>
            </a:endParaRPr>
          </a:p>
        </p:txBody>
      </p:sp>
    </p:spTree>
  </p:cSld>
  <p:clrMapOvr>
    <a:masterClrMapping/>
  </p:clrMapOvr>
  <p:transition spd="slow">
    <p:split orient="ver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7004" y="156755"/>
            <a:ext cx="1183285" cy="1022958"/>
          </a:xfrm>
          <a:prstGeom prst="rect">
            <a:avLst/>
          </a:prstGeom>
        </p:spPr>
      </p:pic>
      <p:sp>
        <p:nvSpPr>
          <p:cNvPr id="5" name="Rectangle 4"/>
          <p:cNvSpPr/>
          <p:nvPr/>
        </p:nvSpPr>
        <p:spPr>
          <a:xfrm>
            <a:off x="680757" y="1589441"/>
            <a:ext cx="10851336" cy="2031325"/>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pPr>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 </a:t>
            </a:r>
            <a:r>
              <a:rPr lang="en-IN" b="1" dirty="0">
                <a:solidFill>
                  <a:schemeClr val="tx1">
                    <a:lumMod val="75000"/>
                    <a:lumOff val="25000"/>
                  </a:schemeClr>
                </a:solidFill>
                <a:latin typeface="Times New Roman" panose="02020603050405020304" pitchFamily="18" charset="0"/>
                <a:cs typeface="Times New Roman" panose="02020603050405020304" pitchFamily="18" charset="0"/>
              </a:rPr>
              <a:t>Vinod J Thomas </a:t>
            </a:r>
            <a:r>
              <a:rPr lang="en-IN" dirty="0">
                <a:latin typeface="Times New Roman" panose="02020603050405020304" pitchFamily="18" charset="0"/>
                <a:cs typeface="Times New Roman" panose="02020603050405020304" pitchFamily="18" charset="0"/>
              </a:rPr>
              <a:t>has designed a cleaner robot for domestic application. </a:t>
            </a:r>
          </a:p>
          <a:p>
            <a:pPr>
              <a:buFont typeface="Courier New" panose="02070309020205020404" pitchFamily="49" charset="0"/>
              <a:buChar char="o"/>
            </a:pPr>
            <a:endParaRPr lang="en-IN" dirty="0">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 Capable of reaching almost every space and  corner of any room.</a:t>
            </a:r>
          </a:p>
          <a:p>
            <a:endParaRPr lang="en-IN" dirty="0">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 Handled using an Android phone using Wireless Bluetooth Technology. </a:t>
            </a:r>
          </a:p>
          <a:p>
            <a:pPr>
              <a:buFont typeface="Courier New" panose="02070309020205020404" pitchFamily="49" charset="0"/>
              <a:buChar char="o"/>
            </a:pPr>
            <a:endParaRPr lang="en-IN" dirty="0">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 Complemented with communications modules like Wireless Bluetooth motors and dirt Suction System.</a:t>
            </a:r>
          </a:p>
        </p:txBody>
      </p:sp>
      <p:sp>
        <p:nvSpPr>
          <p:cNvPr id="6" name="Rectangle 5"/>
          <p:cNvSpPr/>
          <p:nvPr/>
        </p:nvSpPr>
        <p:spPr>
          <a:xfrm>
            <a:off x="680756" y="3732861"/>
            <a:ext cx="10851337" cy="2585323"/>
          </a:xfrm>
          <a:prstGeom prst="rect">
            <a:avLst/>
          </a:prstGeom>
          <a:solidFill>
            <a:srgbClr val="FFC000"/>
          </a:solidFill>
          <a:ln>
            <a:solidFill>
              <a:schemeClr val="tx1"/>
            </a:solidFill>
          </a:ln>
          <a:effectLst>
            <a:glow rad="63500">
              <a:schemeClr val="accent2">
                <a:satMod val="175000"/>
                <a:alpha val="40000"/>
              </a:schemeClr>
            </a:glow>
          </a:effectLst>
        </p:spPr>
        <p:txBody>
          <a:bodyPr wrap="square">
            <a:spAutoFit/>
          </a:bodyPr>
          <a:lstStyle/>
          <a:p>
            <a:pPr>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 </a:t>
            </a:r>
            <a:r>
              <a:rPr lang="en-IN" dirty="0">
                <a:solidFill>
                  <a:srgbClr val="C00000"/>
                </a:solidFill>
                <a:latin typeface="Times New Roman" panose="02020603050405020304" pitchFamily="18" charset="0"/>
                <a:cs typeface="Times New Roman" panose="02020603050405020304" pitchFamily="18" charset="0"/>
              </a:rPr>
              <a:t>S Monika, K Aruna Manjusha  </a:t>
            </a:r>
            <a:r>
              <a:rPr lang="en-IN" dirty="0">
                <a:latin typeface="Times New Roman" panose="02020603050405020304" pitchFamily="18" charset="0"/>
                <a:cs typeface="Times New Roman" panose="02020603050405020304" pitchFamily="18" charset="0"/>
              </a:rPr>
              <a:t>presents that floor cleaning is worn out a neater way and efficiently by robot utilizing wireless system. </a:t>
            </a:r>
          </a:p>
          <a:p>
            <a:pPr>
              <a:buFont typeface="Courier New" panose="02070309020205020404" pitchFamily="49" charset="0"/>
              <a:buChar char="o"/>
            </a:pPr>
            <a:endParaRPr lang="en-IN" dirty="0">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Previous research papers </a:t>
            </a:r>
            <a:r>
              <a:rPr lang="en-IN" dirty="0"/>
              <a:t>like</a:t>
            </a:r>
            <a:r>
              <a:rPr lang="en-IN" dirty="0">
                <a:latin typeface="Times New Roman" panose="02020603050405020304" pitchFamily="18" charset="0"/>
                <a:cs typeface="Times New Roman" panose="02020603050405020304" pitchFamily="18" charset="0"/>
              </a:rPr>
              <a:t> robot household appliance and automatic floor cleaner robot had some drawbacks like colliding with objects before of it and this vacuum couldn’t reach to small areas and left those areas unclean.</a:t>
            </a:r>
          </a:p>
          <a:p>
            <a:pPr>
              <a:buFont typeface="Courier New" panose="02070309020205020404" pitchFamily="49" charset="0"/>
              <a:buChar char="o"/>
            </a:pPr>
            <a:endParaRPr lang="en-IN" dirty="0">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 The automatic floor cleaner robot collects the dirt.</a:t>
            </a:r>
          </a:p>
          <a:p>
            <a:pPr>
              <a:buFont typeface="Courier New" panose="02070309020205020404" pitchFamily="49" charset="0"/>
              <a:buChar char="o"/>
            </a:pPr>
            <a:endParaRPr lang="en-IN" dirty="0">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The downside up here is that it doesn't clean the wet floor.</a:t>
            </a:r>
          </a:p>
        </p:txBody>
      </p:sp>
      <p:sp>
        <p:nvSpPr>
          <p:cNvPr id="7" name="Slide Number Placeholder 6"/>
          <p:cNvSpPr>
            <a:spLocks noGrp="1"/>
          </p:cNvSpPr>
          <p:nvPr>
            <p:ph type="sldNum" sz="quarter" idx="12"/>
          </p:nvPr>
        </p:nvSpPr>
        <p:spPr/>
        <p:txBody>
          <a:bodyPr/>
          <a:lstStyle/>
          <a:p>
            <a:fld id="{BEB2405E-BB40-4936-9AE0-8B7617580ED1}" type="slidenum">
              <a:rPr lang="en-US" smtClean="0"/>
              <a:t>5</a:t>
            </a:fld>
            <a:endParaRPr lang="en-US"/>
          </a:p>
        </p:txBody>
      </p:sp>
      <p:sp>
        <p:nvSpPr>
          <p:cNvPr id="8" name="Footer Placeholder 7"/>
          <p:cNvSpPr>
            <a:spLocks noGrp="1"/>
          </p:cNvSpPr>
          <p:nvPr>
            <p:ph type="ftr" sz="quarter" idx="11"/>
          </p:nvPr>
        </p:nvSpPr>
        <p:spPr>
          <a:xfrm>
            <a:off x="10257171" y="6446520"/>
            <a:ext cx="1733118" cy="254725"/>
          </a:xfrm>
        </p:spPr>
        <p:txBody>
          <a:bodyPr/>
          <a:lstStyle/>
          <a:p>
            <a:r>
              <a:rPr lang="en-US" dirty="0"/>
              <a:t>Floor Cleaning Robot</a:t>
            </a:r>
          </a:p>
        </p:txBody>
      </p:sp>
      <p:sp>
        <p:nvSpPr>
          <p:cNvPr id="9" name="Rectangle 8"/>
          <p:cNvSpPr/>
          <p:nvPr/>
        </p:nvSpPr>
        <p:spPr>
          <a:xfrm>
            <a:off x="2238379" y="112691"/>
            <a:ext cx="7707111" cy="923330"/>
          </a:xfrm>
          <a:prstGeom prst="rect">
            <a:avLst/>
          </a:prstGeom>
          <a:noFill/>
        </p:spPr>
        <p:txBody>
          <a:bodyPr wrap="none" lIns="91440" tIns="45720" rIns="91440" bIns="45720">
            <a:spAutoFit/>
          </a:bodyPr>
          <a:lstStyle/>
          <a:p>
            <a:pPr algn="ctr"/>
            <a:r>
              <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LITERATURE SURVEY</a:t>
            </a:r>
            <a:endParaRPr lang="en-IN"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70560" y="1001150"/>
            <a:ext cx="10942320" cy="2308324"/>
          </a:xfrm>
          <a:prstGeom prst="rect">
            <a:avLst/>
          </a:prstGeom>
          <a:ln>
            <a:solidFill>
              <a:schemeClr val="tx1"/>
            </a:solidFill>
          </a:ln>
          <a:effectLst>
            <a:glow rad="139700">
              <a:schemeClr val="accent4">
                <a:satMod val="175000"/>
                <a:alpha val="40000"/>
              </a:schemeClr>
            </a:glow>
            <a:outerShdw blurRad="50800" dist="25400" dir="5400000" rotWithShape="0">
              <a:srgbClr val="000000">
                <a:alpha val="45000"/>
              </a:srgbClr>
            </a:outerShdw>
          </a:effectLst>
        </p:spPr>
        <p:style>
          <a:lnRef idx="1">
            <a:schemeClr val="accent2"/>
          </a:lnRef>
          <a:fillRef idx="3">
            <a:schemeClr val="accent2"/>
          </a:fillRef>
          <a:effectRef idx="2">
            <a:schemeClr val="accent2"/>
          </a:effectRef>
          <a:fontRef idx="minor">
            <a:schemeClr val="lt1"/>
          </a:fontRef>
        </p:style>
        <p:txBody>
          <a:bodyPr wrap="square">
            <a:spAutoFit/>
          </a:bodyPr>
          <a:lstStyle/>
          <a:p>
            <a:pPr>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 </a:t>
            </a:r>
            <a:r>
              <a:rPr lang="en-IN" dirty="0" err="1">
                <a:solidFill>
                  <a:srgbClr val="FFFF00"/>
                </a:solidFill>
                <a:latin typeface="Times New Roman" panose="02020603050405020304" pitchFamily="18" charset="0"/>
                <a:cs typeface="Times New Roman" panose="02020603050405020304" pitchFamily="18" charset="0"/>
              </a:rPr>
              <a:t>Karthick.T</a:t>
            </a:r>
            <a:r>
              <a:rPr lang="en-IN" dirty="0">
                <a:solidFill>
                  <a:srgbClr val="FFFF00"/>
                </a:solidFill>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is intended to create an autonomous automatic robot which will move itself without constant human  instruction. </a:t>
            </a:r>
          </a:p>
          <a:p>
            <a:pPr>
              <a:buFont typeface="Courier New" panose="02070309020205020404" pitchFamily="49" charset="0"/>
              <a:buChar char="o"/>
            </a:pPr>
            <a:endParaRPr lang="en-IN" dirty="0">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 The autonomous cleanser robot involves low power consuming electric components. </a:t>
            </a:r>
          </a:p>
          <a:p>
            <a:pPr>
              <a:buFont typeface="Courier New" panose="02070309020205020404" pitchFamily="49" charset="0"/>
              <a:buChar char="o"/>
            </a:pPr>
            <a:endParaRPr lang="en-IN" dirty="0">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 Electric parts are the controller board Atmega , Ultrasonic detectors, transformer IC and motor driver circuit.</a:t>
            </a:r>
          </a:p>
          <a:p>
            <a:pPr>
              <a:buFont typeface="Courier New" panose="02070309020205020404" pitchFamily="49" charset="0"/>
              <a:buChar char="o"/>
            </a:pPr>
            <a:endParaRPr lang="en-IN" dirty="0">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 A 12V, 4.5Ah rechargeable lead acid electrical device is the energy source for this cleaning automatic robot.</a:t>
            </a:r>
          </a:p>
        </p:txBody>
      </p:sp>
      <p:sp>
        <p:nvSpPr>
          <p:cNvPr id="4" name="Rectangle 3"/>
          <p:cNvSpPr/>
          <p:nvPr/>
        </p:nvSpPr>
        <p:spPr>
          <a:xfrm>
            <a:off x="670560" y="3429000"/>
            <a:ext cx="10942320" cy="2862322"/>
          </a:xfrm>
          <a:prstGeom prst="rect">
            <a:avLst/>
          </a:prstGeom>
          <a:solidFill>
            <a:srgbClr val="92D050"/>
          </a:solidFill>
          <a:ln>
            <a:solidFill>
              <a:schemeClr val="tx1">
                <a:lumMod val="65000"/>
                <a:lumOff val="35000"/>
              </a:schemeClr>
            </a:solidFill>
          </a:ln>
          <a:effectLst>
            <a:glow rad="139700">
              <a:schemeClr val="accent5">
                <a:satMod val="175000"/>
                <a:alpha val="40000"/>
              </a:schemeClr>
            </a:glow>
          </a:effectLst>
        </p:spPr>
        <p:txBody>
          <a:bodyPr wrap="square">
            <a:spAutoFit/>
          </a:bodyPr>
          <a:lstStyle/>
          <a:p>
            <a:pPr>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 </a:t>
            </a:r>
            <a:r>
              <a:rPr lang="en-IN" dirty="0">
                <a:solidFill>
                  <a:srgbClr val="3333FF"/>
                </a:solidFill>
                <a:latin typeface="Times New Roman" panose="02020603050405020304" pitchFamily="18" charset="0"/>
                <a:cs typeface="Times New Roman" panose="02020603050405020304" pitchFamily="18" charset="0"/>
              </a:rPr>
              <a:t>Zelun L, Zhicheng Huang </a:t>
            </a:r>
            <a:r>
              <a:rPr lang="en-IN" dirty="0">
                <a:latin typeface="Times New Roman" panose="02020603050405020304" pitchFamily="18" charset="0"/>
                <a:cs typeface="Times New Roman" panose="02020603050405020304" pitchFamily="18" charset="0"/>
              </a:rPr>
              <a:t>designed a cleaning automatic robot predicated on the ultrasonic basics. </a:t>
            </a:r>
          </a:p>
          <a:p>
            <a:pPr>
              <a:buFont typeface="Courier New" panose="02070309020205020404" pitchFamily="49" charset="0"/>
              <a:buChar char="o"/>
            </a:pPr>
            <a:endParaRPr lang="en-IN" dirty="0">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 The robotic can do the characteristic of practical impediment avoidance, programmed manage and programmed sweeping. </a:t>
            </a:r>
          </a:p>
          <a:p>
            <a:pPr>
              <a:buFont typeface="Courier New" panose="02070309020205020404" pitchFamily="49" charset="0"/>
              <a:buChar char="o"/>
            </a:pPr>
            <a:endParaRPr lang="en-IN" dirty="0">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 A revolving cylindrical brush is used before the automated robot and it sweeps garbage into the dustbin along the way of motion.</a:t>
            </a:r>
          </a:p>
          <a:p>
            <a:pPr>
              <a:buFont typeface="Courier New" panose="02070309020205020404" pitchFamily="49" charset="0"/>
              <a:buChar char="o"/>
            </a:pPr>
            <a:endParaRPr lang="en-IN" dirty="0">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 A mop is also used behind the automated robot which can sweep the ground when the automated robot is functioning.</a:t>
            </a:r>
            <a:endParaRPr lang="en-US"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BEB2405E-BB40-4936-9AE0-8B7617580ED1}" type="slidenum">
              <a:rPr lang="en-US" smtClean="0"/>
              <a:t>6</a:t>
            </a:fld>
            <a:endParaRPr lang="en-US"/>
          </a:p>
        </p:txBody>
      </p:sp>
      <p:sp>
        <p:nvSpPr>
          <p:cNvPr id="6" name="Footer Placeholder 5"/>
          <p:cNvSpPr>
            <a:spLocks noGrp="1"/>
          </p:cNvSpPr>
          <p:nvPr>
            <p:ph type="ftr" sz="quarter" idx="11"/>
          </p:nvPr>
        </p:nvSpPr>
        <p:spPr>
          <a:xfrm>
            <a:off x="10245725" y="6400164"/>
            <a:ext cx="1689100" cy="365760"/>
          </a:xfrm>
        </p:spPr>
        <p:txBody>
          <a:bodyPr/>
          <a:lstStyle/>
          <a:p>
            <a:r>
              <a:rPr lang="en-US" dirty="0"/>
              <a:t>Floor Cleaning Robot</a:t>
            </a:r>
          </a:p>
        </p:txBody>
      </p:sp>
      <p:sp>
        <p:nvSpPr>
          <p:cNvPr id="7" name="Rectangle 6"/>
          <p:cNvSpPr/>
          <p:nvPr/>
        </p:nvSpPr>
        <p:spPr>
          <a:xfrm>
            <a:off x="3057525" y="274290"/>
            <a:ext cx="6076950" cy="584775"/>
          </a:xfrm>
          <a:prstGeom prst="rect">
            <a:avLst/>
          </a:prstGeom>
        </p:spPr>
        <p:txBody>
          <a:bodyPr wrap="square">
            <a:spAutoFit/>
          </a:bodyPr>
          <a:lstStyle/>
          <a:p>
            <a:pPr algn="ctr"/>
            <a:r>
              <a:rPr lang="en-US" sz="32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LITERATURE SURVEY</a:t>
            </a:r>
            <a:endParaRPr lang="en-IN" sz="32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cSld>
  <p:clrMapOvr>
    <a:masterClrMapping/>
  </p:clrMapOvr>
  <p:transition spd="slow">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7004" y="156755"/>
            <a:ext cx="1183285" cy="1022958"/>
          </a:xfrm>
          <a:prstGeom prst="rect">
            <a:avLst/>
          </a:prstGeom>
        </p:spPr>
      </p:pic>
      <p:sp>
        <p:nvSpPr>
          <p:cNvPr id="5" name="Slide Number Placeholder 4"/>
          <p:cNvSpPr>
            <a:spLocks noGrp="1"/>
          </p:cNvSpPr>
          <p:nvPr>
            <p:ph type="sldNum" sz="quarter" idx="12"/>
          </p:nvPr>
        </p:nvSpPr>
        <p:spPr/>
        <p:txBody>
          <a:bodyPr/>
          <a:lstStyle/>
          <a:p>
            <a:fld id="{BEB2405E-BB40-4936-9AE0-8B7617580ED1}" type="slidenum">
              <a:rPr lang="en-US" smtClean="0"/>
              <a:t>7</a:t>
            </a:fld>
            <a:endParaRPr lang="en-US"/>
          </a:p>
        </p:txBody>
      </p:sp>
      <p:sp>
        <p:nvSpPr>
          <p:cNvPr id="6" name="Footer Placeholder 5"/>
          <p:cNvSpPr>
            <a:spLocks noGrp="1"/>
          </p:cNvSpPr>
          <p:nvPr>
            <p:ph type="ftr" sz="quarter" idx="11"/>
          </p:nvPr>
        </p:nvSpPr>
        <p:spPr>
          <a:xfrm>
            <a:off x="10263089" y="6410848"/>
            <a:ext cx="1727200" cy="365760"/>
          </a:xfrm>
        </p:spPr>
        <p:txBody>
          <a:bodyPr/>
          <a:lstStyle/>
          <a:p>
            <a:r>
              <a:rPr lang="en-US" dirty="0"/>
              <a:t>Floor Cleaning Robot</a:t>
            </a:r>
          </a:p>
        </p:txBody>
      </p:sp>
      <p:sp>
        <p:nvSpPr>
          <p:cNvPr id="8" name="Rectangle 7"/>
          <p:cNvSpPr/>
          <p:nvPr/>
        </p:nvSpPr>
        <p:spPr>
          <a:xfrm>
            <a:off x="866775" y="1559061"/>
            <a:ext cx="10487025" cy="2308324"/>
          </a:xfrm>
          <a:prstGeom prst="rect">
            <a:avLst/>
          </a:prstGeom>
          <a:solidFill>
            <a:srgbClr val="002060"/>
          </a:solidFill>
          <a:ln>
            <a:solidFill>
              <a:schemeClr val="tx1"/>
            </a:solidFill>
          </a:ln>
          <a:effectLst>
            <a:glow rad="228600">
              <a:schemeClr val="accent1">
                <a:satMod val="175000"/>
                <a:alpha val="40000"/>
              </a:schemeClr>
            </a:glow>
          </a:effectLst>
        </p:spPr>
        <p:txBody>
          <a:bodyPr wrap="square">
            <a:spAutoFit/>
          </a:bodyPr>
          <a:lstStyle/>
          <a:p>
            <a:pPr>
              <a:buFont typeface="Courier New" panose="02070309020205020404" pitchFamily="49" charset="0"/>
              <a:buChar char="o"/>
            </a:pPr>
            <a:r>
              <a:rPr lang="en-IN" dirty="0">
                <a:solidFill>
                  <a:schemeClr val="bg1"/>
                </a:solidFill>
                <a:latin typeface="Times New Roman" panose="02020603050405020304" pitchFamily="18" charset="0"/>
                <a:cs typeface="Times New Roman" panose="02020603050405020304" pitchFamily="18" charset="0"/>
              </a:rPr>
              <a:t> </a:t>
            </a:r>
            <a:r>
              <a:rPr lang="en-IN" dirty="0">
                <a:solidFill>
                  <a:srgbClr val="FF00FF"/>
                </a:solidFill>
                <a:latin typeface="Times New Roman" panose="02020603050405020304" pitchFamily="18" charset="0"/>
                <a:cs typeface="Times New Roman" panose="02020603050405020304" pitchFamily="18" charset="0"/>
              </a:rPr>
              <a:t>Rupinder Kaur  </a:t>
            </a:r>
            <a:r>
              <a:rPr lang="en-IN" dirty="0">
                <a:solidFill>
                  <a:schemeClr val="bg1"/>
                </a:solidFill>
                <a:latin typeface="Times New Roman" panose="02020603050405020304" pitchFamily="18" charset="0"/>
                <a:cs typeface="Times New Roman" panose="02020603050405020304" pitchFamily="18" charset="0"/>
              </a:rPr>
              <a:t>designed a swabbing automatic robot which is extremely good for cleaning jobs especially in homes, Office buildings, Industries. </a:t>
            </a:r>
          </a:p>
          <a:p>
            <a:pPr>
              <a:buFont typeface="Courier New" panose="02070309020205020404" pitchFamily="49" charset="0"/>
              <a:buChar char="o"/>
            </a:pPr>
            <a:endParaRPr lang="en-IN" dirty="0">
              <a:solidFill>
                <a:schemeClr val="bg1"/>
              </a:solidFill>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r>
              <a:rPr lang="en-IN" dirty="0">
                <a:solidFill>
                  <a:schemeClr val="bg1"/>
                </a:solidFill>
                <a:latin typeface="Times New Roman" panose="02020603050405020304" pitchFamily="18" charset="0"/>
                <a:cs typeface="Times New Roman" panose="02020603050405020304" pitchFamily="18" charset="0"/>
              </a:rPr>
              <a:t> Artificial intellect could be a branch of technology which makes computers sounds like mind. </a:t>
            </a:r>
          </a:p>
          <a:p>
            <a:pPr>
              <a:buFont typeface="Courier New" panose="02070309020205020404" pitchFamily="49" charset="0"/>
              <a:buChar char="o"/>
            </a:pPr>
            <a:endParaRPr lang="en-IN" dirty="0">
              <a:solidFill>
                <a:schemeClr val="bg1"/>
              </a:solidFill>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r>
              <a:rPr lang="en-IN" dirty="0">
                <a:solidFill>
                  <a:schemeClr val="bg1"/>
                </a:solidFill>
                <a:latin typeface="Times New Roman" panose="02020603050405020304" pitchFamily="18" charset="0"/>
                <a:cs typeface="Times New Roman" panose="02020603050405020304" pitchFamily="18" charset="0"/>
              </a:rPr>
              <a:t> This product will sweep, and mop the bottom area with clean and other wiping components. </a:t>
            </a:r>
          </a:p>
          <a:p>
            <a:pPr>
              <a:buFont typeface="Courier New" panose="02070309020205020404" pitchFamily="49" charset="0"/>
              <a:buChar char="o"/>
            </a:pPr>
            <a:endParaRPr lang="en-IN" dirty="0">
              <a:solidFill>
                <a:schemeClr val="bg1"/>
              </a:solidFill>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r>
              <a:rPr lang="en-IN" dirty="0">
                <a:solidFill>
                  <a:schemeClr val="bg1"/>
                </a:solidFill>
                <a:latin typeface="Times New Roman" panose="02020603050405020304" pitchFamily="18" charset="0"/>
                <a:cs typeface="Times New Roman" panose="02020603050405020304" pitchFamily="18" charset="0"/>
              </a:rPr>
              <a:t>  It collects the dust particles and other small parts in it.</a:t>
            </a:r>
          </a:p>
        </p:txBody>
      </p:sp>
      <p:sp>
        <p:nvSpPr>
          <p:cNvPr id="11" name="Rectangle 10"/>
          <p:cNvSpPr/>
          <p:nvPr/>
        </p:nvSpPr>
        <p:spPr>
          <a:xfrm>
            <a:off x="1971675" y="378050"/>
            <a:ext cx="8086725" cy="584775"/>
          </a:xfrm>
          <a:prstGeom prst="rect">
            <a:avLst/>
          </a:prstGeom>
        </p:spPr>
        <p:txBody>
          <a:bodyPr wrap="square">
            <a:spAutoFit/>
          </a:bodyPr>
          <a:lstStyle/>
          <a:p>
            <a:pPr algn="ctr"/>
            <a:r>
              <a:rPr lang="en-US" sz="32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  LITERATURE SURVEY</a:t>
            </a:r>
            <a:endParaRPr lang="en-IN" sz="32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1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06379" y="233725"/>
            <a:ext cx="1183285" cy="1022958"/>
          </a:xfrm>
          <a:prstGeom prst="rect">
            <a:avLst/>
          </a:prstGeom>
        </p:spPr>
      </p:pic>
      <p:sp>
        <p:nvSpPr>
          <p:cNvPr id="3" name="Title 2"/>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PROBLEM STATEMENT</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4" name="Rectangle 3"/>
          <p:cNvSpPr/>
          <p:nvPr/>
        </p:nvSpPr>
        <p:spPr>
          <a:xfrm>
            <a:off x="709747" y="1428265"/>
            <a:ext cx="10558328" cy="4801314"/>
          </a:xfrm>
          <a:prstGeom prst="rect">
            <a:avLst/>
          </a:prstGeom>
        </p:spPr>
        <p:txBody>
          <a:bodyPr wrap="square">
            <a:spAutoFit/>
          </a:bodyPr>
          <a:lstStyle/>
          <a:p>
            <a:r>
              <a:rPr lang="en-IN" dirty="0"/>
              <a:t>People in urban have abnormal and long working hours. In such a situation an individual will always find ways of saving time.</a:t>
            </a:r>
          </a:p>
          <a:p>
            <a:endParaRPr lang="en-IN" dirty="0"/>
          </a:p>
          <a:p>
            <a:pPr marL="342900" lvl="0" indent="-342900">
              <a:buFont typeface="Wingdings" panose="05000000000000000000" pitchFamily="2" charset="2"/>
              <a:buChar char="§"/>
            </a:pPr>
            <a:r>
              <a:rPr lang="en-US" dirty="0">
                <a:solidFill>
                  <a:srgbClr val="00B0F0"/>
                </a:solidFill>
              </a:rPr>
              <a:t>Difficult to  clean the inaccessible areas like underneath of sofa, bed and table and pick small particles.</a:t>
            </a:r>
          </a:p>
          <a:p>
            <a:pPr marL="342900" lvl="0" indent="-342900"/>
            <a:endParaRPr lang="en-IN" dirty="0"/>
          </a:p>
          <a:p>
            <a:pPr marL="342900" lvl="0" indent="-342900">
              <a:buFont typeface="Wingdings" panose="05000000000000000000" pitchFamily="2" charset="2"/>
              <a:buChar char="§"/>
            </a:pPr>
            <a:r>
              <a:rPr lang="en-US" dirty="0"/>
              <a:t> </a:t>
            </a:r>
            <a:r>
              <a:rPr lang="en-IN" dirty="0">
                <a:solidFill>
                  <a:srgbClr val="C00000"/>
                </a:solidFill>
              </a:rPr>
              <a:t>Normally floor is cleaned with the utilization of dry mopped or wet mopped using  hand as a base tool and they need to be scrubbed hard on the surface.</a:t>
            </a:r>
          </a:p>
          <a:p>
            <a:pPr marL="342900" lvl="0" indent="-342900"/>
            <a:endParaRPr lang="en-IN" dirty="0">
              <a:solidFill>
                <a:srgbClr val="C00000"/>
              </a:solidFill>
            </a:endParaRPr>
          </a:p>
          <a:p>
            <a:pPr marL="342900" indent="-342900">
              <a:buFont typeface="Wingdings" panose="05000000000000000000" pitchFamily="2" charset="2"/>
              <a:buChar char="§"/>
            </a:pPr>
            <a:r>
              <a:rPr lang="en-IN" dirty="0">
                <a:solidFill>
                  <a:schemeClr val="tx2"/>
                </a:solidFill>
              </a:rPr>
              <a:t> </a:t>
            </a:r>
            <a:r>
              <a:rPr lang="en-IN" dirty="0">
                <a:solidFill>
                  <a:srgbClr val="FFC000"/>
                </a:solidFill>
              </a:rPr>
              <a:t>The cleaning module includes cleaning of varied surfaces like cement floors, highly polished wooden or marble floors.</a:t>
            </a:r>
          </a:p>
          <a:p>
            <a:pPr marL="342900" indent="-342900"/>
            <a:endParaRPr lang="en-IN" dirty="0">
              <a:solidFill>
                <a:srgbClr val="FF00FF"/>
              </a:solidFill>
            </a:endParaRPr>
          </a:p>
          <a:p>
            <a:pPr marL="342900" indent="-342900">
              <a:buFont typeface="Wingdings" panose="05000000000000000000" pitchFamily="2" charset="2"/>
              <a:buChar char="§"/>
            </a:pPr>
            <a:r>
              <a:rPr lang="en-IN" dirty="0">
                <a:solidFill>
                  <a:srgbClr val="FF00FF"/>
                </a:solidFill>
              </a:rPr>
              <a:t>The rough surface areas like cement floor are covered with heavy dust which consumes longer in cleaning.</a:t>
            </a:r>
          </a:p>
          <a:p>
            <a:pPr marL="342900" indent="-342900"/>
            <a:endParaRPr lang="en-IN" dirty="0"/>
          </a:p>
          <a:p>
            <a:pPr marL="342900" indent="-342900">
              <a:buFont typeface="Wingdings" panose="05000000000000000000" pitchFamily="2" charset="2"/>
              <a:buChar char="§"/>
            </a:pPr>
            <a:r>
              <a:rPr lang="en-IN" dirty="0">
                <a:solidFill>
                  <a:srgbClr val="7030A0"/>
                </a:solidFill>
              </a:rPr>
              <a:t>Difficult to work in human hazard places such as nuclear plants, chemical industries etc</a:t>
            </a:r>
          </a:p>
          <a:p>
            <a:pPr marL="342900" indent="-342900">
              <a:buFont typeface="Wingdings" panose="05000000000000000000" pitchFamily="2" charset="2"/>
              <a:buChar char="§"/>
            </a:pPr>
            <a:endParaRPr lang="en-IN" dirty="0"/>
          </a:p>
        </p:txBody>
      </p:sp>
      <p:sp>
        <p:nvSpPr>
          <p:cNvPr id="5" name="Slide Number Placeholder 4"/>
          <p:cNvSpPr>
            <a:spLocks noGrp="1"/>
          </p:cNvSpPr>
          <p:nvPr>
            <p:ph type="sldNum" sz="quarter" idx="12"/>
          </p:nvPr>
        </p:nvSpPr>
        <p:spPr/>
        <p:txBody>
          <a:bodyPr/>
          <a:lstStyle/>
          <a:p>
            <a:fld id="{BEB2405E-BB40-4936-9AE0-8B7617580ED1}" type="slidenum">
              <a:rPr lang="en-US" smtClean="0"/>
              <a:t>8</a:t>
            </a:fld>
            <a:endParaRPr lang="en-US"/>
          </a:p>
        </p:txBody>
      </p:sp>
      <p:sp>
        <p:nvSpPr>
          <p:cNvPr id="6" name="Footer Placeholder 5"/>
          <p:cNvSpPr>
            <a:spLocks noGrp="1"/>
          </p:cNvSpPr>
          <p:nvPr>
            <p:ph type="ftr" sz="quarter" idx="11"/>
          </p:nvPr>
        </p:nvSpPr>
        <p:spPr>
          <a:xfrm>
            <a:off x="10150475" y="6401161"/>
            <a:ext cx="1831975" cy="365760"/>
          </a:xfrm>
        </p:spPr>
        <p:txBody>
          <a:bodyPr/>
          <a:lstStyle/>
          <a:p>
            <a:r>
              <a:rPr lang="en-US" dirty="0"/>
              <a:t>Floor Cleaning Robot</a:t>
            </a:r>
          </a:p>
        </p:txBody>
      </p:sp>
    </p:spTree>
  </p:cSld>
  <p:clrMapOvr>
    <a:masterClrMapping/>
  </p:clrMapOvr>
  <p:transition spd="slow">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 calcmode="lin" valueType="num">
                                      <p:cBhvr additive="base">
                                        <p:cTn id="12"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wipe(down)">
                                      <p:cBhvr>
                                        <p:cTn id="22" dur="500"/>
                                        <p:tgtEl>
                                          <p:spTgt spid="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Effect transition="in" filter="randombar(horizontal)">
                                      <p:cBhvr>
                                        <p:cTn id="27" dur="500"/>
                                        <p:tgtEl>
                                          <p:spTgt spid="4">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4">
                                            <p:txEl>
                                              <p:pRg st="10" end="10"/>
                                            </p:txEl>
                                          </p:spTgt>
                                        </p:tgtEl>
                                        <p:attrNameLst>
                                          <p:attrName>style.visibility</p:attrName>
                                        </p:attrNameLst>
                                      </p:cBhvr>
                                      <p:to>
                                        <p:strVal val="visible"/>
                                      </p:to>
                                    </p:set>
                                    <p:animEffect transition="in" filter="barn(inVertical)">
                                      <p:cBhvr>
                                        <p:cTn id="32"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48950" y="219075"/>
            <a:ext cx="1247775" cy="1019176"/>
          </a:xfrm>
          <a:prstGeom prst="rect">
            <a:avLst/>
          </a:prstGeom>
        </p:spPr>
      </p:pic>
      <p:sp>
        <p:nvSpPr>
          <p:cNvPr id="3" name="Title 2"/>
          <p:cNvSpPr>
            <a:spLocks noGrp="1"/>
          </p:cNvSpPr>
          <p:nvPr>
            <p:ph type="title"/>
          </p:nvPr>
        </p:nvSpPr>
        <p:spPr>
          <a:xfrm>
            <a:off x="1009650" y="296529"/>
            <a:ext cx="9477375" cy="727681"/>
          </a:xfrm>
        </p:spPr>
        <p:style>
          <a:lnRef idx="1">
            <a:schemeClr val="accent1"/>
          </a:lnRef>
          <a:fillRef idx="3">
            <a:schemeClr val="accent1"/>
          </a:fillRef>
          <a:effectRef idx="2">
            <a:schemeClr val="accent1"/>
          </a:effectRef>
          <a:fontRef idx="minor">
            <a:schemeClr val="lt1"/>
          </a:fontRef>
        </p:style>
        <p:txBody>
          <a:bodyPr/>
          <a:lstStyle/>
          <a:p>
            <a:r>
              <a:rPr lang="en-US" b="1" dirty="0">
                <a:solidFill>
                  <a:schemeClr val="tx1"/>
                </a:solidFill>
                <a:latin typeface="Times New Roman" panose="02020603050405020304" pitchFamily="18" charset="0"/>
                <a:cs typeface="Times New Roman" panose="02020603050405020304" pitchFamily="18" charset="0"/>
              </a:rPr>
              <a:t>BLOCK DIAGRAM AND IMPLEMENTATION</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EB2405E-BB40-4936-9AE0-8B7617580ED1}" type="slidenum">
              <a:rPr lang="en-US" smtClean="0"/>
              <a:t>9</a:t>
            </a:fld>
            <a:endParaRPr lang="en-US"/>
          </a:p>
        </p:txBody>
      </p:sp>
      <p:sp>
        <p:nvSpPr>
          <p:cNvPr id="6" name="Footer Placeholder 5"/>
          <p:cNvSpPr>
            <a:spLocks noGrp="1"/>
          </p:cNvSpPr>
          <p:nvPr>
            <p:ph type="ftr" sz="quarter" idx="11"/>
          </p:nvPr>
        </p:nvSpPr>
        <p:spPr>
          <a:xfrm>
            <a:off x="10143585" y="6378591"/>
            <a:ext cx="1753140" cy="365760"/>
          </a:xfrm>
        </p:spPr>
        <p:txBody>
          <a:bodyPr/>
          <a:lstStyle/>
          <a:p>
            <a:r>
              <a:rPr lang="en-US" dirty="0"/>
              <a:t>Floor Cleaning Robot</a:t>
            </a:r>
          </a:p>
        </p:txBody>
      </p:sp>
      <p:pic>
        <p:nvPicPr>
          <p:cNvPr id="1028" name="Picture 4" descr="Ultrasonic sensor with arduino uno - Arduino Project Hu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29171" y="1380737"/>
            <a:ext cx="2102341" cy="157472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R Sensor, IR Motion Sensor, infrared sensor, ir sensor modules, इंफ्रारेड  सेंसर, इंफ्रारेड संवेदक in chitakoot, Jaipur , Vision Automation Solutions  | ID: 2149567505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912" y="3947251"/>
            <a:ext cx="1687079" cy="168707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5V Single-Channel Relay Module - Pin Diagram, Specifications, Applications,  Worki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05481" y="3021587"/>
            <a:ext cx="2363087" cy="157252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DC-12V Water Pump Motor Pneumatic Diaphragm Water Pump R36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01183" y="3190591"/>
            <a:ext cx="2018152" cy="2018152"/>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UMSER Small 18V 6000 RPM Dc Motor (Silver): Amazon.in: Home Improvemen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000431" y="4635064"/>
            <a:ext cx="1467816" cy="1467816"/>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A000005 | Arduino Nano Board | Distrelec Export Shop"/>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94178" y="1644660"/>
            <a:ext cx="28575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DBA5F96D-66A1-4725-B608-10AA0F81F591}"/>
              </a:ext>
            </a:extLst>
          </p:cNvPr>
          <p:cNvPicPr>
            <a:picLocks noChangeAspect="1"/>
          </p:cNvPicPr>
          <p:nvPr/>
        </p:nvPicPr>
        <p:blipFill>
          <a:blip r:embed="rId9"/>
          <a:stretch>
            <a:fillRect/>
          </a:stretch>
        </p:blipFill>
        <p:spPr>
          <a:xfrm>
            <a:off x="428377" y="1644659"/>
            <a:ext cx="5745063" cy="4361611"/>
          </a:xfrm>
          <a:prstGeom prst="rect">
            <a:avLst/>
          </a:prstGeom>
        </p:spPr>
      </p:pic>
    </p:spTree>
  </p:cSld>
  <p:clrMapOvr>
    <a:masterClrMapping/>
  </p:clrMapOvr>
  <p:transition spd="slow">
    <p:blinds dir="vert"/>
  </p:transition>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Civic</Template>
  <TotalTime>551</TotalTime>
  <Words>1690</Words>
  <Application>Microsoft Office PowerPoint</Application>
  <PresentationFormat>Widescreen</PresentationFormat>
  <Paragraphs>238</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Courier New</vt:lpstr>
      <vt:lpstr>Georgia</vt:lpstr>
      <vt:lpstr>Times New Roman</vt:lpstr>
      <vt:lpstr>Wingdings</vt:lpstr>
      <vt:lpstr>Wingdings 2</vt:lpstr>
      <vt:lpstr>Civic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PROBLEM STATEMENT</vt:lpstr>
      <vt:lpstr>BLOCK DIAGRAM AND IMPLEMENTATION</vt:lpstr>
      <vt:lpstr>Arduino Nano</vt:lpstr>
      <vt:lpstr>L298N Motor driver</vt:lpstr>
      <vt:lpstr>Bluetooth Module HC-05</vt:lpstr>
      <vt:lpstr>ULTRASONIC SENSOR HC-SR04</vt:lpstr>
      <vt:lpstr>Relay Module</vt:lpstr>
      <vt:lpstr>DC to DC Converter (LM2596)</vt:lpstr>
      <vt:lpstr>BOT</vt:lpstr>
      <vt:lpstr>PowerPoint Presentation</vt:lpstr>
      <vt:lpstr>PowerPoint Presentation</vt:lpstr>
      <vt:lpstr>SOFTWARE</vt:lpstr>
      <vt:lpstr>BOT WORKING</vt:lpstr>
      <vt:lpstr>PowerPoint Presentation</vt:lpstr>
      <vt:lpstr>FUTURE WORK</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Chandana Mudakavi</dc:creator>
  <cp:lastModifiedBy>Spoorthy M K</cp:lastModifiedBy>
  <cp:revision>415</cp:revision>
  <dcterms:created xsi:type="dcterms:W3CDTF">2019-11-27T07:13:00Z</dcterms:created>
  <dcterms:modified xsi:type="dcterms:W3CDTF">2021-08-25T08:24:05Z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1033-11.2.0.10223</vt:lpwstr>
  </property>
</Properties>
</file>