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21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7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58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2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3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3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A48F-0E59-453E-88A7-AD8DA7D1FAD1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0E92AD-2028-485A-8815-A7034DCE1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1588-8D4F-496B-BC80-7C938B34D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Eye for Blind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E65A3-563A-4FF8-B082-0FF002BA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27964"/>
            <a:ext cx="8915399" cy="886691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Ankit Chand</a:t>
            </a:r>
          </a:p>
          <a:p>
            <a:pPr algn="r"/>
            <a:r>
              <a:rPr lang="en-US" sz="2400" dirty="0"/>
              <a:t>DDS2020080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53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3C3F-41C1-4F6E-9404-38B9B800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Century Gothic (Body)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088E-6291-4676-AB49-D2471B66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64" y="1427018"/>
            <a:ext cx="10243848" cy="4484204"/>
          </a:xfrm>
        </p:spPr>
        <p:txBody>
          <a:bodyPr>
            <a:normAutofit/>
          </a:bodyPr>
          <a:lstStyle/>
          <a:p>
            <a:r>
              <a:rPr lang="en-US" sz="2000" dirty="0"/>
              <a:t>The idea is to build a product that can explain the contents of an image in the form of speech through caption generation. This model is a use case for blind people and can help them understand any image with the help of speech.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D46859-EEC5-4472-AC96-078EE37DF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457449"/>
            <a:ext cx="7597872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9C79BA4-8C69-4AFA-B77B-A3D21562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4569192"/>
            <a:ext cx="934962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897-3784-4283-B0FB-2BDC29ED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+mn-lt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A61A-5685-4DD8-94A2-86FE4579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18" y="1413164"/>
            <a:ext cx="10229994" cy="4498058"/>
          </a:xfrm>
        </p:spPr>
        <p:txBody>
          <a:bodyPr/>
          <a:lstStyle/>
          <a:p>
            <a:r>
              <a:rPr lang="en-US" sz="2300" dirty="0"/>
              <a:t>Data size: consists of a sentence-based image description having a list of 8,000 images that are each paired with five different captions, which provide clear descriptions of the salient entities and events of the image.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09617509-1C0F-46F1-81C9-C4355D87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91" y="2521526"/>
            <a:ext cx="6705600" cy="433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618F-51A6-4635-B839-AD482C55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latin typeface="+mn-lt"/>
              </a:rPr>
              <a:t>CNN-RNN based Attention model: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27DE-E1BF-417E-9EDB-C5E51629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6" y="1427018"/>
            <a:ext cx="11014364" cy="5430982"/>
          </a:xfrm>
        </p:spPr>
        <p:txBody>
          <a:bodyPr>
            <a:normAutofit/>
          </a:bodyPr>
          <a:lstStyle/>
          <a:p>
            <a:r>
              <a:rPr lang="en-US" sz="2400" dirty="0"/>
              <a:t>Convert contents of an image into text and then further convert text into speech output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Trained the model using Adam Optimizer and categorical cross entropy loss function for 15 epochs.</a:t>
            </a:r>
          </a:p>
          <a:p>
            <a:r>
              <a:rPr lang="en-US" sz="2400" dirty="0"/>
              <a:t>Finally, predicted the test data and its percentage belonging ta a particular category.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39E2AC-941A-41AF-BD42-0F788CD1DF57}"/>
              </a:ext>
            </a:extLst>
          </p:cNvPr>
          <p:cNvSpPr/>
          <p:nvPr/>
        </p:nvSpPr>
        <p:spPr>
          <a:xfrm>
            <a:off x="2411896" y="2785806"/>
            <a:ext cx="715616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8B5DA04-46F6-49D4-8362-DF21E360B800}"/>
              </a:ext>
            </a:extLst>
          </p:cNvPr>
          <p:cNvSpPr/>
          <p:nvPr/>
        </p:nvSpPr>
        <p:spPr>
          <a:xfrm>
            <a:off x="4527847" y="2785806"/>
            <a:ext cx="715616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90408DF-756D-4309-8897-F86B7EFC500A}"/>
              </a:ext>
            </a:extLst>
          </p:cNvPr>
          <p:cNvSpPr/>
          <p:nvPr/>
        </p:nvSpPr>
        <p:spPr>
          <a:xfrm>
            <a:off x="6577175" y="2785806"/>
            <a:ext cx="742727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A38584-F462-4FA9-85F7-5B424B7E74F7}"/>
              </a:ext>
            </a:extLst>
          </p:cNvPr>
          <p:cNvSpPr/>
          <p:nvPr/>
        </p:nvSpPr>
        <p:spPr>
          <a:xfrm>
            <a:off x="8715477" y="2785806"/>
            <a:ext cx="742727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FE540-AD13-4F70-B557-13D3B42F3900}"/>
              </a:ext>
            </a:extLst>
          </p:cNvPr>
          <p:cNvSpPr/>
          <p:nvPr/>
        </p:nvSpPr>
        <p:spPr>
          <a:xfrm>
            <a:off x="991985" y="2570922"/>
            <a:ext cx="141991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EB2A6-F079-4727-B8C9-151665622E13}"/>
              </a:ext>
            </a:extLst>
          </p:cNvPr>
          <p:cNvSpPr/>
          <p:nvPr/>
        </p:nvSpPr>
        <p:spPr>
          <a:xfrm>
            <a:off x="3127512" y="2570922"/>
            <a:ext cx="141991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  <a:p>
            <a:pPr algn="ctr"/>
            <a:r>
              <a:rPr lang="en-US" dirty="0"/>
              <a:t>(CNN)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43850-1983-4E25-A5CD-ED67064B617F}"/>
              </a:ext>
            </a:extLst>
          </p:cNvPr>
          <p:cNvSpPr/>
          <p:nvPr/>
        </p:nvSpPr>
        <p:spPr>
          <a:xfrm>
            <a:off x="5223283" y="2570922"/>
            <a:ext cx="141991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  <a:p>
            <a:pPr algn="ctr"/>
            <a:r>
              <a:rPr lang="en-US" dirty="0"/>
              <a:t>(RNN)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0B42B-6352-4AD7-B856-56F9612290A2}"/>
              </a:ext>
            </a:extLst>
          </p:cNvPr>
          <p:cNvSpPr/>
          <p:nvPr/>
        </p:nvSpPr>
        <p:spPr>
          <a:xfrm>
            <a:off x="7295566" y="2570922"/>
            <a:ext cx="141991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164C9-390C-4DBF-BAAC-1CB83E85E0B5}"/>
              </a:ext>
            </a:extLst>
          </p:cNvPr>
          <p:cNvSpPr/>
          <p:nvPr/>
        </p:nvSpPr>
        <p:spPr>
          <a:xfrm>
            <a:off x="9453501" y="2570922"/>
            <a:ext cx="140027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5184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101525-D5C6-41C6-8B20-1DE9CA36C7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330" y="55554"/>
            <a:ext cx="9460033" cy="68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2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7A56-28B4-431C-84C2-727F646F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3" y="265471"/>
            <a:ext cx="9969910" cy="1639529"/>
          </a:xfrm>
        </p:spPr>
        <p:txBody>
          <a:bodyPr>
            <a:noAutofit/>
          </a:bodyPr>
          <a:lstStyle/>
          <a:p>
            <a:r>
              <a:rPr lang="en-US" sz="2600" dirty="0"/>
              <a:t>BELU score: 88.64</a:t>
            </a:r>
            <a:br>
              <a:rPr lang="en-US" sz="2600" dirty="0"/>
            </a:br>
            <a:r>
              <a:rPr lang="en-US" sz="2600" dirty="0"/>
              <a:t>Real Caption: a little girl in a red snowsuit sits on a snowball in a backyard </a:t>
            </a:r>
            <a:br>
              <a:rPr lang="en-US" sz="2600" dirty="0"/>
            </a:br>
            <a:r>
              <a:rPr lang="en-US" sz="2600" dirty="0"/>
              <a:t>Prediction Caption: a little girl wearing a red snowsuit sits on a snowball in a backyard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430C97-8818-4955-BFD8-71A8C6E50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09" y="2939271"/>
            <a:ext cx="7934420" cy="36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F0476D4-672C-4D4A-9A7E-4A663724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4" y="2495590"/>
            <a:ext cx="3026815" cy="436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0C1A-1217-4CF0-8842-96315249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30014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425</TotalTime>
  <Words>197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Century Gothic (Body)</vt:lpstr>
      <vt:lpstr>Wingdings 3</vt:lpstr>
      <vt:lpstr>Wisp</vt:lpstr>
      <vt:lpstr>Eye for Blind</vt:lpstr>
      <vt:lpstr>Problem Statement</vt:lpstr>
      <vt:lpstr>Workflow</vt:lpstr>
      <vt:lpstr>CNN-RNN based Attention model:</vt:lpstr>
      <vt:lpstr>PowerPoint Presentation</vt:lpstr>
      <vt:lpstr>BELU score: 88.64 Real Caption: a little girl in a red snowsuit sits on a snowball in a backyard  Prediction Caption: a little girl wearing a red snowsuit sits on a snowball in a backyard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for Blind</dc:title>
  <dc:creator>Abhisek Chand</dc:creator>
  <cp:lastModifiedBy>Abhisek Chand</cp:lastModifiedBy>
  <cp:revision>17</cp:revision>
  <dcterms:created xsi:type="dcterms:W3CDTF">2021-07-07T09:57:11Z</dcterms:created>
  <dcterms:modified xsi:type="dcterms:W3CDTF">2021-07-10T15:41:26Z</dcterms:modified>
</cp:coreProperties>
</file>