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</p:sldMasterIdLst>
  <p:notesMasterIdLst>
    <p:notesMasterId r:id="rId6"/>
  </p:notesMasterIdLst>
  <p:sldIdLst>
    <p:sldId id="33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5" autoAdjust="0"/>
    <p:restoredTop sz="92839" autoAdjust="0"/>
  </p:normalViewPr>
  <p:slideViewPr>
    <p:cSldViewPr>
      <p:cViewPr varScale="1">
        <p:scale>
          <a:sx n="69" d="100"/>
          <a:sy n="69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EEC29-0A82-43CB-9F5A-9A00656340F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B6B0B-E5F4-4B8D-BA1F-1F506930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1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6A5A-0893-44FB-88DE-B0404E3B70D3}" type="datetime1">
              <a:rPr lang="en-US" smtClean="0"/>
              <a:t>6/20/2017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B838-F021-42A4-99E6-F96CEB3BB015}" type="datetime1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1627-1192-4990-B502-20D26588F1F2}" type="datetime1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5E0D-B53F-43D6-928F-C6D29749DEC6}" type="datetime1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03B6-9878-4E50-A4CB-AA0AC2A72B24}" type="datetime1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8300-6F3E-457E-8FEF-CD6E763C6647}" type="datetime1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8C3-A4C7-4437-91AD-C251A102763D}" type="datetime1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B81-3426-449A-AC02-2115157DA067}" type="datetime1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626-576F-4263-8CD8-E2A8E2E706CE}" type="datetime1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BB6-1968-4649-8206-29DAA8E2F660}" type="datetime1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0E35-B4A7-4A1D-8B57-65394C8D3E8B}" type="datetime1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99E638-3CE1-4E94-901F-9D1A83BB148A}" type="datetime1">
              <a:rPr lang="en-US" smtClean="0"/>
              <a:t>6/20/2017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68A1C1-E094-4A46-99D4-521E658837E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559523" cy="439964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A1C1-E094-4A46-99D4-521E658837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A76542DB5A8C4D9949589B5A9AA98F" ma:contentTypeVersion="0" ma:contentTypeDescription="Create a new document." ma:contentTypeScope="" ma:versionID="24c4510bc55ccdd58850e6e59c0c501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A622FE-5073-4013-9B7C-4D34EDDB6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6ADE2C-42F0-483A-BF22-DF9CE99C80B6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A989AAE-8AB4-41AD-A2C7-32ECAC0CC8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Annuities</dc:title>
  <dc:creator>Chandrakanth Ullagaddi</dc:creator>
  <cp:lastModifiedBy>Kasturi Bhanuchander</cp:lastModifiedBy>
  <cp:revision>207</cp:revision>
  <dcterms:created xsi:type="dcterms:W3CDTF">2014-07-02T10:22:13Z</dcterms:created>
  <dcterms:modified xsi:type="dcterms:W3CDTF">2017-06-20T07:21:50Z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0x010100DBA76542DB5A8C4D9949589B5A9AA98F</vt:lpwstr>
  </property>
</Properties>
</file>