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9" r:id="rId2"/>
    <p:sldId id="260" r:id="rId3"/>
    <p:sldId id="265" r:id="rId4"/>
    <p:sldId id="266" r:id="rId5"/>
    <p:sldId id="267" r:id="rId6"/>
    <p:sldId id="271" r:id="rId7"/>
    <p:sldId id="272" r:id="rId8"/>
    <p:sldId id="276" r:id="rId9"/>
    <p:sldId id="273" r:id="rId10"/>
    <p:sldId id="274" r:id="rId11"/>
    <p:sldId id="275" r:id="rId12"/>
    <p:sldId id="268" r:id="rId13"/>
    <p:sldId id="269" r:id="rId14"/>
    <p:sldId id="277" r:id="rId15"/>
    <p:sldId id="278" r:id="rId16"/>
    <p:sldId id="279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0AE7-BE15-4E81-936D-CD2D3459F88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130C-DC4D-44A0-8771-066A2BB6B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6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2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5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78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3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6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7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5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9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3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2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4922-7646-4CED-BC68-369628DE5B1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DE2067-8BF3-45AB-BE65-C2221223A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F2FB0-B4BE-6F65-054E-EE0E456EC1EF}"/>
              </a:ext>
            </a:extLst>
          </p:cNvPr>
          <p:cNvSpPr txBox="1"/>
          <p:nvPr/>
        </p:nvSpPr>
        <p:spPr>
          <a:xfrm>
            <a:off x="1083733" y="8382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Diabetes Prediction Using Machine Learning Using Python And It’s Libraries 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285C5-2931-577B-D9AF-1FC8F5793817}"/>
              </a:ext>
            </a:extLst>
          </p:cNvPr>
          <p:cNvSpPr txBox="1"/>
          <p:nvPr/>
        </p:nvSpPr>
        <p:spPr>
          <a:xfrm>
            <a:off x="1083733" y="1915418"/>
            <a:ext cx="612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Analyzing and Predicting Diabetes with Various Classifiers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17549-860A-3113-2D42-F5272A5C17F6}"/>
              </a:ext>
            </a:extLst>
          </p:cNvPr>
          <p:cNvSpPr txBox="1"/>
          <p:nvPr/>
        </p:nvSpPr>
        <p:spPr>
          <a:xfrm>
            <a:off x="1083368" y="2284750"/>
            <a:ext cx="612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Presented by</a:t>
            </a:r>
            <a:r>
              <a:rPr lang="en-IN" dirty="0"/>
              <a:t>: Chandan Kumar</a:t>
            </a:r>
          </a:p>
        </p:txBody>
      </p:sp>
      <p:pic>
        <p:nvPicPr>
          <p:cNvPr id="1028" name="Picture 4" descr="Diabetes Prediction in Machine Learning using Python">
            <a:extLst>
              <a:ext uri="{FF2B5EF4-FFF2-40B4-BE49-F238E27FC236}">
                <a16:creationId xmlns:a16="http://schemas.microsoft.com/office/drawing/2014/main" id="{55790D3B-E2CD-7D06-10F6-C62ED91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32" y="2992636"/>
            <a:ext cx="4783667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1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401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PiePlot</a:t>
            </a:r>
            <a:r>
              <a:rPr lang="en-US" dirty="0"/>
              <a:t> To Visualize Target Column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8AC4-A290-54D4-3EC6-8BE35548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868311"/>
            <a:ext cx="7217833" cy="4811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D9C66-B185-2A9B-BF13-5B9193312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024063"/>
            <a:ext cx="6208183" cy="4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578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ViolinPlot</a:t>
            </a:r>
            <a:r>
              <a:rPr lang="en-US" dirty="0"/>
              <a:t> To Visualize Distribution Of Numeric Data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8AC4-A290-54D4-3EC6-8BE35548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868311"/>
            <a:ext cx="7217833" cy="4811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CA8FD-3A95-BC79-4A50-5D952F14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728841"/>
            <a:ext cx="7116233" cy="47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D224E-F381-974C-CB50-0601A88F577E}"/>
              </a:ext>
            </a:extLst>
          </p:cNvPr>
          <p:cNvSpPr txBox="1"/>
          <p:nvPr/>
        </p:nvSpPr>
        <p:spPr>
          <a:xfrm>
            <a:off x="971550" y="1561237"/>
            <a:ext cx="7935383" cy="397031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/>
              <a:t>Models Used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 Nearest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Support Vector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Training Process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Fit each model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401275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Model Evaluation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D224E-F381-974C-CB50-0601A88F577E}"/>
              </a:ext>
            </a:extLst>
          </p:cNvPr>
          <p:cNvSpPr txBox="1"/>
          <p:nvPr/>
        </p:nvSpPr>
        <p:spPr>
          <a:xfrm>
            <a:off x="971550" y="1561237"/>
            <a:ext cx="7935383" cy="267765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800" b="1" dirty="0"/>
              <a:t>Metrics</a:t>
            </a:r>
            <a:r>
              <a:rPr lang="en-IN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F1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ROC AUC</a:t>
            </a:r>
          </a:p>
        </p:txBody>
      </p:sp>
    </p:spTree>
    <p:extLst>
      <p:ext uri="{BB962C8B-B14F-4D97-AF65-F5344CB8AC3E}">
        <p14:creationId xmlns:p14="http://schemas.microsoft.com/office/powerpoint/2010/main" val="412486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Metrics: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8B062F-AACA-E75D-CFC8-1AC43FDFB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54777"/>
              </p:ext>
            </p:extLst>
          </p:nvPr>
        </p:nvGraphicFramePr>
        <p:xfrm>
          <a:off x="971550" y="1807634"/>
          <a:ext cx="8544984" cy="321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711">
                  <a:extLst>
                    <a:ext uri="{9D8B030D-6E8A-4147-A177-3AD203B41FA5}">
                      <a16:colId xmlns:a16="http://schemas.microsoft.com/office/drawing/2014/main" val="1030836185"/>
                    </a:ext>
                  </a:extLst>
                </a:gridCol>
                <a:gridCol w="1344740">
                  <a:extLst>
                    <a:ext uri="{9D8B030D-6E8A-4147-A177-3AD203B41FA5}">
                      <a16:colId xmlns:a16="http://schemas.microsoft.com/office/drawing/2014/main" val="22639738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99346689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1030796829"/>
                    </a:ext>
                  </a:extLst>
                </a:gridCol>
                <a:gridCol w="1327501">
                  <a:extLst>
                    <a:ext uri="{9D8B030D-6E8A-4147-A177-3AD203B41FA5}">
                      <a16:colId xmlns:a16="http://schemas.microsoft.com/office/drawing/2014/main" val="3417196931"/>
                    </a:ext>
                  </a:extLst>
                </a:gridCol>
                <a:gridCol w="1212499">
                  <a:extLst>
                    <a:ext uri="{9D8B030D-6E8A-4147-A177-3AD203B41FA5}">
                      <a16:colId xmlns:a16="http://schemas.microsoft.com/office/drawing/2014/main" val="1001694191"/>
                    </a:ext>
                  </a:extLst>
                </a:gridCol>
              </a:tblGrid>
              <a:tr h="4840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87360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254090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0.7586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14346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93310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r>
                        <a:rPr lang="en-IN"/>
                        <a:t>K Nearest Neighbors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46454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r>
                        <a:rPr lang="en-IN" dirty="0"/>
                        <a:t>Support Vector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15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User Input and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D224E-F381-974C-CB50-0601A88F577E}"/>
              </a:ext>
            </a:extLst>
          </p:cNvPr>
          <p:cNvSpPr txBox="1"/>
          <p:nvPr/>
        </p:nvSpPr>
        <p:spPr>
          <a:xfrm>
            <a:off x="971550" y="1561237"/>
            <a:ext cx="7935383" cy="310854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/>
              <a:t>User Input Features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List of input features: Glucose, Blood Pressure, Insulin, BMI, Diabetes Pedigree Function, 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Prediction Results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Display how the application predicts diabetes based on user input for each model.</a:t>
            </a:r>
          </a:p>
        </p:txBody>
      </p:sp>
    </p:spTree>
    <p:extLst>
      <p:ext uri="{BB962C8B-B14F-4D97-AF65-F5344CB8AC3E}">
        <p14:creationId xmlns:p14="http://schemas.microsoft.com/office/powerpoint/2010/main" val="173568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Application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F3FD8-710E-69D7-07AD-593130B5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90133"/>
            <a:ext cx="7292116" cy="51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1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Application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F3FD8-710E-69D7-07AD-593130B5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90133"/>
            <a:ext cx="7292116" cy="5151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75218-EF54-4024-8C46-BFE2156F3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90133"/>
            <a:ext cx="7292118" cy="51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26BCFA-D15F-5DCF-DACE-EE109866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73189"/>
            <a:ext cx="9577917" cy="529375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The objective of this project was to predict the likelihood of diabetes in patients using various machine learning classifiers.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We used the Pima Indians Diabetes Dataset and performed data preprocessing steps including feature scaling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imputation of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Five different models were trained: Logistic Regression, Random Forest Classifier, Decision Tree Classifier, K Nearest Neighbors, and Support Vector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Each model was evaluated using metrics such as accuracy, precision, recall, F1 score, and ROC AUC score. </a:t>
            </a:r>
          </a:p>
        </p:txBody>
      </p:sp>
    </p:spTree>
    <p:extLst>
      <p:ext uri="{BB962C8B-B14F-4D97-AF65-F5344CB8AC3E}">
        <p14:creationId xmlns:p14="http://schemas.microsoft.com/office/powerpoint/2010/main" val="9590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D224E-F381-974C-CB50-0601A88F577E}"/>
              </a:ext>
            </a:extLst>
          </p:cNvPr>
          <p:cNvSpPr txBox="1"/>
          <p:nvPr/>
        </p:nvSpPr>
        <p:spPr>
          <a:xfrm>
            <a:off x="971550" y="1561237"/>
            <a:ext cx="7935383" cy="310854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predict the likelihood of diabetes in patients using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compare the performance of different classifiers in predicting diabetes.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Dataset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Pima Indians Diabetes Dataset</a:t>
            </a:r>
          </a:p>
        </p:txBody>
      </p:sp>
    </p:spTree>
    <p:extLst>
      <p:ext uri="{BB962C8B-B14F-4D97-AF65-F5344CB8AC3E}">
        <p14:creationId xmlns:p14="http://schemas.microsoft.com/office/powerpoint/2010/main" val="33732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441867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Data Preprocessing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DB52B9-4D55-0EDA-63E4-EB70F6CE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88198"/>
            <a:ext cx="8604250" cy="440120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Load dataset and remove irrelevant features ('Pregnancies',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SkinThickness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’).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Split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Scale features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StandardScaler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Impute missing values in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BloodPressure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', 'Insulin', and 'BMI' with the mean. </a:t>
            </a:r>
          </a:p>
        </p:txBody>
      </p:sp>
    </p:spTree>
    <p:extLst>
      <p:ext uri="{BB962C8B-B14F-4D97-AF65-F5344CB8AC3E}">
        <p14:creationId xmlns:p14="http://schemas.microsoft.com/office/powerpoint/2010/main" val="35041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D224E-F381-974C-CB50-0601A88F577E}"/>
              </a:ext>
            </a:extLst>
          </p:cNvPr>
          <p:cNvSpPr txBox="1"/>
          <p:nvPr/>
        </p:nvSpPr>
        <p:spPr>
          <a:xfrm>
            <a:off x="971550" y="1561237"/>
            <a:ext cx="7935383" cy="353943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/>
              <a:t>Exploratory Data Analysis</a:t>
            </a:r>
          </a:p>
          <a:p>
            <a:r>
              <a:rPr lang="en-US" sz="2800" b="1" dirty="0"/>
              <a:t>Feature Distribution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Histogram or boxplot for key features (Glucose, </a:t>
            </a:r>
            <a:r>
              <a:rPr lang="en-US" sz="2800" dirty="0" err="1"/>
              <a:t>BloodPressure</a:t>
            </a:r>
            <a:r>
              <a:rPr lang="en-US" sz="2800" dirty="0"/>
              <a:t>, BMI,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Target Variable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Bar chart showing the distribution of the 'Outcome' variable (Diabetic vs. Not Diabetic).</a:t>
            </a:r>
          </a:p>
        </p:txBody>
      </p:sp>
    </p:spTree>
    <p:extLst>
      <p:ext uri="{BB962C8B-B14F-4D97-AF65-F5344CB8AC3E}">
        <p14:creationId xmlns:p14="http://schemas.microsoft.com/office/powerpoint/2010/main" val="42480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33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1.BoxPlot To Visualize Outliers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8AC4-A290-54D4-3EC6-8BE35548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868311"/>
            <a:ext cx="7217833" cy="48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583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2.Heatmap To Visualize Correlation Between Columns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55AAE-B2E7-90FA-292C-82142948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6695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39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HistPlot</a:t>
            </a:r>
            <a:r>
              <a:rPr lang="en-US" dirty="0"/>
              <a:t> To Visualize Frequency - </a:t>
            </a:r>
            <a:r>
              <a:rPr lang="en-US" dirty="0" err="1"/>
              <a:t>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8AC4-A290-54D4-3EC6-8BE35548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868311"/>
            <a:ext cx="7217833" cy="4811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68060-061E-BC9B-18F4-74AAB0A0D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4269"/>
            <a:ext cx="5971117" cy="49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9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403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HistPlot</a:t>
            </a:r>
            <a:r>
              <a:rPr lang="en-US" dirty="0"/>
              <a:t> To Visualize Frequency - ii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8AC4-A290-54D4-3EC6-8BE35548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868311"/>
            <a:ext cx="7217833" cy="4811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68060-061E-BC9B-18F4-74AAB0A0D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4269"/>
            <a:ext cx="5971117" cy="4975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68DBA-0D44-5565-C71E-2A3BCF1D1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5" y="1728841"/>
            <a:ext cx="7023100" cy="46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A3FB3-A443-2634-0C18-468ABFC82255}"/>
              </a:ext>
            </a:extLst>
          </p:cNvPr>
          <p:cNvSpPr txBox="1"/>
          <p:nvPr/>
        </p:nvSpPr>
        <p:spPr>
          <a:xfrm>
            <a:off x="971550" y="551933"/>
            <a:ext cx="61256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Plots: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2E79-5D1A-E0AC-7430-54B0BB57A54D}"/>
              </a:ext>
            </a:extLst>
          </p:cNvPr>
          <p:cNvSpPr txBox="1"/>
          <p:nvPr/>
        </p:nvSpPr>
        <p:spPr>
          <a:xfrm>
            <a:off x="939765" y="1359509"/>
            <a:ext cx="602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4.PairPlot To Visualize Relationship Between All Columns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8AC4-A290-54D4-3EC6-8BE35548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9" y="1868311"/>
            <a:ext cx="7217833" cy="4811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F86B-A53C-A5AA-51F7-E815CE3B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2" y="1728841"/>
            <a:ext cx="6366765" cy="48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9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434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Trebuchet MS (Body)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Kumar</dc:creator>
  <cp:lastModifiedBy>Chandan Kumar</cp:lastModifiedBy>
  <cp:revision>1</cp:revision>
  <dcterms:created xsi:type="dcterms:W3CDTF">2024-05-30T14:06:59Z</dcterms:created>
  <dcterms:modified xsi:type="dcterms:W3CDTF">2024-05-30T15:00:12Z</dcterms:modified>
</cp:coreProperties>
</file>