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  <a:srgbClr val="011911"/>
    <a:srgbClr val="225437"/>
    <a:srgbClr val="110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36D6B-1EAD-4D03-A92D-E0130E493279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59D9C-D348-42FA-AF6F-B075EEEF48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91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8A5-4B35-122F-2236-B55934C1E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F206F-6412-1F96-96F3-A057848A2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08DC0-F698-B5B3-1110-747187B4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E1356-32A1-297D-DC0D-A3F5E12B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0F920-E46D-F45F-2126-C084AE9F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2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4AE8-FAD4-0B19-EBF3-B9BE8DF0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2D1B3-02B2-ED0E-768E-D3AD708FC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257D-7DE8-33C9-CBFA-B5E9F094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7FCB5-0251-944F-211E-0ABA6777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4AC40-BC74-84CF-F60B-5A9F1CF9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D8327-1DDC-9DFF-B176-9DB2644FA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6EA95-E554-DCA0-3CE6-5F5535B2F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98756-6B61-C7BE-40B0-63D6092F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0ED2A-EF75-6515-16FB-0762AC64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08BD-883B-4DF4-5E73-27B47C03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2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8BD7-EAEA-BFD5-EFC6-A6799882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2E24-F4B6-E9B2-BD5B-F3B48DD0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7C81A-1003-C838-99A7-650A2369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E714F-3C88-CE1C-78A2-E1946DB1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43C76-FF5B-73A6-8FF1-819401F6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19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8CEA-6F69-64B3-275B-2B31D38F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0D8B9-553C-97F9-67B6-39E846E8E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8CFE4-F07C-902A-95FC-6D811C89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67DA-7FD6-FBFB-D4FC-DB0F34AB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35243-7345-6B84-56A0-05E698F3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06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2F81-15FF-54EF-7F7E-7D944CCB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FA78-3DE1-C6B8-59E4-DBD279AE0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B7C09-4F3E-D4B3-74CD-2C21EA49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AD7E1-20F5-8A4A-62B3-E851C7CD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87A64-2B35-ADB0-C940-B6277FAF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10353-6EFC-D890-0D8A-3D15E55A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7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23D4-E200-A957-E2B8-78600621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B51A6-BE4D-3881-5899-56B5DD845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5E347-A245-369B-03FE-07DA447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0628B-E1D2-2AD1-807D-D2E788FA9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5E225-C99C-7E1B-6B25-1F990F345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6E24-4708-7581-072F-B2924248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21B33-FC14-F31A-C6D2-6C87BEB9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78BE2-0CD6-32CE-9CF1-441D24D0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3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3564-F356-210A-4951-32A63BF4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831BD-2A12-3EA8-23CF-FA1E6FEF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45689-037B-11CA-881B-5337F750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469E6-58AA-7CEE-6697-70F2A37C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8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89160-CE3E-D0DD-2C2B-BBD2CAB8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508C7-14E2-333D-0C8F-AAE0AAA4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73D1D-976B-E416-D0F5-BF768998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67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00B6-DD1B-35F0-995B-39B706F9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EACA-CB3A-4E78-4AD6-031DCA05F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974A5-814A-7D09-5006-57E11B08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CD1E7-0943-CCF0-24C2-F5EDB09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A6ADE-D7CD-6555-61ED-CB50F1B7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2B3A-7603-D2EF-A90F-D39C7975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5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3D75-C949-7D6F-62A4-FB92290D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1CDA3-1945-1DDF-218A-F73ADE8AE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E03C0-6F2F-174E-168B-A3E6C33E3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CBC5D-0976-EF7D-0DA6-6BB4B21B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B7E-DDB7-44B9-951E-3F0A4DC7CC9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ED370-A0A7-B2FC-4BFD-42189B90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58ED8-BF45-3904-20D3-48453220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0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833BC-D34F-9A9C-0368-0CA07432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ECB59-1560-DA8F-5003-B9223947D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BA17-0BBC-1BE0-143D-9C7EB00EC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53B7E-DDB7-44B9-951E-3F0A4DC7CC95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5BC7-288E-10E5-1BA4-8EEB81D9E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9F13-DC83-F632-4936-776ACAE89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C8C57-5C79-4329-991A-5FDB2045A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42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D1B7-13B2-12D4-017B-187DCCAE7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880" y="436879"/>
            <a:ext cx="9540240" cy="2174241"/>
          </a:xfrm>
        </p:spPr>
        <p:txBody>
          <a:bodyPr>
            <a:normAutofit/>
          </a:bodyPr>
          <a:lstStyle/>
          <a:p>
            <a:r>
              <a:rPr lang="en-IN" sz="7200" b="1" dirty="0">
                <a:solidFill>
                  <a:schemeClr val="accent4"/>
                </a:solidFill>
                <a:latin typeface="Arial Rounded MT Bold" panose="020F0704030504030204" pitchFamily="34" charset="0"/>
              </a:rPr>
              <a:t>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30BFF-3350-827F-E17B-166FA0ADD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6760" y="2915920"/>
            <a:ext cx="8158480" cy="3637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5400" b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HTML</a:t>
            </a:r>
          </a:p>
          <a:p>
            <a:pPr>
              <a:lnSpc>
                <a:spcPct val="100000"/>
              </a:lnSpc>
            </a:pPr>
            <a:r>
              <a:rPr lang="en-IN" sz="5400" b="1" dirty="0">
                <a:solidFill>
                  <a:schemeClr val="bg1"/>
                </a:solidFill>
                <a:latin typeface="Candara" panose="020E0502030303020204" pitchFamily="34" charset="0"/>
              </a:rPr>
              <a:t>CSS</a:t>
            </a:r>
          </a:p>
          <a:p>
            <a:pPr>
              <a:lnSpc>
                <a:spcPct val="100000"/>
              </a:lnSpc>
            </a:pPr>
            <a:r>
              <a:rPr lang="en-IN" sz="5400" b="1" dirty="0">
                <a:solidFill>
                  <a:srgbClr val="00B050"/>
                </a:solidFill>
                <a:latin typeface="Candara" panose="020E0502030303020204" pitchFamily="34" charset="0"/>
              </a:rPr>
              <a:t>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7B1F0-6B39-73CE-D788-09EBC7F7E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32" y="255640"/>
            <a:ext cx="1558617" cy="35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D1B7-13B2-12D4-017B-187DCCAE7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88" y="212880"/>
            <a:ext cx="9250680" cy="1117601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Book Antiqua" panose="02040602050305030304" pitchFamily="18" charset="0"/>
              </a:rPr>
              <a:t>How Do the Website Work 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30BFF-3350-827F-E17B-166FA0ADD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42538" y="4623024"/>
            <a:ext cx="1924579" cy="44704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accent4"/>
                </a:solidFill>
              </a:rPr>
              <a:t>Web Server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0F966-DDA0-1409-DB3F-B9D190D0E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" y="2483628"/>
            <a:ext cx="1493353" cy="2119732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C200E521-6F21-959F-9E5A-674AE25166CB}"/>
              </a:ext>
            </a:extLst>
          </p:cNvPr>
          <p:cNvSpPr txBox="1">
            <a:spLocks/>
          </p:cNvSpPr>
          <p:nvPr/>
        </p:nvSpPr>
        <p:spPr>
          <a:xfrm flipH="1">
            <a:off x="6214805" y="4603360"/>
            <a:ext cx="2214103" cy="447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accent4"/>
                </a:solidFill>
              </a:rPr>
              <a:t>Local Machine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EB7F85-563A-448E-A9C8-A45617FFE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32" y="255640"/>
            <a:ext cx="1558617" cy="353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19BCD-2177-5C0E-C702-E79BBD3A8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477" y="2623245"/>
            <a:ext cx="2835239" cy="1701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56A8F2-1E5D-7BFD-05A0-5E8FACD22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304" y="1588675"/>
            <a:ext cx="1528302" cy="152830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1EE817-9793-82D1-BE8D-A66530B339A0}"/>
              </a:ext>
            </a:extLst>
          </p:cNvPr>
          <p:cNvCxnSpPr>
            <a:cxnSpLocks/>
          </p:cNvCxnSpPr>
          <p:nvPr/>
        </p:nvCxnSpPr>
        <p:spPr>
          <a:xfrm flipH="1">
            <a:off x="2094280" y="3972228"/>
            <a:ext cx="383539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F3DA13-5261-CDDC-F20F-2DFD16D3C176}"/>
              </a:ext>
            </a:extLst>
          </p:cNvPr>
          <p:cNvCxnSpPr/>
          <p:nvPr/>
        </p:nvCxnSpPr>
        <p:spPr>
          <a:xfrm>
            <a:off x="2123776" y="2999283"/>
            <a:ext cx="3835395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24D493F6-2B13-C04F-43BB-A1CDE873B52A}"/>
              </a:ext>
            </a:extLst>
          </p:cNvPr>
          <p:cNvSpPr txBox="1">
            <a:spLocks/>
          </p:cNvSpPr>
          <p:nvPr/>
        </p:nvSpPr>
        <p:spPr>
          <a:xfrm flipH="1">
            <a:off x="10519548" y="2959955"/>
            <a:ext cx="1369061" cy="447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accent4"/>
                </a:solidFill>
              </a:rPr>
              <a:t>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F3F1B-5E6B-AD91-856F-97AD231BF977}"/>
              </a:ext>
            </a:extLst>
          </p:cNvPr>
          <p:cNvSpPr txBox="1"/>
          <p:nvPr/>
        </p:nvSpPr>
        <p:spPr>
          <a:xfrm>
            <a:off x="2210248" y="4075394"/>
            <a:ext cx="373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Users request to find a website from the server through the browser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93FD99-5A62-C8E6-A63B-648A15B2EE88}"/>
              </a:ext>
            </a:extLst>
          </p:cNvPr>
          <p:cNvSpPr txBox="1"/>
          <p:nvPr/>
        </p:nvSpPr>
        <p:spPr>
          <a:xfrm>
            <a:off x="2142520" y="2283825"/>
            <a:ext cx="3738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Server returns response in the form of (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HTML, CSS, JavaScript )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7F7B89-15AD-5E2B-ED47-4E86A75E2055}"/>
              </a:ext>
            </a:extLst>
          </p:cNvPr>
          <p:cNvSpPr txBox="1"/>
          <p:nvPr/>
        </p:nvSpPr>
        <p:spPr>
          <a:xfrm rot="20966706">
            <a:off x="8261370" y="2603751"/>
            <a:ext cx="2383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https://www.example.com</a:t>
            </a:r>
            <a:endParaRPr lang="en-IN" sz="1400" dirty="0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4A8A78-864D-85BF-9B77-6F9BE61E9229}"/>
              </a:ext>
            </a:extLst>
          </p:cNvPr>
          <p:cNvCxnSpPr>
            <a:cxnSpLocks/>
          </p:cNvCxnSpPr>
          <p:nvPr/>
        </p:nvCxnSpPr>
        <p:spPr>
          <a:xfrm flipH="1">
            <a:off x="8278761" y="2691578"/>
            <a:ext cx="2261420" cy="42539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FBEAE7C-8B81-1B96-ADE9-8CDB060B9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332" y="3796608"/>
            <a:ext cx="1081341" cy="153490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C2A4ED9-160D-7072-62A9-BDE52FFB2E4C}"/>
              </a:ext>
            </a:extLst>
          </p:cNvPr>
          <p:cNvSpPr txBox="1"/>
          <p:nvPr/>
        </p:nvSpPr>
        <p:spPr>
          <a:xfrm rot="20966706">
            <a:off x="8203295" y="2267348"/>
            <a:ext cx="238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Search on Browser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071C667-5EE7-7E64-440C-87AEE11A8FE9}"/>
              </a:ext>
            </a:extLst>
          </p:cNvPr>
          <p:cNvSpPr txBox="1">
            <a:spLocks/>
          </p:cNvSpPr>
          <p:nvPr/>
        </p:nvSpPr>
        <p:spPr>
          <a:xfrm flipH="1">
            <a:off x="10211931" y="5331939"/>
            <a:ext cx="1924579" cy="447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accent4"/>
                </a:solidFill>
              </a:rPr>
              <a:t>DNS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810ABD-E51A-CF37-603D-59BEEAFA33DA}"/>
              </a:ext>
            </a:extLst>
          </p:cNvPr>
          <p:cNvSpPr txBox="1"/>
          <p:nvPr/>
        </p:nvSpPr>
        <p:spPr>
          <a:xfrm>
            <a:off x="9867133" y="5721125"/>
            <a:ext cx="232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( Domain Name System</a:t>
            </a:r>
            <a:r>
              <a:rPr lang="en-IN" sz="1400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. ) </a:t>
            </a:r>
            <a:endParaRPr lang="en-IN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F62421-9523-0C45-2612-021B5355930B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8350252" y="3997779"/>
            <a:ext cx="2283080" cy="5662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D1F46E-9420-A982-C3FF-543E3C40195A}"/>
              </a:ext>
            </a:extLst>
          </p:cNvPr>
          <p:cNvCxnSpPr>
            <a:cxnSpLocks/>
          </p:cNvCxnSpPr>
          <p:nvPr/>
        </p:nvCxnSpPr>
        <p:spPr>
          <a:xfrm>
            <a:off x="8442936" y="3735413"/>
            <a:ext cx="2268572" cy="55579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DF76E77-1754-ED31-504B-45A088A4293C}"/>
              </a:ext>
            </a:extLst>
          </p:cNvPr>
          <p:cNvSpPr txBox="1"/>
          <p:nvPr/>
        </p:nvSpPr>
        <p:spPr>
          <a:xfrm rot="848463">
            <a:off x="8341364" y="3715652"/>
            <a:ext cx="2343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https://www.example.com</a:t>
            </a:r>
            <a:endParaRPr lang="en-IN" sz="1400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17EE7E-F48B-CD3B-E3AD-F41D9A335BCC}"/>
              </a:ext>
            </a:extLst>
          </p:cNvPr>
          <p:cNvSpPr txBox="1"/>
          <p:nvPr/>
        </p:nvSpPr>
        <p:spPr>
          <a:xfrm rot="848463">
            <a:off x="8338244" y="4338644"/>
            <a:ext cx="2383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12.45.56.67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E9E496-AE67-F230-AC61-04649D236140}"/>
              </a:ext>
            </a:extLst>
          </p:cNvPr>
          <p:cNvSpPr txBox="1"/>
          <p:nvPr/>
        </p:nvSpPr>
        <p:spPr>
          <a:xfrm>
            <a:off x="2849672" y="4765898"/>
            <a:ext cx="238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12.45.56.67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9142488-C62F-00BC-BBF4-F55350C6AF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627" y="1861021"/>
            <a:ext cx="1438915" cy="5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8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7" grpId="0"/>
      <p:bldP spid="19" grpId="0"/>
      <p:bldP spid="20" grpId="0"/>
      <p:bldP spid="22" grpId="0"/>
      <p:bldP spid="32" grpId="0"/>
      <p:bldP spid="33" grpId="0"/>
      <p:bldP spid="34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18F72-C2AF-51C2-DC3F-9928F555A6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45" y="1253151"/>
            <a:ext cx="8294669" cy="43516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19000" endPos="65000" dist="508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E09786-A0B4-AF71-445F-F85FF61F7B10}"/>
              </a:ext>
            </a:extLst>
          </p:cNvPr>
          <p:cNvSpPr txBox="1"/>
          <p:nvPr/>
        </p:nvSpPr>
        <p:spPr>
          <a:xfrm>
            <a:off x="4230233" y="2767280"/>
            <a:ext cx="43556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b="1" dirty="0">
                <a:solidFill>
                  <a:schemeClr val="accent4"/>
                </a:solidFill>
                <a:latin typeface="Berlin Sans FB Demi" panose="020E0802020502020306" pitchFamily="34" charset="0"/>
              </a:rPr>
              <a:t>H T M 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4A2C4-E54D-9E39-9083-C64AB0E45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32" y="255640"/>
            <a:ext cx="1558617" cy="35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7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B4A2C4-E54D-9E39-9083-C64AB0E45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32" y="255640"/>
            <a:ext cx="1558617" cy="3539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E8D038-170E-64A0-7673-211803EF139C}"/>
              </a:ext>
            </a:extLst>
          </p:cNvPr>
          <p:cNvSpPr txBox="1"/>
          <p:nvPr/>
        </p:nvSpPr>
        <p:spPr>
          <a:xfrm>
            <a:off x="548640" y="1981200"/>
            <a:ext cx="10856779" cy="417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  <a:latin typeface="Candara" panose="020E0502030303020204" pitchFamily="34" charset="0"/>
              </a:rPr>
              <a:t>HTML stands for </a:t>
            </a:r>
            <a:r>
              <a:rPr lang="en-IN" sz="3000" b="1" dirty="0">
                <a:solidFill>
                  <a:srgbClr val="00B050"/>
                </a:solidFill>
                <a:latin typeface="Candara" panose="020E0502030303020204" pitchFamily="34" charset="0"/>
              </a:rPr>
              <a:t>Hyper Text Markup Language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1"/>
                </a:solidFill>
                <a:latin typeface="Candara" panose="020E0502030303020204" pitchFamily="34" charset="0"/>
              </a:rPr>
              <a:t>HTML is the standard markup Language for creating web pages and describes the structure of a Web Page.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Candara" panose="020E0502030303020204" pitchFamily="34" charset="0"/>
              </a:rPr>
              <a:t>HTML elements tell the browser how to display content.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/>
                </a:solidFill>
                <a:latin typeface="Candara" panose="020E0502030303020204" pitchFamily="34" charset="0"/>
              </a:rPr>
              <a:t>HTML provides a stable skeleton to web Applications and Websites.</a:t>
            </a:r>
            <a:endParaRPr lang="en-IN" sz="3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9B36C-7D3B-3B4F-DF8E-9D709304DCB3}"/>
              </a:ext>
            </a:extLst>
          </p:cNvPr>
          <p:cNvSpPr txBox="1"/>
          <p:nvPr/>
        </p:nvSpPr>
        <p:spPr>
          <a:xfrm>
            <a:off x="5064760" y="751952"/>
            <a:ext cx="206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22354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B4A2C4-E54D-9E39-9083-C64AB0E45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32" y="255640"/>
            <a:ext cx="1558617" cy="353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49B36C-7D3B-3B4F-DF8E-9D709304DCB3}"/>
              </a:ext>
            </a:extLst>
          </p:cNvPr>
          <p:cNvSpPr txBox="1"/>
          <p:nvPr/>
        </p:nvSpPr>
        <p:spPr>
          <a:xfrm>
            <a:off x="955040" y="751952"/>
            <a:ext cx="726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Download VS Code Editor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FBFEF-2997-DD8E-3B2F-8530EF55AB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48" y="2080288"/>
            <a:ext cx="3672784" cy="3672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1FED8-5BF7-F8D0-0AE3-7AC324A6A15D}"/>
              </a:ext>
            </a:extLst>
          </p:cNvPr>
          <p:cNvSpPr txBox="1"/>
          <p:nvPr/>
        </p:nvSpPr>
        <p:spPr>
          <a:xfrm>
            <a:off x="1097280" y="2242848"/>
            <a:ext cx="595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Search on Browser </a:t>
            </a:r>
            <a:r>
              <a:rPr lang="en-US" sz="2400" dirty="0">
                <a:solidFill>
                  <a:srgbClr val="00B050"/>
                </a:solidFill>
              </a:rPr>
              <a:t>vs code editor download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387FD1-ED47-37BD-88D1-3920D21959C4}"/>
              </a:ext>
            </a:extLst>
          </p:cNvPr>
          <p:cNvSpPr txBox="1"/>
          <p:nvPr/>
        </p:nvSpPr>
        <p:spPr>
          <a:xfrm>
            <a:off x="1097280" y="3201852"/>
            <a:ext cx="760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Select this Link :  </a:t>
            </a:r>
            <a:r>
              <a:rPr lang="en-US" sz="2400" dirty="0">
                <a:solidFill>
                  <a:srgbClr val="00B050"/>
                </a:solidFill>
              </a:rPr>
              <a:t>https://code.visualstudio.com/download</a:t>
            </a:r>
            <a:endParaRPr lang="en-IN" sz="2400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F0E85-70E8-E194-4283-AA35EBA63A3F}"/>
              </a:ext>
            </a:extLst>
          </p:cNvPr>
          <p:cNvSpPr txBox="1"/>
          <p:nvPr/>
        </p:nvSpPr>
        <p:spPr>
          <a:xfrm>
            <a:off x="1097280" y="4246629"/>
            <a:ext cx="991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You can </a:t>
            </a:r>
            <a:r>
              <a:rPr lang="en-US" sz="2400" dirty="0">
                <a:solidFill>
                  <a:srgbClr val="00B0F0"/>
                </a:solidFill>
              </a:rPr>
              <a:t>download</a:t>
            </a:r>
            <a:r>
              <a:rPr lang="en-US" sz="2400" dirty="0">
                <a:solidFill>
                  <a:schemeClr val="bg1"/>
                </a:solidFill>
              </a:rPr>
              <a:t> it by selecting the option according to your device.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87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9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B4A2C4-E54D-9E39-9083-C64AB0E45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32" y="255640"/>
            <a:ext cx="1558617" cy="353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49B36C-7D3B-3B4F-DF8E-9D709304DCB3}"/>
              </a:ext>
            </a:extLst>
          </p:cNvPr>
          <p:cNvSpPr txBox="1"/>
          <p:nvPr/>
        </p:nvSpPr>
        <p:spPr>
          <a:xfrm>
            <a:off x="196645" y="609601"/>
            <a:ext cx="8082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Basic Structure of 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56B27-3B1D-00A9-B7AF-25DEA079EE96}"/>
              </a:ext>
            </a:extLst>
          </p:cNvPr>
          <p:cNvSpPr txBox="1"/>
          <p:nvPr/>
        </p:nvSpPr>
        <p:spPr>
          <a:xfrm>
            <a:off x="528320" y="1810941"/>
            <a:ext cx="11152769" cy="40318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  <a:prstDash val="lg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endParaRPr lang="en-IN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D4D4D4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IN" sz="20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  // html code write here...</a:t>
            </a:r>
          </a:p>
          <a:p>
            <a:pPr lvl="1"/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1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228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Rounded MT Bold</vt:lpstr>
      <vt:lpstr>Berlin Sans FB Demi</vt:lpstr>
      <vt:lpstr>Book Antiqua</vt:lpstr>
      <vt:lpstr>Calibri</vt:lpstr>
      <vt:lpstr>Calibri Light</vt:lpstr>
      <vt:lpstr>Candara</vt:lpstr>
      <vt:lpstr>Consolas</vt:lpstr>
      <vt:lpstr>Nunito</vt:lpstr>
      <vt:lpstr>Office Theme</vt:lpstr>
      <vt:lpstr>Web Development</vt:lpstr>
      <vt:lpstr>How Do the Website Work ?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Kumar</dc:creator>
  <cp:lastModifiedBy>Chandan Kumar</cp:lastModifiedBy>
  <cp:revision>5</cp:revision>
  <dcterms:created xsi:type="dcterms:W3CDTF">2023-10-06T04:13:17Z</dcterms:created>
  <dcterms:modified xsi:type="dcterms:W3CDTF">2023-10-07T11:23:43Z</dcterms:modified>
</cp:coreProperties>
</file>