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6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BDB09-3F40-463B-A23E-5810C44572AF}" v="29" dt="2024-07-15T06:32:14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 raj" userId="bfd29635338bfd29" providerId="LiveId" clId="{84CBDB09-3F40-463B-A23E-5810C44572AF}"/>
    <pc:docChg chg="undo redo custSel addSld delSld modSld sldOrd">
      <pc:chgData name="chandan raj" userId="bfd29635338bfd29" providerId="LiveId" clId="{84CBDB09-3F40-463B-A23E-5810C44572AF}" dt="2024-07-15T06:33:18.053" v="66"/>
      <pc:docMkLst>
        <pc:docMk/>
      </pc:docMkLst>
      <pc:sldChg chg="addSp modSp add mod ord">
        <pc:chgData name="chandan raj" userId="bfd29635338bfd29" providerId="LiveId" clId="{84CBDB09-3F40-463B-A23E-5810C44572AF}" dt="2024-07-15T06:33:18.053" v="66"/>
        <pc:sldMkLst>
          <pc:docMk/>
          <pc:sldMk cId="2960664824" sldId="264"/>
        </pc:sldMkLst>
        <pc:spChg chg="mod">
          <ac:chgData name="chandan raj" userId="bfd29635338bfd29" providerId="LiveId" clId="{84CBDB09-3F40-463B-A23E-5810C44572AF}" dt="2024-07-15T06:22:33.326" v="4" actId="1076"/>
          <ac:spMkLst>
            <pc:docMk/>
            <pc:sldMk cId="2960664824" sldId="264"/>
            <ac:spMk id="3" creationId="{A2481DE4-B542-6065-E68C-253F23F76F49}"/>
          </ac:spMkLst>
        </pc:spChg>
        <pc:picChg chg="add mod">
          <ac:chgData name="chandan raj" userId="bfd29635338bfd29" providerId="LiveId" clId="{84CBDB09-3F40-463B-A23E-5810C44572AF}" dt="2024-07-15T06:22:43.635" v="5" actId="14100"/>
          <ac:picMkLst>
            <pc:docMk/>
            <pc:sldMk cId="2960664824" sldId="264"/>
            <ac:picMk id="1026" creationId="{D426542C-9DA0-EA8F-E5EC-8330044A375C}"/>
          </ac:picMkLst>
        </pc:picChg>
      </pc:sldChg>
      <pc:sldChg chg="addSp delSp modSp add del mod">
        <pc:chgData name="chandan raj" userId="bfd29635338bfd29" providerId="LiveId" clId="{84CBDB09-3F40-463B-A23E-5810C44572AF}" dt="2024-07-15T06:32:55.865" v="64" actId="2696"/>
        <pc:sldMkLst>
          <pc:docMk/>
          <pc:sldMk cId="4086453562" sldId="265"/>
        </pc:sldMkLst>
        <pc:spChg chg="mod ord">
          <ac:chgData name="chandan raj" userId="bfd29635338bfd29" providerId="LiveId" clId="{84CBDB09-3F40-463B-A23E-5810C44572AF}" dt="2024-07-15T06:30:15.242" v="23" actId="26606"/>
          <ac:spMkLst>
            <pc:docMk/>
            <pc:sldMk cId="4086453562" sldId="265"/>
            <ac:spMk id="3" creationId="{A2481DE4-B542-6065-E68C-253F23F76F49}"/>
          </ac:spMkLst>
        </pc:spChg>
        <pc:spChg chg="add">
          <ac:chgData name="chandan raj" userId="bfd29635338bfd29" providerId="LiveId" clId="{84CBDB09-3F40-463B-A23E-5810C44572AF}" dt="2024-07-15T06:29:23.873" v="13"/>
          <ac:spMkLst>
            <pc:docMk/>
            <pc:sldMk cId="4086453562" sldId="265"/>
            <ac:spMk id="5" creationId="{C0CE12F1-56FD-3747-72B6-FEB033B7F4AA}"/>
          </ac:spMkLst>
        </pc:spChg>
        <pc:spChg chg="add mod">
          <ac:chgData name="chandan raj" userId="bfd29635338bfd29" providerId="LiveId" clId="{84CBDB09-3F40-463B-A23E-5810C44572AF}" dt="2024-07-15T06:30:14.333" v="22" actId="20577"/>
          <ac:spMkLst>
            <pc:docMk/>
            <pc:sldMk cId="4086453562" sldId="265"/>
            <ac:spMk id="6" creationId="{5B3FCD50-178C-6901-F6DC-732490ECE7AB}"/>
          </ac:spMkLst>
        </pc:spChg>
        <pc:spChg chg="add">
          <ac:chgData name="chandan raj" userId="bfd29635338bfd29" providerId="LiveId" clId="{84CBDB09-3F40-463B-A23E-5810C44572AF}" dt="2024-07-15T06:29:41.486" v="15"/>
          <ac:spMkLst>
            <pc:docMk/>
            <pc:sldMk cId="4086453562" sldId="265"/>
            <ac:spMk id="7" creationId="{11CAB90F-476B-FA5D-19EB-B21E53A73BA7}"/>
          </ac:spMkLst>
        </pc:spChg>
        <pc:spChg chg="add">
          <ac:chgData name="chandan raj" userId="bfd29635338bfd29" providerId="LiveId" clId="{84CBDB09-3F40-463B-A23E-5810C44572AF}" dt="2024-07-15T06:29:44.315" v="16"/>
          <ac:spMkLst>
            <pc:docMk/>
            <pc:sldMk cId="4086453562" sldId="265"/>
            <ac:spMk id="8" creationId="{03C6970C-2552-977C-5DEB-314E66CE952E}"/>
          </ac:spMkLst>
        </pc:spChg>
        <pc:spChg chg="add">
          <ac:chgData name="chandan raj" userId="bfd29635338bfd29" providerId="LiveId" clId="{84CBDB09-3F40-463B-A23E-5810C44572AF}" dt="2024-07-15T06:29:49.193" v="19"/>
          <ac:spMkLst>
            <pc:docMk/>
            <pc:sldMk cId="4086453562" sldId="265"/>
            <ac:spMk id="9" creationId="{F64F85AA-FD52-B07A-8870-6AF1D9CB1370}"/>
          </ac:spMkLst>
        </pc:spChg>
        <pc:spChg chg="add">
          <ac:chgData name="chandan raj" userId="bfd29635338bfd29" providerId="LiveId" clId="{84CBDB09-3F40-463B-A23E-5810C44572AF}" dt="2024-07-15T06:30:11.442" v="20"/>
          <ac:spMkLst>
            <pc:docMk/>
            <pc:sldMk cId="4086453562" sldId="265"/>
            <ac:spMk id="10" creationId="{21F1A2C1-56E6-61AD-0F77-C7CC491DD543}"/>
          </ac:spMkLst>
        </pc:spChg>
        <pc:spChg chg="add mod">
          <ac:chgData name="chandan raj" userId="bfd29635338bfd29" providerId="LiveId" clId="{84CBDB09-3F40-463B-A23E-5810C44572AF}" dt="2024-07-15T06:30:33.154" v="32" actId="767"/>
          <ac:spMkLst>
            <pc:docMk/>
            <pc:sldMk cId="4086453562" sldId="265"/>
            <ac:spMk id="11" creationId="{91BBAC64-C7F1-C90E-0035-F57697C75829}"/>
          </ac:spMkLst>
        </pc:spChg>
        <pc:spChg chg="add">
          <ac:chgData name="chandan raj" userId="bfd29635338bfd29" providerId="LiveId" clId="{84CBDB09-3F40-463B-A23E-5810C44572AF}" dt="2024-07-15T06:30:34.844" v="33"/>
          <ac:spMkLst>
            <pc:docMk/>
            <pc:sldMk cId="4086453562" sldId="265"/>
            <ac:spMk id="12" creationId="{C2D2B17E-8325-C3C4-E63B-171908FB5B64}"/>
          </ac:spMkLst>
        </pc:spChg>
        <pc:spChg chg="add del">
          <ac:chgData name="chandan raj" userId="bfd29635338bfd29" providerId="LiveId" clId="{84CBDB09-3F40-463B-A23E-5810C44572AF}" dt="2024-07-15T06:30:15.242" v="23" actId="26606"/>
          <ac:spMkLst>
            <pc:docMk/>
            <pc:sldMk cId="4086453562" sldId="265"/>
            <ac:spMk id="38" creationId="{A2679492-7988-4050-9056-542444452411}"/>
          </ac:spMkLst>
        </pc:spChg>
        <pc:spChg chg="add del">
          <ac:chgData name="chandan raj" userId="bfd29635338bfd29" providerId="LiveId" clId="{84CBDB09-3F40-463B-A23E-5810C44572AF}" dt="2024-07-15T06:30:15.242" v="23" actId="26606"/>
          <ac:spMkLst>
            <pc:docMk/>
            <pc:sldMk cId="4086453562" sldId="265"/>
            <ac:spMk id="40" creationId="{B091B163-7D61-4891-ABCF-5C13D9C418D0}"/>
          </ac:spMkLst>
        </pc:spChg>
        <pc:spChg chg="add del">
          <ac:chgData name="chandan raj" userId="bfd29635338bfd29" providerId="LiveId" clId="{84CBDB09-3F40-463B-A23E-5810C44572AF}" dt="2024-07-15T06:30:15.242" v="23" actId="26606"/>
          <ac:spMkLst>
            <pc:docMk/>
            <pc:sldMk cId="4086453562" sldId="265"/>
            <ac:spMk id="42" creationId="{6CB927A4-E432-4310-9CD5-E89FF5063179}"/>
          </ac:spMkLst>
        </pc:spChg>
        <pc:spChg chg="add del">
          <ac:chgData name="chandan raj" userId="bfd29635338bfd29" providerId="LiveId" clId="{84CBDB09-3F40-463B-A23E-5810C44572AF}" dt="2024-07-15T06:30:15.242" v="23" actId="26606"/>
          <ac:spMkLst>
            <pc:docMk/>
            <pc:sldMk cId="4086453562" sldId="265"/>
            <ac:spMk id="44" creationId="{E3020543-B24B-4EC4-8FFC-8DD88EEA91A8}"/>
          </ac:spMkLst>
        </pc:spChg>
        <pc:spChg chg="add del">
          <ac:chgData name="chandan raj" userId="bfd29635338bfd29" providerId="LiveId" clId="{84CBDB09-3F40-463B-A23E-5810C44572AF}" dt="2024-07-15T06:30:15.242" v="23" actId="26606"/>
          <ac:spMkLst>
            <pc:docMk/>
            <pc:sldMk cId="4086453562" sldId="265"/>
            <ac:spMk id="46" creationId="{1453BF6C-B012-48B7-B4E8-6D7AC7C27D02}"/>
          </ac:spMkLst>
        </pc:spChg>
        <pc:spChg chg="add del">
          <ac:chgData name="chandan raj" userId="bfd29635338bfd29" providerId="LiveId" clId="{84CBDB09-3F40-463B-A23E-5810C44572AF}" dt="2024-07-15T06:30:15.242" v="23" actId="26606"/>
          <ac:spMkLst>
            <pc:docMk/>
            <pc:sldMk cId="4086453562" sldId="265"/>
            <ac:spMk id="53" creationId="{A2679492-7988-4050-9056-542444452411}"/>
          </ac:spMkLst>
        </pc:spChg>
        <pc:spChg chg="add del">
          <ac:chgData name="chandan raj" userId="bfd29635338bfd29" providerId="LiveId" clId="{84CBDB09-3F40-463B-A23E-5810C44572AF}" dt="2024-07-15T06:30:15.242" v="23" actId="26606"/>
          <ac:spMkLst>
            <pc:docMk/>
            <pc:sldMk cId="4086453562" sldId="265"/>
            <ac:spMk id="55" creationId="{B091B163-7D61-4891-ABCF-5C13D9C418D0}"/>
          </ac:spMkLst>
        </pc:spChg>
        <pc:picChg chg="add mod">
          <ac:chgData name="chandan raj" userId="bfd29635338bfd29" providerId="LiveId" clId="{84CBDB09-3F40-463B-A23E-5810C44572AF}" dt="2024-07-15T06:30:37.321" v="36" actId="931"/>
          <ac:picMkLst>
            <pc:docMk/>
            <pc:sldMk cId="4086453562" sldId="265"/>
            <ac:picMk id="4" creationId="{865DC3DF-D855-5CFE-1A2B-059A23C89271}"/>
          </ac:picMkLst>
        </pc:picChg>
        <pc:picChg chg="add del">
          <ac:chgData name="chandan raj" userId="bfd29635338bfd29" providerId="LiveId" clId="{84CBDB09-3F40-463B-A23E-5810C44572AF}" dt="2024-07-15T06:30:37.849" v="37" actId="478"/>
          <ac:picMkLst>
            <pc:docMk/>
            <pc:sldMk cId="4086453562" sldId="265"/>
            <ac:picMk id="1026" creationId="{D426542C-9DA0-EA8F-E5EC-8330044A375C}"/>
          </ac:picMkLst>
        </pc:picChg>
        <pc:cxnChg chg="add del">
          <ac:chgData name="chandan raj" userId="bfd29635338bfd29" providerId="LiveId" clId="{84CBDB09-3F40-463B-A23E-5810C44572AF}" dt="2024-07-15T06:30:15.242" v="23" actId="26606"/>
          <ac:cxnSpMkLst>
            <pc:docMk/>
            <pc:sldMk cId="4086453562" sldId="265"/>
            <ac:cxnSpMk id="48" creationId="{C49DA8F6-BCC1-4447-B54C-57856834B94B}"/>
          </ac:cxnSpMkLst>
        </pc:cxnChg>
        <pc:cxnChg chg="add del">
          <ac:chgData name="chandan raj" userId="bfd29635338bfd29" providerId="LiveId" clId="{84CBDB09-3F40-463B-A23E-5810C44572AF}" dt="2024-07-15T06:30:15.242" v="23" actId="26606"/>
          <ac:cxnSpMkLst>
            <pc:docMk/>
            <pc:sldMk cId="4086453562" sldId="265"/>
            <ac:cxnSpMk id="57" creationId="{C49DA8F6-BCC1-4447-B54C-57856834B94B}"/>
          </ac:cxnSpMkLst>
        </pc:cxnChg>
      </pc:sldChg>
      <pc:sldChg chg="addSp delSp modSp add mod">
        <pc:chgData name="chandan raj" userId="bfd29635338bfd29" providerId="LiveId" clId="{84CBDB09-3F40-463B-A23E-5810C44572AF}" dt="2024-07-15T06:32:20.074" v="63" actId="26606"/>
        <pc:sldMkLst>
          <pc:docMk/>
          <pc:sldMk cId="2865179133" sldId="266"/>
        </pc:sldMkLst>
        <pc:spChg chg="add mod">
          <ac:chgData name="chandan raj" userId="bfd29635338bfd29" providerId="LiveId" clId="{84CBDB09-3F40-463B-A23E-5810C44572AF}" dt="2024-07-15T06:31:15.339" v="41"/>
          <ac:spMkLst>
            <pc:docMk/>
            <pc:sldMk cId="2865179133" sldId="266"/>
            <ac:spMk id="2" creationId="{2FFB0741-0ED7-AFD6-4D47-CFD4E2DDB709}"/>
          </ac:spMkLst>
        </pc:spChg>
        <pc:spChg chg="add del mod">
          <ac:chgData name="chandan raj" userId="bfd29635338bfd29" providerId="LiveId" clId="{84CBDB09-3F40-463B-A23E-5810C44572AF}" dt="2024-07-15T06:31:29.034" v="42"/>
          <ac:spMkLst>
            <pc:docMk/>
            <pc:sldMk cId="2865179133" sldId="266"/>
            <ac:spMk id="3" creationId="{A2481DE4-B542-6065-E68C-253F23F76F49}"/>
          </ac:spMkLst>
        </pc:spChg>
        <pc:spChg chg="add mod ord">
          <ac:chgData name="chandan raj" userId="bfd29635338bfd29" providerId="LiveId" clId="{84CBDB09-3F40-463B-A23E-5810C44572AF}" dt="2024-07-15T06:32:20.074" v="63" actId="26606"/>
          <ac:spMkLst>
            <pc:docMk/>
            <pc:sldMk cId="2865179133" sldId="266"/>
            <ac:spMk id="4" creationId="{3D28B422-FD23-26D9-CE47-D682DB4BCE16}"/>
          </ac:spMkLst>
        </pc:spChg>
        <pc:spChg chg="del">
          <ac:chgData name="chandan raj" userId="bfd29635338bfd29" providerId="LiveId" clId="{84CBDB09-3F40-463B-A23E-5810C44572AF}" dt="2024-07-15T06:31:51.082" v="47" actId="26606"/>
          <ac:spMkLst>
            <pc:docMk/>
            <pc:sldMk cId="2865179133" sldId="266"/>
            <ac:spMk id="38" creationId="{A2679492-7988-4050-9056-542444452411}"/>
          </ac:spMkLst>
        </pc:spChg>
        <pc:spChg chg="del">
          <ac:chgData name="chandan raj" userId="bfd29635338bfd29" providerId="LiveId" clId="{84CBDB09-3F40-463B-A23E-5810C44572AF}" dt="2024-07-15T06:31:51.082" v="47" actId="26606"/>
          <ac:spMkLst>
            <pc:docMk/>
            <pc:sldMk cId="2865179133" sldId="266"/>
            <ac:spMk id="40" creationId="{B091B163-7D61-4891-ABCF-5C13D9C418D0}"/>
          </ac:spMkLst>
        </pc:spChg>
        <pc:spChg chg="del">
          <ac:chgData name="chandan raj" userId="bfd29635338bfd29" providerId="LiveId" clId="{84CBDB09-3F40-463B-A23E-5810C44572AF}" dt="2024-07-15T06:31:51.082" v="47" actId="26606"/>
          <ac:spMkLst>
            <pc:docMk/>
            <pc:sldMk cId="2865179133" sldId="266"/>
            <ac:spMk id="42" creationId="{6CB927A4-E432-4310-9CD5-E89FF5063179}"/>
          </ac:spMkLst>
        </pc:spChg>
        <pc:spChg chg="del">
          <ac:chgData name="chandan raj" userId="bfd29635338bfd29" providerId="LiveId" clId="{84CBDB09-3F40-463B-A23E-5810C44572AF}" dt="2024-07-15T06:31:51.082" v="47" actId="26606"/>
          <ac:spMkLst>
            <pc:docMk/>
            <pc:sldMk cId="2865179133" sldId="266"/>
            <ac:spMk id="44" creationId="{E3020543-B24B-4EC4-8FFC-8DD88EEA91A8}"/>
          </ac:spMkLst>
        </pc:spChg>
        <pc:spChg chg="del">
          <ac:chgData name="chandan raj" userId="bfd29635338bfd29" providerId="LiveId" clId="{84CBDB09-3F40-463B-A23E-5810C44572AF}" dt="2024-07-15T06:31:51.082" v="47" actId="26606"/>
          <ac:spMkLst>
            <pc:docMk/>
            <pc:sldMk cId="2865179133" sldId="266"/>
            <ac:spMk id="46" creationId="{1453BF6C-B012-48B7-B4E8-6D7AC7C27D02}"/>
          </ac:spMkLst>
        </pc:spChg>
        <pc:spChg chg="add del">
          <ac:chgData name="chandan raj" userId="bfd29635338bfd29" providerId="LiveId" clId="{84CBDB09-3F40-463B-A23E-5810C44572AF}" dt="2024-07-15T06:32:20.074" v="63" actId="26606"/>
          <ac:spMkLst>
            <pc:docMk/>
            <pc:sldMk cId="2865179133" sldId="266"/>
            <ac:spMk id="53" creationId="{A2679492-7988-4050-9056-542444452411}"/>
          </ac:spMkLst>
        </pc:spChg>
        <pc:spChg chg="add del">
          <ac:chgData name="chandan raj" userId="bfd29635338bfd29" providerId="LiveId" clId="{84CBDB09-3F40-463B-A23E-5810C44572AF}" dt="2024-07-15T06:32:20.074" v="63" actId="26606"/>
          <ac:spMkLst>
            <pc:docMk/>
            <pc:sldMk cId="2865179133" sldId="266"/>
            <ac:spMk id="55" creationId="{B091B163-7D61-4891-ABCF-5C13D9C418D0}"/>
          </ac:spMkLst>
        </pc:spChg>
        <pc:spChg chg="add del">
          <ac:chgData name="chandan raj" userId="bfd29635338bfd29" providerId="LiveId" clId="{84CBDB09-3F40-463B-A23E-5810C44572AF}" dt="2024-07-15T06:32:20.074" v="63" actId="26606"/>
          <ac:spMkLst>
            <pc:docMk/>
            <pc:sldMk cId="2865179133" sldId="266"/>
            <ac:spMk id="57" creationId="{6CB927A4-E432-4310-9CD5-E89FF5063179}"/>
          </ac:spMkLst>
        </pc:spChg>
        <pc:spChg chg="add del">
          <ac:chgData name="chandan raj" userId="bfd29635338bfd29" providerId="LiveId" clId="{84CBDB09-3F40-463B-A23E-5810C44572AF}" dt="2024-07-15T06:32:20.074" v="63" actId="26606"/>
          <ac:spMkLst>
            <pc:docMk/>
            <pc:sldMk cId="2865179133" sldId="266"/>
            <ac:spMk id="59" creationId="{E3020543-B24B-4EC4-8FFC-8DD88EEA91A8}"/>
          </ac:spMkLst>
        </pc:spChg>
        <pc:spChg chg="add del">
          <ac:chgData name="chandan raj" userId="bfd29635338bfd29" providerId="LiveId" clId="{84CBDB09-3F40-463B-A23E-5810C44572AF}" dt="2024-07-15T06:32:20.074" v="63" actId="26606"/>
          <ac:spMkLst>
            <pc:docMk/>
            <pc:sldMk cId="2865179133" sldId="266"/>
            <ac:spMk id="61" creationId="{1453BF6C-B012-48B7-B4E8-6D7AC7C27D02}"/>
          </ac:spMkLst>
        </pc:spChg>
        <pc:spChg chg="add">
          <ac:chgData name="chandan raj" userId="bfd29635338bfd29" providerId="LiveId" clId="{84CBDB09-3F40-463B-A23E-5810C44572AF}" dt="2024-07-15T06:32:20.074" v="63" actId="26606"/>
          <ac:spMkLst>
            <pc:docMk/>
            <pc:sldMk cId="2865179133" sldId="266"/>
            <ac:spMk id="68" creationId="{A2679492-7988-4050-9056-542444452411}"/>
          </ac:spMkLst>
        </pc:spChg>
        <pc:spChg chg="add">
          <ac:chgData name="chandan raj" userId="bfd29635338bfd29" providerId="LiveId" clId="{84CBDB09-3F40-463B-A23E-5810C44572AF}" dt="2024-07-15T06:32:20.074" v="63" actId="26606"/>
          <ac:spMkLst>
            <pc:docMk/>
            <pc:sldMk cId="2865179133" sldId="266"/>
            <ac:spMk id="70" creationId="{B091B163-7D61-4891-ABCF-5C13D9C418D0}"/>
          </ac:spMkLst>
        </pc:spChg>
        <pc:picChg chg="add mod">
          <ac:chgData name="chandan raj" userId="bfd29635338bfd29" providerId="LiveId" clId="{84CBDB09-3F40-463B-A23E-5810C44572AF}" dt="2024-07-15T06:32:20.074" v="63" actId="26606"/>
          <ac:picMkLst>
            <pc:docMk/>
            <pc:sldMk cId="2865179133" sldId="266"/>
            <ac:picMk id="6" creationId="{7B2FADCA-1E08-AE03-C82F-7440D8E210CB}"/>
          </ac:picMkLst>
        </pc:picChg>
        <pc:cxnChg chg="del">
          <ac:chgData name="chandan raj" userId="bfd29635338bfd29" providerId="LiveId" clId="{84CBDB09-3F40-463B-A23E-5810C44572AF}" dt="2024-07-15T06:31:51.082" v="47" actId="26606"/>
          <ac:cxnSpMkLst>
            <pc:docMk/>
            <pc:sldMk cId="2865179133" sldId="266"/>
            <ac:cxnSpMk id="48" creationId="{C49DA8F6-BCC1-4447-B54C-57856834B94B}"/>
          </ac:cxnSpMkLst>
        </pc:cxnChg>
        <pc:cxnChg chg="add del">
          <ac:chgData name="chandan raj" userId="bfd29635338bfd29" providerId="LiveId" clId="{84CBDB09-3F40-463B-A23E-5810C44572AF}" dt="2024-07-15T06:32:20.074" v="63" actId="26606"/>
          <ac:cxnSpMkLst>
            <pc:docMk/>
            <pc:sldMk cId="2865179133" sldId="266"/>
            <ac:cxnSpMk id="63" creationId="{C49DA8F6-BCC1-4447-B54C-57856834B94B}"/>
          </ac:cxnSpMkLst>
        </pc:cxnChg>
        <pc:cxnChg chg="add">
          <ac:chgData name="chandan raj" userId="bfd29635338bfd29" providerId="LiveId" clId="{84CBDB09-3F40-463B-A23E-5810C44572AF}" dt="2024-07-15T06:32:20.074" v="63" actId="26606"/>
          <ac:cxnSpMkLst>
            <pc:docMk/>
            <pc:sldMk cId="2865179133" sldId="266"/>
            <ac:cxnSpMk id="72" creationId="{C49DA8F6-BCC1-4447-B54C-57856834B94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804A4-F7CF-47AB-804D-B6EFDE81CD7F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74138-58CF-485F-A1D6-54851F52CC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0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0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5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4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06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1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0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65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61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8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9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1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5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996DC-EE5F-702D-55CB-DF8BD08B7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952" y="396448"/>
            <a:ext cx="7479890" cy="8309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Smart city surveillance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17A79-F29E-D41B-6C89-7841761B1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749" y="1384232"/>
            <a:ext cx="7574093" cy="99019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Unveiling Indian Person Attributes in Real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C97A0-7B69-35E4-BFDB-D73916BDDD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21435" r="-1" b="-1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6CEDA4-DDB6-EA2B-3CCE-86BEC019703F}"/>
              </a:ext>
            </a:extLst>
          </p:cNvPr>
          <p:cNvSpPr txBox="1"/>
          <p:nvPr/>
        </p:nvSpPr>
        <p:spPr>
          <a:xfrm>
            <a:off x="334296" y="4198374"/>
            <a:ext cx="31856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dirty="0"/>
              <a:t>Presented by:</a:t>
            </a:r>
          </a:p>
          <a:p>
            <a:pPr>
              <a:spcAft>
                <a:spcPts val="600"/>
              </a:spcAft>
            </a:pPr>
            <a:r>
              <a:rPr lang="en-IN" sz="2400" dirty="0"/>
              <a:t>Chandan Raj</a:t>
            </a:r>
          </a:p>
          <a:p>
            <a:pPr>
              <a:spcAft>
                <a:spcPts val="600"/>
              </a:spcAft>
            </a:pPr>
            <a:r>
              <a:rPr lang="en-IN" sz="2400" dirty="0"/>
              <a:t>Amandeep Yadav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74981-9DB1-8C87-DA7F-03C4020B8D42}"/>
              </a:ext>
            </a:extLst>
          </p:cNvPr>
          <p:cNvSpPr txBox="1"/>
          <p:nvPr/>
        </p:nvSpPr>
        <p:spPr>
          <a:xfrm>
            <a:off x="10264877" y="419837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/>
              <a:t>Date: 18th July 2024</a:t>
            </a:r>
            <a:endParaRPr lang="en-IN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0CB63-13BE-685E-DFE6-87A65722F849}"/>
              </a:ext>
            </a:extLst>
          </p:cNvPr>
          <p:cNvSpPr txBox="1"/>
          <p:nvPr/>
        </p:nvSpPr>
        <p:spPr>
          <a:xfrm>
            <a:off x="1769807" y="2302232"/>
            <a:ext cx="9350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The 9th National Conference on Computer Vision, Pattern Recognition, Image Processing and Graphic</a:t>
            </a:r>
            <a:endParaRPr lang="en-IN" sz="2400" dirty="0"/>
          </a:p>
        </p:txBody>
      </p:sp>
      <p:pic>
        <p:nvPicPr>
          <p:cNvPr id="9" name="Picture 8" descr="A black background with blue orange and grey text&#10;&#10;Description automatically generated">
            <a:extLst>
              <a:ext uri="{FF2B5EF4-FFF2-40B4-BE49-F238E27FC236}">
                <a16:creationId xmlns:a16="http://schemas.microsoft.com/office/drawing/2014/main" id="{A20394D4-25ED-BF59-42F0-073DD99F2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196" y="3108961"/>
            <a:ext cx="3928268" cy="31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5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1DE4-B542-6065-E68C-253F23F7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1400" b="1"/>
              <a:t>Person Attribute Recognition (PAR) in City Surveillance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Key Role</a:t>
            </a:r>
            <a:r>
              <a:rPr lang="en-US" sz="14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Enables identification and tracking of individuals across multiple cameras.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Facilitates retrieval of instances with specific attributes for effective surveillance.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Common Attributes</a:t>
            </a:r>
            <a:r>
              <a:rPr lang="en-US" sz="14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Clothing style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Carried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High-Level Semantic Information</a:t>
            </a:r>
            <a:r>
              <a:rPr lang="en-US" sz="14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Provides detailed and meaningful data about individuals.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Limitations of Standard Datasets</a:t>
            </a:r>
            <a:r>
              <a:rPr lang="en-US" sz="14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Datasets like PETA, Market 1501, and PA100K lack attribute classes relevant to Indian attire.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Missing classes include kurta, salwar, dupatta, and saree.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Project Objective</a:t>
            </a:r>
            <a:r>
              <a:rPr lang="en-US" sz="14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Develop a dataset and methodology tailored to the Indian context.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Enhance the efficacy of PAR in Indian city surveillance systems.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9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1DE4-B542-6065-E68C-253F23F7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1500" b="1" dirty="0"/>
              <a:t>Approach to Enhancing PAR in Indian City Surveillance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State-of-the-Art Deep Learning Models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Tailored specifically for attribute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Key Steps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Model Selection</a:t>
            </a:r>
            <a:r>
              <a:rPr lang="en-US" sz="15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500" dirty="0"/>
              <a:t>Evaluate various models such as </a:t>
            </a:r>
            <a:r>
              <a:rPr lang="en-US" sz="1500"/>
              <a:t>ResNet</a:t>
            </a:r>
            <a:r>
              <a:rPr lang="en-US" sz="1500" dirty="0"/>
              <a:t>, VGG, and </a:t>
            </a:r>
            <a:r>
              <a:rPr lang="en-US" sz="1500"/>
              <a:t>MobileNet</a:t>
            </a:r>
            <a:r>
              <a:rPr lang="en-US" sz="1500" dirty="0"/>
              <a:t> for their suitability in PAR.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Training</a:t>
            </a:r>
            <a:r>
              <a:rPr lang="en-US" sz="15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500" dirty="0"/>
              <a:t>Utilize transfer learning to leverage pre-trained weights.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500" dirty="0"/>
              <a:t>Fine-tune models on our specific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Attribute Prediction</a:t>
            </a:r>
            <a:r>
              <a:rPr lang="en-US" sz="15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500" dirty="0"/>
              <a:t>Implement a multi-label classification framework to predict multiple attributes simultaneously.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Optimization</a:t>
            </a:r>
            <a:r>
              <a:rPr lang="en-US" sz="15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500" dirty="0"/>
              <a:t>Conduct hyperparameter tuning to achieve optimal model performance.</a:t>
            </a:r>
          </a:p>
          <a:p>
            <a:endParaRPr lang="en-US" sz="15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91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1DE4-B542-6065-E68C-253F23F7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651" y="26177"/>
            <a:ext cx="4986955" cy="5974415"/>
          </a:xfrm>
        </p:spPr>
        <p:txBody>
          <a:bodyPr anchor="ctr">
            <a:normAutofit/>
          </a:bodyPr>
          <a:lstStyle/>
          <a:p>
            <a:endParaRPr lang="en-US" sz="1500" dirty="0"/>
          </a:p>
          <a:p>
            <a:endParaRPr lang="en-US" sz="15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e Annotated ResNet-50. Explaining how ResNet-50 works and why… | by  Suvaditya Mukherjee | Towards Data Science">
            <a:extLst>
              <a:ext uri="{FF2B5EF4-FFF2-40B4-BE49-F238E27FC236}">
                <a16:creationId xmlns:a16="http://schemas.microsoft.com/office/drawing/2014/main" id="{D426542C-9DA0-EA8F-E5EC-8330044A3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1" y="1109505"/>
            <a:ext cx="11941917" cy="39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66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B2FADCA-1E08-AE03-C82F-7440D8E21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1816824"/>
            <a:ext cx="5221625" cy="322435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D28B422-FD23-26D9-CE47-D682DB4BCE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2583" y="2645922"/>
            <a:ext cx="4434721" cy="37104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Base Model: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Uses pre trained ResNet-50.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Fully Connected Layer Customization: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nn.Linear(self.resnet.fc.in_features, 512)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- Adapts input size.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nn.ReLU(inplace=True)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- Adds non-linearity.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nn.Dropout(0.5)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- Reduces overfitting.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nn.Linear(512, num_classes)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- Outputs the number of classes.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nn.Sigmoid()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- Converts outputs to probabilities for multi-label classification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7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1DE4-B542-6065-E68C-253F23F7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                   Experimental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Significant Improvements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Demonstrated enhancements in recognizing Indian attire attributes compared to baseline models trained on existing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Key Metrics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Accuracy</a:t>
            </a:r>
            <a:r>
              <a:rPr lang="en-US" sz="18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Achieved higher accuracy rates for Indian attire attributes.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Precision and Recall</a:t>
            </a:r>
            <a:r>
              <a:rPr lang="en-US" sz="18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Improved precision and recall metrics, indicating better attribute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Baseline Comparisons</a:t>
            </a:r>
            <a:r>
              <a:rPr lang="en-US" sz="18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/>
              <a:t>Comparative analysis shows our model's superior performance over traditional approaches.</a:t>
            </a:r>
          </a:p>
          <a:p>
            <a:endParaRPr lang="en-US" sz="18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72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1DE4-B542-6065-E68C-253F23F7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1700" b="1" dirty="0"/>
              <a:t>   </a:t>
            </a:r>
            <a:r>
              <a:rPr lang="en-IN" sz="1700" b="1" dirty="0"/>
              <a:t>Model Performance Metrics</a:t>
            </a:r>
          </a:p>
          <a:p>
            <a:r>
              <a:rPr lang="en-IN" sz="1700" b="1" dirty="0"/>
              <a:t>Validation Accuracy:</a:t>
            </a:r>
            <a:r>
              <a:rPr lang="en-IN" sz="1700" dirty="0"/>
              <a:t> 90.72%</a:t>
            </a:r>
            <a:br>
              <a:rPr lang="en-IN" sz="1700" dirty="0"/>
            </a:br>
            <a:r>
              <a:rPr lang="en-IN" sz="1700" b="1" dirty="0"/>
              <a:t>Overall MAE:</a:t>
            </a:r>
            <a:r>
              <a:rPr lang="en-IN" sz="1700" dirty="0"/>
              <a:t> 0.0028</a:t>
            </a:r>
            <a:br>
              <a:rPr lang="en-IN" sz="1700" dirty="0"/>
            </a:br>
            <a:r>
              <a:rPr lang="en-IN" sz="1700" b="1" dirty="0"/>
              <a:t>Label-wise MAE:</a:t>
            </a:r>
            <a:br>
              <a:rPr lang="en-IN" sz="1700" dirty="0"/>
            </a:br>
            <a:r>
              <a:rPr lang="en-IN" sz="1700" dirty="0"/>
              <a:t>[0.00083333, 0.005, 0.0025, 0, 0, 0.00166667, 0.00083333, 0.00333333, 0.00083333, 0.00916667, 0.00916667, 0, 0.00083333, 0.00083333, 0.00333333, 0, 0.00333333, 0, 0.00333333, 0, 0.00166667, 0, 0.00416667, 0.00166667, 0.00666667, 0.00333333, 0.0025, 0.0025, 0, 0.005, 0.00166667, 0, 0.00083333, 0.0025, 0.00666667, 0.00083333, 0.00166667, 0.00916667, 0.00083333, 0.00583333, 0.00166667, 0.01083333, 0.0075, 0.00166667, 0.00166667, 0.00333333, 0.0025, 0.00083333, 0.00333333]</a:t>
            </a:r>
          </a:p>
          <a:p>
            <a:r>
              <a:rPr lang="en-IN" sz="1700" b="1" dirty="0"/>
              <a:t>Precision:</a:t>
            </a:r>
            <a:r>
              <a:rPr lang="en-IN" sz="1700" dirty="0"/>
              <a:t> 92.59%</a:t>
            </a:r>
            <a:br>
              <a:rPr lang="en-IN" sz="1700" dirty="0"/>
            </a:br>
            <a:r>
              <a:rPr lang="en-IN" sz="1700" b="1" dirty="0"/>
              <a:t>Recall:</a:t>
            </a:r>
            <a:r>
              <a:rPr lang="en-IN" sz="1700" dirty="0"/>
              <a:t> 91.81%</a:t>
            </a:r>
            <a:br>
              <a:rPr lang="en-IN" sz="1700" dirty="0"/>
            </a:br>
            <a:r>
              <a:rPr lang="en-IN" sz="1700" b="1" dirty="0"/>
              <a:t>F1 Score:</a:t>
            </a:r>
            <a:r>
              <a:rPr lang="en-IN" sz="1700" dirty="0"/>
              <a:t> 95.20%</a:t>
            </a:r>
            <a:br>
              <a:rPr lang="en-IN" sz="1700" dirty="0"/>
            </a:br>
            <a:r>
              <a:rPr lang="en-IN" sz="1700" b="1" dirty="0"/>
              <a:t>ROC-AUC:</a:t>
            </a:r>
            <a:r>
              <a:rPr lang="en-IN" sz="1700" dirty="0"/>
              <a:t> 91.36%</a:t>
            </a:r>
            <a:br>
              <a:rPr lang="en-IN" sz="1700" dirty="0"/>
            </a:br>
            <a:r>
              <a:rPr lang="en-IN" sz="1700" b="1" dirty="0"/>
              <a:t>Hamming Loss:</a:t>
            </a:r>
            <a:r>
              <a:rPr lang="en-IN" sz="1700" dirty="0"/>
              <a:t> 0.28%</a:t>
            </a:r>
            <a:br>
              <a:rPr lang="en-IN" sz="1700" dirty="0"/>
            </a:br>
            <a:r>
              <a:rPr lang="en-IN" sz="1700" b="1" dirty="0"/>
              <a:t>Subset Accuracy:</a:t>
            </a:r>
            <a:r>
              <a:rPr lang="en-IN" sz="1700" dirty="0"/>
              <a:t> 89.67%</a:t>
            </a:r>
          </a:p>
          <a:p>
            <a:pPr marL="0" indent="0">
              <a:buNone/>
            </a:pPr>
            <a:endParaRPr lang="en-US" sz="1700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11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1DE4-B542-6065-E68C-253F23F7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r>
              <a:rPr lang="en-US" sz="1800" b="1" dirty="0"/>
              <a:t>  </a:t>
            </a:r>
            <a:endParaRPr lang="en-US" sz="1800" dirty="0"/>
          </a:p>
        </p:txBody>
      </p:sp>
      <p:sp>
        <p:nvSpPr>
          <p:cNvPr id="1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person sitting on a chair&#10;&#10;Description automatically generated">
            <a:extLst>
              <a:ext uri="{FF2B5EF4-FFF2-40B4-BE49-F238E27FC236}">
                <a16:creationId xmlns:a16="http://schemas.microsoft.com/office/drawing/2014/main" id="{A1A392BC-EF08-F74A-B0B1-6717F5543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83" y="1055698"/>
            <a:ext cx="2724150" cy="52205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CB55E8-8E11-E48E-E788-93D7F350A222}"/>
              </a:ext>
            </a:extLst>
          </p:cNvPr>
          <p:cNvSpPr txBox="1"/>
          <p:nvPr/>
        </p:nvSpPr>
        <p:spPr>
          <a:xfrm>
            <a:off x="4261208" y="1075588"/>
            <a:ext cx="610091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1 - </a:t>
            </a:r>
            <a:r>
              <a:rPr lang="en-IN" dirty="0" err="1"/>
              <a:t>UBCOLOR_black</a:t>
            </a:r>
            <a:r>
              <a:rPr lang="en-IN" dirty="0"/>
              <a:t>, 0 - </a:t>
            </a:r>
            <a:r>
              <a:rPr lang="en-IN" dirty="0" err="1"/>
              <a:t>UBCOLOR_blue</a:t>
            </a:r>
            <a:r>
              <a:rPr lang="en-IN" dirty="0"/>
              <a:t>, 0 - </a:t>
            </a:r>
            <a:r>
              <a:rPr lang="en-IN" dirty="0" err="1"/>
              <a:t>UBCOLOR_green</a:t>
            </a:r>
            <a:r>
              <a:rPr lang="en-IN" dirty="0"/>
              <a:t>, 0 - </a:t>
            </a:r>
            <a:r>
              <a:rPr lang="en-IN" dirty="0" err="1"/>
              <a:t>UBCOLOR_orange</a:t>
            </a:r>
            <a:r>
              <a:rPr lang="en-IN" dirty="0"/>
              <a:t>, 0 - </a:t>
            </a:r>
            <a:r>
              <a:rPr lang="en-IN" dirty="0" err="1"/>
              <a:t>UBCOLOR_red</a:t>
            </a:r>
            <a:r>
              <a:rPr lang="en-IN" dirty="0"/>
              <a:t>, 0 - </a:t>
            </a:r>
            <a:r>
              <a:rPr lang="en-IN" dirty="0" err="1"/>
              <a:t>UBCOLOR_white</a:t>
            </a:r>
            <a:r>
              <a:rPr lang="en-IN" dirty="0"/>
              <a:t>, 0 - </a:t>
            </a:r>
            <a:r>
              <a:rPr lang="en-IN" dirty="0" err="1"/>
              <a:t>UBCOLOR_yellow</a:t>
            </a:r>
            <a:r>
              <a:rPr lang="en-IN" dirty="0"/>
              <a:t>, 0 - </a:t>
            </a:r>
            <a:r>
              <a:rPr lang="en-IN" dirty="0" err="1"/>
              <a:t>UBCOLOR_mix</a:t>
            </a:r>
            <a:r>
              <a:rPr lang="en-IN" dirty="0"/>
              <a:t>, 0 - </a:t>
            </a:r>
            <a:r>
              <a:rPr lang="en-IN" dirty="0" err="1"/>
              <a:t>UBCOLOR_other</a:t>
            </a:r>
            <a:r>
              <a:rPr lang="en-IN" dirty="0"/>
              <a:t>, 1 - </a:t>
            </a:r>
            <a:r>
              <a:rPr lang="en-IN" dirty="0" err="1"/>
              <a:t>LBCOLOR_black</a:t>
            </a:r>
            <a:r>
              <a:rPr lang="en-IN" dirty="0"/>
              <a:t>, 0 - </a:t>
            </a:r>
            <a:r>
              <a:rPr lang="en-IN" dirty="0" err="1"/>
              <a:t>LBCOLOR_blue</a:t>
            </a:r>
            <a:r>
              <a:rPr lang="en-IN" dirty="0"/>
              <a:t>, 0 - </a:t>
            </a:r>
            <a:r>
              <a:rPr lang="en-IN" dirty="0" err="1"/>
              <a:t>LBCOLOR_green</a:t>
            </a:r>
            <a:r>
              <a:rPr lang="en-IN" dirty="0"/>
              <a:t>, 1 - </a:t>
            </a:r>
            <a:r>
              <a:rPr lang="en-IN" dirty="0" err="1"/>
              <a:t>LBCOLOR_red</a:t>
            </a:r>
            <a:r>
              <a:rPr lang="en-IN" dirty="0"/>
              <a:t>, 0 - </a:t>
            </a:r>
            <a:r>
              <a:rPr lang="en-IN" dirty="0" err="1"/>
              <a:t>LBCOLOR_yellow</a:t>
            </a:r>
            <a:r>
              <a:rPr lang="en-IN" dirty="0"/>
              <a:t>, 0 - </a:t>
            </a:r>
            <a:r>
              <a:rPr lang="en-IN" dirty="0" err="1"/>
              <a:t>LBCOLOR_white</a:t>
            </a:r>
            <a:r>
              <a:rPr lang="en-IN" dirty="0"/>
              <a:t>, 0 - </a:t>
            </a:r>
            <a:r>
              <a:rPr lang="en-IN" dirty="0" err="1"/>
              <a:t>LBCOLOR_orange</a:t>
            </a:r>
            <a:r>
              <a:rPr lang="en-IN" dirty="0"/>
              <a:t>, 0 - </a:t>
            </a:r>
            <a:r>
              <a:rPr lang="en-IN" dirty="0" err="1"/>
              <a:t>LBCOLOR_other</a:t>
            </a:r>
            <a:r>
              <a:rPr lang="en-IN" dirty="0"/>
              <a:t>, 0 - </a:t>
            </a:r>
            <a:r>
              <a:rPr lang="en-IN" dirty="0" err="1"/>
              <a:t>LBCOLOR_mix</a:t>
            </a:r>
            <a:r>
              <a:rPr lang="en-IN" dirty="0"/>
              <a:t>, 1 - </a:t>
            </a:r>
            <a:r>
              <a:rPr lang="en-IN" dirty="0" err="1"/>
              <a:t>UB_jacket</a:t>
            </a:r>
            <a:r>
              <a:rPr lang="en-IN" dirty="0"/>
              <a:t>, 0 - </a:t>
            </a:r>
            <a:r>
              <a:rPr lang="en-IN" dirty="0" err="1"/>
              <a:t>UB_kurta</a:t>
            </a:r>
            <a:r>
              <a:rPr lang="en-IN" dirty="0"/>
              <a:t>, 0 - </a:t>
            </a:r>
            <a:r>
              <a:rPr lang="en-IN" dirty="0" err="1"/>
              <a:t>UB_other</a:t>
            </a:r>
            <a:r>
              <a:rPr lang="en-IN" dirty="0"/>
              <a:t>, 0 - </a:t>
            </a:r>
            <a:r>
              <a:rPr lang="en-IN" dirty="0" err="1"/>
              <a:t>UB_Saree</a:t>
            </a:r>
            <a:r>
              <a:rPr lang="en-IN" dirty="0"/>
              <a:t>, 0 - </a:t>
            </a:r>
            <a:r>
              <a:rPr lang="en-IN" dirty="0" err="1"/>
              <a:t>UB_Shirt</a:t>
            </a:r>
            <a:r>
              <a:rPr lang="en-IN" dirty="0"/>
              <a:t>, 0 - </a:t>
            </a:r>
            <a:r>
              <a:rPr lang="en-IN" dirty="0" err="1"/>
              <a:t>UB_Suitwomen</a:t>
            </a:r>
            <a:r>
              <a:rPr lang="en-IN" dirty="0"/>
              <a:t>, 0 - </a:t>
            </a:r>
            <a:r>
              <a:rPr lang="en-IN" dirty="0" err="1"/>
              <a:t>UB_tshirt</a:t>
            </a:r>
            <a:r>
              <a:rPr lang="en-IN" dirty="0"/>
              <a:t>, 0 - </a:t>
            </a:r>
            <a:r>
              <a:rPr lang="en-IN" dirty="0" err="1"/>
              <a:t>UB_sweater</a:t>
            </a:r>
            <a:r>
              <a:rPr lang="en-IN" dirty="0"/>
              <a:t>, 0 - </a:t>
            </a:r>
            <a:r>
              <a:rPr lang="en-IN" dirty="0" err="1"/>
              <a:t>LB_Leggings</a:t>
            </a:r>
            <a:r>
              <a:rPr lang="en-IN" dirty="0"/>
              <a:t>, 0 - </a:t>
            </a:r>
            <a:r>
              <a:rPr lang="en-IN" dirty="0" err="1"/>
              <a:t>LB_Salwar</a:t>
            </a:r>
            <a:r>
              <a:rPr lang="en-IN" dirty="0"/>
              <a:t>, 0 - </a:t>
            </a:r>
            <a:r>
              <a:rPr lang="en-IN" dirty="0" err="1"/>
              <a:t>LB_Shorts</a:t>
            </a:r>
            <a:r>
              <a:rPr lang="en-IN" dirty="0"/>
              <a:t>, 0 - </a:t>
            </a:r>
            <a:r>
              <a:rPr lang="en-IN" dirty="0" err="1"/>
              <a:t>LB_Trousers</a:t>
            </a:r>
            <a:r>
              <a:rPr lang="en-IN" dirty="0"/>
              <a:t>, 0 - </a:t>
            </a:r>
            <a:r>
              <a:rPr lang="en-IN" dirty="0" err="1"/>
              <a:t>LB_Jeans</a:t>
            </a:r>
            <a:r>
              <a:rPr lang="en-IN" dirty="0"/>
              <a:t>, 0 - </a:t>
            </a:r>
            <a:r>
              <a:rPr lang="en-IN" dirty="0" err="1"/>
              <a:t>LB_Saree</a:t>
            </a:r>
            <a:r>
              <a:rPr lang="en-IN" dirty="0"/>
              <a:t>, 0 - </a:t>
            </a:r>
            <a:r>
              <a:rPr lang="en-IN" dirty="0" err="1"/>
              <a:t>LB_other</a:t>
            </a:r>
            <a:r>
              <a:rPr lang="en-IN" dirty="0"/>
              <a:t>, 0 - </a:t>
            </a:r>
            <a:r>
              <a:rPr lang="en-IN" dirty="0" err="1"/>
              <a:t>SLEEVES_long</a:t>
            </a:r>
            <a:r>
              <a:rPr lang="en-IN" dirty="0"/>
              <a:t>, 0 - </a:t>
            </a:r>
            <a:r>
              <a:rPr lang="en-IN" dirty="0" err="1"/>
              <a:t>SLEEVES_short</a:t>
            </a:r>
            <a:r>
              <a:rPr lang="en-IN" dirty="0"/>
              <a:t>, 0 - </a:t>
            </a:r>
            <a:r>
              <a:rPr lang="en-IN" dirty="0" err="1"/>
              <a:t>SLEEVES_none</a:t>
            </a:r>
            <a:r>
              <a:rPr lang="en-IN" dirty="0"/>
              <a:t>, 0 - </a:t>
            </a:r>
            <a:r>
              <a:rPr lang="en-IN" dirty="0" err="1"/>
              <a:t>Carry_handbag</a:t>
            </a:r>
            <a:r>
              <a:rPr lang="en-IN" dirty="0"/>
              <a:t>, 0 - </a:t>
            </a:r>
            <a:r>
              <a:rPr lang="en-IN" dirty="0" err="1"/>
              <a:t>Carry_backpack</a:t>
            </a:r>
            <a:r>
              <a:rPr lang="en-IN" dirty="0"/>
              <a:t>, 0 - </a:t>
            </a:r>
            <a:r>
              <a:rPr lang="en-IN" dirty="0" err="1"/>
              <a:t>Carry_other</a:t>
            </a:r>
            <a:r>
              <a:rPr lang="en-IN" dirty="0"/>
              <a:t>, 0 - </a:t>
            </a:r>
            <a:r>
              <a:rPr lang="en-IN" dirty="0" err="1"/>
              <a:t>Acc_headgear</a:t>
            </a:r>
            <a:r>
              <a:rPr lang="en-IN" dirty="0"/>
              <a:t>, 1 - </a:t>
            </a:r>
            <a:r>
              <a:rPr lang="en-IN" dirty="0" err="1"/>
              <a:t>Foot_Sandals</a:t>
            </a:r>
            <a:r>
              <a:rPr lang="en-IN" dirty="0"/>
              <a:t>, 0 - </a:t>
            </a:r>
            <a:r>
              <a:rPr lang="en-IN" dirty="0" err="1"/>
              <a:t>Foot_shoes</a:t>
            </a:r>
            <a:r>
              <a:rPr lang="en-IN" dirty="0"/>
              <a:t>, 0 - </a:t>
            </a:r>
            <a:r>
              <a:rPr lang="en-IN" dirty="0" err="1"/>
              <a:t>Foot_slippers</a:t>
            </a:r>
            <a:r>
              <a:rPr lang="en-IN" dirty="0"/>
              <a:t>, 1 - </a:t>
            </a:r>
            <a:r>
              <a:rPr lang="en-IN" dirty="0" err="1"/>
              <a:t>POSE_sitting</a:t>
            </a:r>
            <a:r>
              <a:rPr lang="en-IN" dirty="0"/>
              <a:t>, 0 - </a:t>
            </a:r>
            <a:r>
              <a:rPr lang="en-IN" dirty="0" err="1"/>
              <a:t>POSE_lying</a:t>
            </a:r>
            <a:r>
              <a:rPr lang="en-IN" dirty="0"/>
              <a:t>, 0 - </a:t>
            </a:r>
            <a:r>
              <a:rPr lang="en-IN" dirty="0" err="1"/>
              <a:t>POSE_standing</a:t>
            </a:r>
            <a:r>
              <a:rPr lang="en-IN" dirty="0"/>
              <a:t>, 1 - </a:t>
            </a:r>
            <a:r>
              <a:rPr lang="en-IN" dirty="0" err="1"/>
              <a:t>VIEW_back</a:t>
            </a:r>
            <a:r>
              <a:rPr lang="en-IN" dirty="0"/>
              <a:t>, 0 - </a:t>
            </a:r>
            <a:r>
              <a:rPr lang="en-IN" dirty="0" err="1"/>
              <a:t>VIEW_front</a:t>
            </a:r>
            <a:r>
              <a:rPr lang="en-IN" dirty="0"/>
              <a:t>, 0 - </a:t>
            </a:r>
            <a:r>
              <a:rPr lang="en-IN" dirty="0" err="1"/>
              <a:t>VIEW_side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B9E5A-421E-76AC-DE01-44052F1D7DA6}"/>
              </a:ext>
            </a:extLst>
          </p:cNvPr>
          <p:cNvSpPr txBox="1"/>
          <p:nvPr/>
        </p:nvSpPr>
        <p:spPr>
          <a:xfrm>
            <a:off x="943897" y="373626"/>
            <a:ext cx="35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Result:</a:t>
            </a:r>
          </a:p>
        </p:txBody>
      </p:sp>
    </p:spTree>
    <p:extLst>
      <p:ext uri="{BB962C8B-B14F-4D97-AF65-F5344CB8AC3E}">
        <p14:creationId xmlns:p14="http://schemas.microsoft.com/office/powerpoint/2010/main" val="358660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1DE4-B542-6065-E68C-253F23F7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b="1" dirty="0"/>
              <a:t>                           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Addressing Dataset Gaps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Successfully introduces a comprehensive dataset tailored to Indian attire.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Methodology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Demonstrates significant improvements in attribute recognition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Highly relevant for Indian city surveillance applications.</a:t>
            </a:r>
          </a:p>
          <a:p>
            <a:pPr marL="0" indent="0">
              <a:buNone/>
            </a:pPr>
            <a:r>
              <a:rPr lang="en-US" sz="1500" b="1" dirty="0"/>
              <a:t>                        Future Focus</a:t>
            </a:r>
            <a:r>
              <a:rPr lang="en-US" sz="15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Integration with Surveillance Systems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Implement the model in live surveillance systems for real-time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Cross-Dataset Evaluation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Test the model on different datasets to evaluate generalization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Advanced Attributes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Expand the attribute set to include more detailed aspects of Indian attire.</a:t>
            </a:r>
          </a:p>
          <a:p>
            <a:pPr marL="0" indent="0">
              <a:buNone/>
            </a:pPr>
            <a:endParaRPr lang="en-US" sz="15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8090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915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Arial Unicode MS</vt:lpstr>
      <vt:lpstr>Univers</vt:lpstr>
      <vt:lpstr>GradientVTI</vt:lpstr>
      <vt:lpstr>Smart city surveillance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raj</dc:creator>
  <cp:lastModifiedBy>chandan raj</cp:lastModifiedBy>
  <cp:revision>3</cp:revision>
  <dcterms:created xsi:type="dcterms:W3CDTF">2024-07-13T17:49:09Z</dcterms:created>
  <dcterms:modified xsi:type="dcterms:W3CDTF">2024-07-15T09:16:19Z</dcterms:modified>
</cp:coreProperties>
</file>