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1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jpg"/>
 <Relationship Id="rId3" Type="http://schemas.openxmlformats.org/officeDocument/2006/relationships/image" Target="../media/border3.jpg"/>
 <Relationship Id="rId4" Type="http://schemas.openxmlformats.org/officeDocument/2006/relationships/image" Target="../media/aditya-bajaj4.jpg"/>
 <Relationship Id="rId5" Type="http://schemas.openxmlformats.org/officeDocument/2006/relationships/image" Target="../media/timer5.gif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6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7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571500" y="2762250"/>
            <a:ext cx="8477250" cy="857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FBFCFC"/>
                </a:solidFill>
                <a:latin typeface="Calibri"/>
              </a:rPr>
              <a:t><![CDATA[BNI CHAMPIONS]]></a:t>
            </a: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Border Logo" descr="Border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5857875"/>
            <a:ext cx="9144000" cy="857250"/>
          </a:xfrm>
          <a:prstGeom prst="rect">
            <a:avLst/>
          </a:prstGeom>
        </p:spPr>
      </p:pic>
      <p:pic>
        <p:nvPicPr>
          <p:cNvPr id="3" name="profile Logo" descr="profile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29250" y="285750"/>
            <a:ext cx="3457575" cy="5334000"/>
          </a:xfrm>
          <a:prstGeom prst="rect">
            <a:avLst/>
          </a:prstGeom>
        </p:spPr>
      </p:pic>
      <p:pic>
        <p:nvPicPr>
          <p:cNvPr id="4" name="timer Logo" descr="timer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096125" y="5953125"/>
            <a:ext cx="1905000" cy="666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190500" y="857250"/>
            <a:ext cx="4667250" cy="1238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4000" u="none">
                <a:solidFill>
                  <a:srgbClr val="FBFCFC"/>
                </a:solidFill>
                <a:latin typeface="Calibri"/>
              </a:rPr>
              <a:t><![CDATA[Aditya Bajaj]]></a:t>
            </a:r>
            <a:br/>
            <a:br/>
            <a:r>
              <a:rPr b="true" i="false" strike="noStrike" sz="2400" u="none">
                <a:solidFill>
                  <a:srgbClr val="E8DAEF"/>
                </a:solidFill>
                <a:latin typeface="Calibri"/>
              </a:rPr>
              <a:t><![CDATA[Bon Evento]]></a:t>
            </a:r>
            <a:br/>
            <a:br/>
          </a:p>
        </p:txBody>
      </p:sp>
      <p:sp>
        <p:nvSpPr>
          <p:cNvPr id="6" name=""/>
          <p:cNvSpPr txBox="1"/>
          <p:nvPr/>
        </p:nvSpPr>
        <p:spPr>
          <a:xfrm rot="0">
            <a:off x="381000" y="2857500"/>
            <a:ext cx="4667250" cy="2381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2400" u="none">
                <a:solidFill>
                  <a:srgbClr val="D6EAF8"/>
                </a:solidFill>
                <a:latin typeface="Calibri"/>
              </a:rPr>
              <a:t><![CDATA[Wedding planners 
D-Day management 
Guest relations, hospitality & logistics - B2B/B2C 
Wedding carnivals - B2B/B2C
Kidsventureindia.com]]></a:t>
            </a:r>
            <a:br/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2000250" y="6000750"/>
            <a:ext cx="5143500" cy="4762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800" u="none">
                <a:solidFill>
                  <a:srgbClr val="ECF0F1"/>
                </a:solidFill>
                <a:latin typeface="Calibri"/>
              </a:rPr>
              <a:t><![CDATA[www.bonevento.com]]>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571500" y="2762250"/>
            <a:ext cx="8382000" cy="857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FBFCFC"/>
                </a:solidFill>
                <a:latin typeface="Calibri"/>
              </a:rPr>
              <a:t><![CDATA[LATE COMERS]]>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571500" y="2762250"/>
            <a:ext cx="8477250" cy="857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FBFCFC"/>
                </a:solidFill>
                <a:latin typeface="Calibri"/>
              </a:rPr>
              <a:t><![CDATA[SUBSTITUTES]]>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571500" y="2762250"/>
            <a:ext cx="8477250" cy="857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FBFCFC"/>
                </a:solidFill>
                <a:latin typeface="Calibri"/>
              </a:rPr>
              <a:t><![CDATA[BNI CHAMPIONS]]></a:t>
            </a:r>
            <a:br/>
            <a:br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2020-04-28T02:18:19Z</dcterms:created>
  <dcterms:modified xsi:type="dcterms:W3CDTF">2020-04-28T02:18:19Z</dcterms:modified>
  <dc:title>Untitled Presentation</dc:title>
  <dc:description/>
  <dc:subject/>
  <cp:keywords/>
  <cp:category/>
</cp:coreProperties>
</file>