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5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7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8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20D0-5050-444A-B181-83E3DB3C34C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1F651-4683-4B0E-9300-CD6299B4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678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Cloud front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9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05" y="477078"/>
            <a:ext cx="11516138" cy="56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8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3" y="450574"/>
            <a:ext cx="11728174" cy="585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5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30" y="689114"/>
            <a:ext cx="11237843" cy="57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9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65" y="397565"/>
            <a:ext cx="11476383" cy="59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3" y="463826"/>
            <a:ext cx="11489634" cy="60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5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Cloud front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front</dc:title>
  <dc:creator>simbothula naganjaneyulu</dc:creator>
  <cp:lastModifiedBy>simbothula naganjaneyulu</cp:lastModifiedBy>
  <cp:revision>5</cp:revision>
  <dcterms:created xsi:type="dcterms:W3CDTF">2020-12-23T02:22:33Z</dcterms:created>
  <dcterms:modified xsi:type="dcterms:W3CDTF">2020-12-23T02:46:47Z</dcterms:modified>
</cp:coreProperties>
</file>