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E7670-5EBE-493D-9DF6-9E3B8934358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946DC-F329-42F1-93CE-BBD3B042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46DC-F329-42F1-93CE-BBD3B042A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E89E-B967-432B-A0FC-C0DC20C9A1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CE77-6C97-431C-B2AC-FF3AE21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3402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Customized VPC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1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Route tables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9" y="1524000"/>
            <a:ext cx="113968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Subnet Associations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825624"/>
            <a:ext cx="11569147" cy="49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0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Internet Gateway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3" y="1825625"/>
            <a:ext cx="11847443" cy="49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Attaching IGW to VPC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825625"/>
            <a:ext cx="11635408" cy="4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Adding IGW to Public Route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044" y="1690688"/>
            <a:ext cx="11661912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8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VPC setup we can run Instances.</a:t>
            </a:r>
          </a:p>
          <a:p>
            <a:r>
              <a:rPr lang="en-US" dirty="0" smtClean="0"/>
              <a:t>Once delete VPC all services will terminated.</a:t>
            </a:r>
          </a:p>
          <a:p>
            <a:r>
              <a:rPr lang="en-US" dirty="0" smtClean="0"/>
              <a:t>We can attach only one IGW per VPC.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VPC Creation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 in to the AWS Management console.</a:t>
            </a:r>
          </a:p>
          <a:p>
            <a:r>
              <a:rPr lang="en-US" dirty="0" smtClean="0"/>
              <a:t>Click on the VPC service under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Networking &amp; Content Delivery</a:t>
            </a:r>
            <a:r>
              <a:rPr lang="en-US" dirty="0"/>
              <a:t>.</a:t>
            </a:r>
          </a:p>
          <a:p>
            <a:r>
              <a:rPr lang="en-US" dirty="0" smtClean="0"/>
              <a:t>Click on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Your VPCs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r>
              <a:rPr lang="en-US" dirty="0"/>
              <a:t>Click on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Create VPC </a:t>
            </a:r>
            <a:r>
              <a:rPr lang="en-US" dirty="0"/>
              <a:t>to create own custom </a:t>
            </a:r>
            <a:r>
              <a:rPr lang="en-US" dirty="0" smtClean="0"/>
              <a:t>VPC.</a:t>
            </a:r>
          </a:p>
          <a:p>
            <a:r>
              <a:rPr lang="en-US" dirty="0" smtClean="0"/>
              <a:t>Fill the details to create a custom VPC(As shown below picture).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Name Tag</a:t>
            </a:r>
            <a:r>
              <a:rPr lang="en-US" dirty="0" smtClean="0"/>
              <a:t>: It is the name of VPC.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IPv4 CIDR block</a:t>
            </a:r>
            <a:r>
              <a:rPr lang="en-US" dirty="0" smtClean="0"/>
              <a:t>: we make this address block as big as possible(192.168.0.0/16). 					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below figure shows that VPC has been created.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117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VPC Dashboard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9" y="1457740"/>
            <a:ext cx="11820938" cy="5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Create VPC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0" y="1825624"/>
            <a:ext cx="1183419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9" y="344556"/>
            <a:ext cx="11701670" cy="63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After creation VPC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 It will create automatically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Route table, NACL and  Security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create subnets.</a:t>
            </a:r>
          </a:p>
          <a:p>
            <a:r>
              <a:rPr lang="en-US" dirty="0" smtClean="0"/>
              <a:t>Enter the details to create a subnets(Picture as shown below).</a:t>
            </a:r>
          </a:p>
          <a:p>
            <a:r>
              <a:rPr lang="en-US" dirty="0" smtClean="0"/>
              <a:t>To make subnet public, click on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 then click on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Modify auto assign IP settings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create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Route tables </a:t>
            </a:r>
            <a:r>
              <a:rPr lang="en-US" dirty="0" smtClean="0"/>
              <a:t>,click on Route tables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route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explicit subnet association, edit routs on public subnets and attach IGW.(</a:t>
            </a:r>
            <a:r>
              <a:rPr lang="en-US" b="1" dirty="0" smtClean="0"/>
              <a:t>before attaching IGW we need to create IGW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need create Internet Gateway ,Click on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Internet Gateways </a:t>
            </a:r>
            <a:r>
              <a:rPr lang="en-US" dirty="0" smtClean="0"/>
              <a:t>and then create(Picture as shown below).</a:t>
            </a:r>
          </a:p>
          <a:p>
            <a:r>
              <a:rPr lang="en-US" dirty="0" smtClean="0"/>
              <a:t>We need to attach IGW to VPC, click on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 click on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Attach VPC.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5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Subnets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8" y="1563757"/>
            <a:ext cx="11317355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225288"/>
            <a:ext cx="11184835" cy="64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Make Subnet Public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70992"/>
            <a:ext cx="11277599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262</Words>
  <Application>Microsoft Office PowerPoint</Application>
  <PresentationFormat>Widescreen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Customized VPC</vt:lpstr>
      <vt:lpstr>                       VPC Creation</vt:lpstr>
      <vt:lpstr>                         VPC Dashboard </vt:lpstr>
      <vt:lpstr>                              Create VPC</vt:lpstr>
      <vt:lpstr>PowerPoint Presentation</vt:lpstr>
      <vt:lpstr>                    After creation VPC </vt:lpstr>
      <vt:lpstr>                          Create Subnets</vt:lpstr>
      <vt:lpstr>PowerPoint Presentation</vt:lpstr>
      <vt:lpstr>                      Make Subnet Public</vt:lpstr>
      <vt:lpstr>                             Route tables</vt:lpstr>
      <vt:lpstr>                        Subnet Associations </vt:lpstr>
      <vt:lpstr>                  Create Internet Gateway</vt:lpstr>
      <vt:lpstr>                   Attaching IGW to VPC</vt:lpstr>
      <vt:lpstr>                 Adding IGW to Public Route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VPC</dc:title>
  <dc:creator>simbothula naganjaneyulu</dc:creator>
  <cp:lastModifiedBy>simbothula naganjaneyulu</cp:lastModifiedBy>
  <cp:revision>26</cp:revision>
  <dcterms:created xsi:type="dcterms:W3CDTF">2020-12-07T12:41:42Z</dcterms:created>
  <dcterms:modified xsi:type="dcterms:W3CDTF">2020-12-08T08:05:55Z</dcterms:modified>
</cp:coreProperties>
</file>