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63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038CB-FC8A-4ED6-A027-00D06B9BB3DA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05CC2-86B3-4C3F-B2D4-ECAA2B3CD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0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038CB-FC8A-4ED6-A027-00D06B9BB3DA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05CC2-86B3-4C3F-B2D4-ECAA2B3CD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930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038CB-FC8A-4ED6-A027-00D06B9BB3DA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05CC2-86B3-4C3F-B2D4-ECAA2B3CD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02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038CB-FC8A-4ED6-A027-00D06B9BB3DA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05CC2-86B3-4C3F-B2D4-ECAA2B3CD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548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038CB-FC8A-4ED6-A027-00D06B9BB3DA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05CC2-86B3-4C3F-B2D4-ECAA2B3CD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124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038CB-FC8A-4ED6-A027-00D06B9BB3DA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05CC2-86B3-4C3F-B2D4-ECAA2B3CD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378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038CB-FC8A-4ED6-A027-00D06B9BB3DA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05CC2-86B3-4C3F-B2D4-ECAA2B3CD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363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038CB-FC8A-4ED6-A027-00D06B9BB3DA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05CC2-86B3-4C3F-B2D4-ECAA2B3CD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727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038CB-FC8A-4ED6-A027-00D06B9BB3DA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05CC2-86B3-4C3F-B2D4-ECAA2B3CD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995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038CB-FC8A-4ED6-A027-00D06B9BB3DA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05CC2-86B3-4C3F-B2D4-ECAA2B3CD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08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038CB-FC8A-4ED6-A027-00D06B9BB3DA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05CC2-86B3-4C3F-B2D4-ECAA2B3CD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258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5038CB-FC8A-4ED6-A027-00D06B9BB3DA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A05CC2-86B3-4C3F-B2D4-ECAA2B3CD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546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184594"/>
          </a:xfrm>
        </p:spPr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EC2 Instance with access of Dynamo DB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62912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1061" y="410816"/>
            <a:ext cx="11516139" cy="6268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7266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8053" y="159026"/>
            <a:ext cx="11436626" cy="6559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0092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8296" y="145774"/>
            <a:ext cx="11555895" cy="6480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6992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791" y="159026"/>
            <a:ext cx="11476383" cy="6440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2939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1061" y="265043"/>
            <a:ext cx="11449878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5658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EC2(Elastic Compute Cloud)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instance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Open AWS console and Click on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EC2</a:t>
            </a:r>
            <a:r>
              <a:rPr lang="en-US" dirty="0" smtClean="0"/>
              <a:t> under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Compute</a:t>
            </a:r>
            <a:r>
              <a:rPr lang="en-US" dirty="0" smtClean="0"/>
              <a:t>.</a:t>
            </a:r>
          </a:p>
          <a:p>
            <a:r>
              <a:rPr lang="en-US" dirty="0" smtClean="0"/>
              <a:t>Click on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Instances</a:t>
            </a:r>
            <a:r>
              <a:rPr lang="en-US" dirty="0" smtClean="0"/>
              <a:t> and click on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Launch instances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Chose on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Amazon Machine Image(AMI) ,</a:t>
            </a:r>
            <a:r>
              <a:rPr lang="en-US" dirty="0" smtClean="0"/>
              <a:t>Chose on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Instance Type </a:t>
            </a:r>
            <a:r>
              <a:rPr lang="en-US" dirty="0" smtClean="0"/>
              <a:t>,configure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Instance Details </a:t>
            </a:r>
            <a:r>
              <a:rPr lang="en-US" dirty="0" smtClean="0"/>
              <a:t>and select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IAM role </a:t>
            </a:r>
            <a:r>
              <a:rPr lang="en-US" dirty="0" smtClean="0"/>
              <a:t>if it is not available create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new IAM role</a:t>
            </a:r>
            <a:r>
              <a:rPr lang="en-US" dirty="0" smtClean="0"/>
              <a:t>.</a:t>
            </a:r>
          </a:p>
          <a:p>
            <a:pPr lvl="2"/>
            <a:r>
              <a:rPr lang="en-US" dirty="0" smtClean="0"/>
              <a:t>Click On Create new IAM role.</a:t>
            </a:r>
          </a:p>
          <a:p>
            <a:pPr lvl="2"/>
            <a:r>
              <a:rPr lang="en-US" dirty="0" smtClean="0"/>
              <a:t>Click on Create role.</a:t>
            </a:r>
          </a:p>
          <a:p>
            <a:pPr lvl="2"/>
            <a:r>
              <a:rPr lang="en-US" dirty="0" smtClean="0"/>
              <a:t>Select type of trusted entity and chose a use cases.</a:t>
            </a:r>
          </a:p>
          <a:p>
            <a:pPr lvl="2"/>
            <a:r>
              <a:rPr lang="en-US" dirty="0" smtClean="0"/>
              <a:t>Attach permissions policies what we need.</a:t>
            </a:r>
          </a:p>
          <a:p>
            <a:pPr lvl="2"/>
            <a:r>
              <a:rPr lang="en-US" dirty="0" smtClean="0"/>
              <a:t>Now Review and Create Role.</a:t>
            </a:r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r>
              <a:rPr lang="en-US" dirty="0"/>
              <a:t>Now select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IAM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role </a:t>
            </a:r>
            <a:r>
              <a:rPr lang="en-US" dirty="0" smtClean="0"/>
              <a:t>,add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storage </a:t>
            </a:r>
            <a:r>
              <a:rPr lang="en-US" dirty="0" smtClean="0"/>
              <a:t>and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configure Security Group</a:t>
            </a:r>
            <a:r>
              <a:rPr lang="en-US" dirty="0" smtClean="0"/>
              <a:t>.</a:t>
            </a:r>
          </a:p>
          <a:p>
            <a:r>
              <a:rPr lang="en-US" dirty="0" smtClean="0"/>
              <a:t>Review and Launch.</a:t>
            </a:r>
          </a:p>
          <a:p>
            <a:r>
              <a:rPr lang="en-US" dirty="0" smtClean="0"/>
              <a:t>Select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Key pair </a:t>
            </a:r>
            <a:r>
              <a:rPr lang="en-US" dirty="0" smtClean="0"/>
              <a:t>and Launch Instance.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7857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   Launch Instances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8296" y="1484244"/>
            <a:ext cx="11608903" cy="5373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4876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783" y="0"/>
            <a:ext cx="11741426" cy="6758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7887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523" y="0"/>
            <a:ext cx="12059478" cy="6665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5520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783" y="238539"/>
            <a:ext cx="11728174" cy="6520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6708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5043" y="79513"/>
            <a:ext cx="11502887" cy="6679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6841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540" y="212034"/>
            <a:ext cx="11595652" cy="6480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3151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4556" y="92764"/>
            <a:ext cx="11529391" cy="6695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5556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123</Words>
  <Application>Microsoft Office PowerPoint</Application>
  <PresentationFormat>Widescreen</PresentationFormat>
  <Paragraphs>17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EC2 Instance with access of Dynamo DB</vt:lpstr>
      <vt:lpstr>         EC2(Elastic Compute Cloud) instance</vt:lpstr>
      <vt:lpstr>                      Launch Instances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simbothula naganjaneyulu</dc:creator>
  <cp:lastModifiedBy>simbothula naganjaneyulu</cp:lastModifiedBy>
  <cp:revision>8</cp:revision>
  <dcterms:created xsi:type="dcterms:W3CDTF">2020-12-08T05:07:56Z</dcterms:created>
  <dcterms:modified xsi:type="dcterms:W3CDTF">2020-12-08T08:07:54Z</dcterms:modified>
</cp:coreProperties>
</file>