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6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F1EA-6870-4444-B455-36188A04B74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6D077-ABD7-41F8-8897-949D2B213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4727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S3(Simple Storage Service)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3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49" y="159026"/>
            <a:ext cx="11542642" cy="66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8" y="265044"/>
            <a:ext cx="1178118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4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Create S3 Bucket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 in to the AWS console and open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Amazon S3 </a:t>
            </a:r>
            <a:r>
              <a:rPr lang="en-US" dirty="0" smtClean="0"/>
              <a:t>console Under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Chose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create bucket, </a:t>
            </a:r>
            <a:r>
              <a:rPr lang="en-US" dirty="0"/>
              <a:t>Enter details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The bucket name must:</a:t>
            </a:r>
          </a:p>
          <a:p>
            <a:pPr lvl="3"/>
            <a:r>
              <a:rPr lang="en-US" sz="2000" dirty="0"/>
              <a:t>Be unique across all </a:t>
            </a:r>
            <a:r>
              <a:rPr lang="en-US" sz="2000" dirty="0" smtClean="0"/>
              <a:t>s3.</a:t>
            </a:r>
          </a:p>
          <a:p>
            <a:pPr lvl="3"/>
            <a:r>
              <a:rPr lang="en-US" sz="2000" dirty="0" smtClean="0"/>
              <a:t>Be between 3 to 63 characters long.</a:t>
            </a:r>
          </a:p>
          <a:p>
            <a:pPr lvl="3"/>
            <a:r>
              <a:rPr lang="en-US" sz="2000" dirty="0" smtClean="0"/>
              <a:t>Not contain uppercase characters.</a:t>
            </a:r>
          </a:p>
          <a:p>
            <a:pPr lvl="3"/>
            <a:r>
              <a:rPr lang="en-US" sz="2000" dirty="0" smtClean="0"/>
              <a:t>Start with lowercase or number.</a:t>
            </a:r>
            <a:endParaRPr lang="en-US" sz="2000" dirty="0"/>
          </a:p>
          <a:p>
            <a:r>
              <a:rPr lang="en-US" dirty="0" smtClean="0"/>
              <a:t>Chose AWS region where we want the Bucket to reside.</a:t>
            </a:r>
          </a:p>
          <a:p>
            <a:r>
              <a:rPr lang="en-US" dirty="0" smtClean="0"/>
              <a:t>By default Amazon S3 blocks all public access to our buckets.</a:t>
            </a:r>
          </a:p>
          <a:p>
            <a:r>
              <a:rPr lang="en-US" dirty="0" smtClean="0"/>
              <a:t>Make it Bucket as public.(As shown below picture).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Amazon S3 Dashboard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90688"/>
            <a:ext cx="11463130" cy="50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Bucket Details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3" y="1524000"/>
            <a:ext cx="11847443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8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Make it Bucket as Public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1550504"/>
            <a:ext cx="11582399" cy="53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Create Objects and Access to all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Bucket and upload objects.</a:t>
            </a:r>
          </a:p>
          <a:p>
            <a:r>
              <a:rPr lang="en-US" dirty="0" smtClean="0"/>
              <a:t>For accessing the objects open Object URL.</a:t>
            </a:r>
          </a:p>
          <a:p>
            <a:r>
              <a:rPr lang="en-US" dirty="0" smtClean="0"/>
              <a:t>By default objects are private, make it objects public then any one can access from internet, by using URL(Shown as picture below).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7" y="159026"/>
            <a:ext cx="11688416" cy="66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Upload objects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43" y="1825624"/>
            <a:ext cx="11688418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8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5" y="172278"/>
            <a:ext cx="11608904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7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155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S3(Simple Storage Service)</vt:lpstr>
      <vt:lpstr>                         Create S3 Bucket</vt:lpstr>
      <vt:lpstr>                  Amazon S3 Dashboard</vt:lpstr>
      <vt:lpstr>                         Bucket Details</vt:lpstr>
      <vt:lpstr>                   Make it Bucket as Public</vt:lpstr>
      <vt:lpstr>            Create Objects and Access to all</vt:lpstr>
      <vt:lpstr>PowerPoint Presentation</vt:lpstr>
      <vt:lpstr>                      Upload objects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simbothula naganjaneyulu</dc:creator>
  <cp:lastModifiedBy>simbothula naganjaneyulu</cp:lastModifiedBy>
  <cp:revision>9</cp:revision>
  <dcterms:created xsi:type="dcterms:W3CDTF">2020-12-08T04:03:34Z</dcterms:created>
  <dcterms:modified xsi:type="dcterms:W3CDTF">2020-12-08T08:08:26Z</dcterms:modified>
</cp:coreProperties>
</file>