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7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4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FD0B-079A-4BD1-BB61-05569F2E89C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9731-D261-423C-B28F-0BED8668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270" y="153318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Upload and Multipart Upload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3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Upload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1484244"/>
            <a:ext cx="11595651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1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Multipart Upload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Multipart upload allows to upload a single object as a set of parts.</a:t>
            </a:r>
          </a:p>
          <a:p>
            <a:r>
              <a:rPr lang="en-US" dirty="0"/>
              <a:t>The following technical specifications apply to multipart uploads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1 </a:t>
            </a:r>
            <a:r>
              <a:rPr lang="en-US" dirty="0"/>
              <a:t>to 1000 parts per object</a:t>
            </a:r>
          </a:p>
          <a:p>
            <a:pPr marL="0" indent="0">
              <a:buNone/>
            </a:pPr>
            <a:r>
              <a:rPr lang="en-US" dirty="0" smtClean="0"/>
              <a:t>	5 </a:t>
            </a:r>
            <a:r>
              <a:rPr lang="en-US" dirty="0"/>
              <a:t>MB to 5 GB per part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Each </a:t>
            </a:r>
            <a:r>
              <a:rPr lang="en-US" dirty="0"/>
              <a:t>object stores up to </a:t>
            </a:r>
            <a:r>
              <a:rPr lang="en-US" dirty="0" smtClean="0"/>
              <a:t>5TB</a:t>
            </a:r>
          </a:p>
          <a:p>
            <a:r>
              <a:rPr lang="en-US" dirty="0" smtClean="0"/>
              <a:t>To upload multipart we are using AWS CLI.</a:t>
            </a:r>
          </a:p>
          <a:p>
            <a:r>
              <a:rPr lang="en-US" dirty="0" smtClean="0"/>
              <a:t>We need to install AWS CLI and IAM user with access of S3.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39" y="384312"/>
            <a:ext cx="11555896" cy="61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3" y="318052"/>
            <a:ext cx="11476382" cy="61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5" y="384313"/>
            <a:ext cx="11635408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Upload and Multipart Upload</vt:lpstr>
      <vt:lpstr>                                   Upload</vt:lpstr>
      <vt:lpstr>                        Multipart Upload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 and Multipart Upload</dc:title>
  <dc:creator>simbothula naganjaneyulu</dc:creator>
  <cp:lastModifiedBy>simbothula naganjaneyulu</cp:lastModifiedBy>
  <cp:revision>2</cp:revision>
  <dcterms:created xsi:type="dcterms:W3CDTF">2020-12-09T04:58:09Z</dcterms:created>
  <dcterms:modified xsi:type="dcterms:W3CDTF">2020-12-09T05:15:14Z</dcterms:modified>
</cp:coreProperties>
</file>