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07" autoAdjust="0"/>
  </p:normalViewPr>
  <p:slideViewPr>
    <p:cSldViewPr snapToGrid="0">
      <p:cViewPr varScale="1">
        <p:scale>
          <a:sx n="113" d="100"/>
          <a:sy n="113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1FE96-115A-48D2-AE21-A56727D7BBB8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186C-F062-4D7B-A4A8-43D59B8B2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A186C-F062-4D7B-A4A8-43D59B8B23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7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C86B-D356-441E-8499-9C51403F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002C-7C86-43A5-AEF3-5820D9AA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638D-5C9E-416F-9B98-4F764D23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416E-03AB-48E6-A360-DE129FC8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7E5F-2E36-4D24-8535-8825C7F4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A49A-1C66-4134-AF82-F7FCC40D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E9C95-465D-4131-BDBC-5DD90717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DB3B-E834-4DE8-9102-FE29EC89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92BF-7177-48AB-B003-D6C16EC9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DFE8C-29D0-4CCE-9A51-AD7B6E6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984E7-EC0D-4030-8653-878B23C04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C6D0-F67E-4CD6-9415-D6DCC280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254F-AFA6-4A0B-84C0-BEF97CD9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D867-681C-4C4B-9A55-C6A4BCD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107E-41BA-49EC-95B5-6E8385B5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F828-72F5-487F-B9D4-BC693647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7511-B7D4-43B4-9C40-01215854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DB9F-6FEB-4287-B159-BAC8D7FD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08C5-113C-4A3D-94B0-69224E40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AB39-3885-4F91-8059-DB105D97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CE17-B8FA-48A6-9D84-149BCD8B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FD4D-F3D6-49BF-8594-B439D78F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6AA3-50B3-4AD6-B799-76C77FBA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FB41-884D-4C7F-BB4C-414F265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E914-1158-480B-860E-4CF1F43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2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6A5C-ED0A-4EC2-9FC7-B72AEE6E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A0E5-498C-48BA-B8FD-CF9EF219B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94F86-82B1-4F16-8B5D-517A868B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DBF3-704E-459E-9039-942ED11B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DA404-184A-4633-8B45-077F3CA9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8D9C-EADE-44F2-A8AC-BCF01C84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1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A5FD-5F96-4A48-BC00-B9DFA01F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0DFD-4308-4670-BC9C-A23D0D22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DC44-4FE7-4CF1-8569-9FCBC99A6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37016-6C5A-4B7D-A302-8E7F5125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82D3-7837-4F1B-A653-C1DA4EDD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7B671-A657-4071-8DEF-0596081E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F0072-A1E1-4775-B10E-CBFE7F8A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FC7B3-425E-49A9-AC5B-7A6131FC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5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0780-C05F-4C39-9C5C-2BD2DE75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8D07D-2BDE-4C57-A8EE-0A6F2187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EA9A6-1416-468D-A14B-AEED0C4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952D7-9058-4935-A16F-85F3D3CC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75EC9-6462-4BAE-A714-DCFDEFF9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5933A-5F52-4DE6-8F8B-FCC853AC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581A3-935C-4A60-8318-4A4C4744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C7A4-851C-4BDF-AB7A-A229AE31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9F82-860B-48A3-9EAA-862128C8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1C70-9BC0-4C82-B14E-D865133C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F86E-521B-4DE8-B8C7-EF41AF44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4975-BFB1-4CF7-B992-0073E680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8FF6-74B3-4479-8620-BF6BFD9C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77AE-F5B6-4940-B74F-14A8A93B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B5844-6D93-4A57-A69E-81BDE476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EAE7-3C51-42CF-967D-5C60E1D6C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0B234-E70A-4945-912B-257990A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00EA-0303-4396-98DF-747FAD66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5601-DB85-4949-8FDE-0CBED5A7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0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82BC5-99BB-486B-8AE5-E4861E75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2535-C951-41DE-86B6-C3DB1F61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2AC1-D0BA-4E03-8E2F-3B13AC1F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EF23-5CF2-4AF6-9A5F-47EE35808BED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62A6-A10E-4654-9E9E-8906886A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7335-1C19-4D7C-A4A6-DD2F449FB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4D37-40FA-412C-B085-4665628B1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B8263-7372-4B5D-9024-78BE691C8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US" sz="6600" b="1" dirty="0">
                <a:latin typeface="Calibri "/>
              </a:rPr>
              <a:t>Incubyte</a:t>
            </a:r>
            <a:r>
              <a:rPr lang="en-US" sz="6600" dirty="0">
                <a:latin typeface="Calibri "/>
              </a:rPr>
              <a:t> – Data Engineer</a:t>
            </a:r>
            <a:endParaRPr lang="en-IN" sz="6600" dirty="0">
              <a:latin typeface="Calibri 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30D6F-0A80-43F5-B4C3-B157D710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Assessment</a:t>
            </a:r>
            <a:endParaRPr lang="en-IN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1DB80-BC06-49C6-903B-21BCD154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Create table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1AA3-7CF1-4715-A1DE-ACBF13B5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To create intermediate table/staging table</a:t>
            </a:r>
          </a:p>
          <a:p>
            <a:pPr algn="l"/>
            <a:endParaRPr lang="en-IN" sz="2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92B3E-5B77-4DF5-8678-8EEF2565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97" y="471748"/>
            <a:ext cx="2620979" cy="255200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E74A7-F2B2-4876-AFF0-8E318581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09" y="4448175"/>
            <a:ext cx="4688591" cy="6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32572-0619-438D-ACCA-2E557C77E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Insert and Counrty methods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5B29-71D1-4FD1-915C-23181357B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  </a:t>
            </a:r>
            <a:endParaRPr lang="en-IN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E8E60-8BEB-485A-895A-88D7CBFE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228850"/>
            <a:ext cx="5536001" cy="19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8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64EBA-09D5-433C-81BC-5EFC582F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2092325"/>
            <a:ext cx="5197475" cy="4200525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38C6B-B326-40B2-924F-809C48B7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63" y="2092325"/>
            <a:ext cx="5822950" cy="1465263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FBE073-85E2-47A4-852D-B1662D8A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3" y="3633788"/>
            <a:ext cx="5822950" cy="266065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099C0-264E-4115-92AE-ACC38947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Outputs</a:t>
            </a:r>
            <a:endParaRPr lang="en-IN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23F9F-5181-48C8-8831-7957FC57D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800"/>
              <a:t> 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52930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2254-8C5C-4448-99C8-1E58AA3B4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END</a:t>
            </a:r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6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BDD8B-EB6B-487B-9BEE-040F0A5B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Calibri "/>
              </a:rPr>
              <a:t>Technical Assessment: Deliverables</a:t>
            </a:r>
            <a:endParaRPr lang="en-IN" sz="480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7EDE-794A-419B-A891-6DBE3822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1. Create table queries: -Included</a:t>
            </a:r>
            <a:br>
              <a:rPr lang="en-US" sz="2400" dirty="0"/>
            </a:br>
            <a:r>
              <a:rPr lang="en-US" sz="2400" dirty="0"/>
              <a:t>2. And any script or program which reads the data: -Python script.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/>
              <a:t>Tools Used:-</a:t>
            </a:r>
          </a:p>
          <a:p>
            <a:r>
              <a:rPr lang="en-US" sz="2400"/>
              <a:t>Jupyter </a:t>
            </a:r>
            <a:r>
              <a:rPr lang="en-US" sz="2400" dirty="0"/>
              <a:t>notebook</a:t>
            </a:r>
          </a:p>
          <a:p>
            <a:r>
              <a:rPr lang="en-US" sz="2400" dirty="0"/>
              <a:t>Sql Server Management studio</a:t>
            </a:r>
          </a:p>
          <a:p>
            <a:endParaRPr lang="en-US" sz="2400"/>
          </a:p>
          <a:p>
            <a:endParaRPr lang="en-IN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0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B6D98-50E3-4A09-A310-A3170DAA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 "/>
              </a:rPr>
              <a:t>Source</a:t>
            </a:r>
            <a:endParaRPr lang="en-IN" sz="3200" b="1">
              <a:latin typeface="Calibri 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CD49-01D8-4281-8661-BB84D33E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Here I used CSV file with delimiter  “|”</a:t>
            </a:r>
          </a:p>
          <a:p>
            <a:r>
              <a:rPr lang="en-US" sz="1800"/>
              <a:t>Here is the sample</a:t>
            </a:r>
          </a:p>
          <a:p>
            <a:endParaRPr lang="en-IN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1DD34-A5C5-46E8-8F30-46F394AE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806098"/>
            <a:ext cx="11164824" cy="13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776BE-7738-4431-83E9-C8CF007C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Calibri "/>
              </a:rPr>
              <a:t>Destination System</a:t>
            </a:r>
            <a:endParaRPr lang="en-IN" sz="4000" b="1">
              <a:latin typeface="Calibri 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6DA0-2FB1-41FC-AA95-74F00BA7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 used SQL Server Management system.</a:t>
            </a:r>
          </a:p>
          <a:p>
            <a:r>
              <a:rPr lang="en-US" sz="2000" dirty="0"/>
              <a:t>Created Staging table to load the data from Source system.</a:t>
            </a:r>
          </a:p>
          <a:p>
            <a:r>
              <a:rPr lang="en-US" sz="2000" b="1" dirty="0"/>
              <a:t>Database name</a:t>
            </a:r>
            <a:r>
              <a:rPr lang="en-US" sz="2000" dirty="0"/>
              <a:t>: -Hospital, </a:t>
            </a:r>
            <a:r>
              <a:rPr lang="en-US" sz="2000" b="1" dirty="0"/>
              <a:t>Table name</a:t>
            </a:r>
            <a:r>
              <a:rPr lang="en-US" sz="2000" dirty="0"/>
              <a:t>: - dbo.stagingtable</a:t>
            </a:r>
          </a:p>
          <a:p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D3D6-B249-43B5-A7FD-63FB5784F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98BD6-C426-4B64-8FA2-0E9D5FC14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/>
              <a:t>SQL Code 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7D758-49F3-40F4-9A5B-8E8AEA89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To Create Table</a:t>
            </a:r>
          </a:p>
          <a:p>
            <a:pPr algn="l"/>
            <a:endParaRPr lang="en-IN" dirty="0"/>
          </a:p>
        </p:txBody>
      </p:sp>
      <p:grpSp>
        <p:nvGrpSpPr>
          <p:cNvPr id="41" name="Group 3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2" name="Straight Connector 3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3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12614-0309-4F73-83DD-42F59D51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72" y="2020582"/>
            <a:ext cx="5608830" cy="27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0DD8E-7415-40D8-9688-60955B88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insert data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54A4-B315-4B9E-AFC4-AFF505E44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A21D1-5FB5-4EA1-81B6-0093C952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2826851"/>
            <a:ext cx="5608830" cy="10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639EA-9F78-4C3F-8503-BF8CAEFD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Creating specific country table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E6140-4DEC-4C8A-AFDE-700013B5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  </a:t>
            </a:r>
            <a:endParaRPr lang="en-IN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83108-5FD3-4F6D-AAEE-F408637E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228850"/>
            <a:ext cx="5536001" cy="22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1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81655-88E3-4238-AE36-29A6E808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BE17-4CF1-47B8-A6E4-18C7EDEC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The script follows OOPS concept.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The class Hospital have init, creare_table, bulk_insert, Country methods.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 am passing Server name, Database name and File name explicitly.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Please note:- Screenshots that attached may not have snapshot of full code. Please refer python script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069F3-AB03-4DD5-975D-87090170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/>
              <a:t>Init method</a:t>
            </a:r>
            <a:endParaRPr lang="en-IN" sz="40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2159A-A7C8-4C9F-9935-AC3CDF8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1263807"/>
            <a:ext cx="6960524" cy="59851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Which helps to connect to the Server and Database</a:t>
            </a:r>
          </a:p>
          <a:p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155B7-4721-4311-B664-163E69CB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952311"/>
            <a:ext cx="11420856" cy="24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190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</vt:lpstr>
      <vt:lpstr>Calibri Light</vt:lpstr>
      <vt:lpstr>Office Theme</vt:lpstr>
      <vt:lpstr>Incubyte – Data Engineer</vt:lpstr>
      <vt:lpstr>Technical Assessment: Deliverables</vt:lpstr>
      <vt:lpstr>Source</vt:lpstr>
      <vt:lpstr>Destination System</vt:lpstr>
      <vt:lpstr>SQL Code  </vt:lpstr>
      <vt:lpstr>To insert data</vt:lpstr>
      <vt:lpstr>Creating specific country table</vt:lpstr>
      <vt:lpstr>Python script</vt:lpstr>
      <vt:lpstr>Init method</vt:lpstr>
      <vt:lpstr>Create table</vt:lpstr>
      <vt:lpstr>Insert and Counrty methods</vt:lpstr>
      <vt:lpstr>Outputs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Incubyte – Data Engineer</dc:title>
  <dc:creator>Chandan R</dc:creator>
  <cp:lastModifiedBy>Chandan R</cp:lastModifiedBy>
  <cp:revision>1</cp:revision>
  <dcterms:created xsi:type="dcterms:W3CDTF">2021-07-05T06:08:25Z</dcterms:created>
  <dcterms:modified xsi:type="dcterms:W3CDTF">2021-07-05T06:55:13Z</dcterms:modified>
</cp:coreProperties>
</file>