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15" r:id="rId2"/>
    <p:sldId id="332" r:id="rId3"/>
    <p:sldId id="333" r:id="rId4"/>
    <p:sldId id="33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754" autoAdjust="0"/>
    <p:restoredTop sz="84041" autoAdjust="0"/>
  </p:normalViewPr>
  <p:slideViewPr>
    <p:cSldViewPr snapToGrid="0">
      <p:cViewPr varScale="1">
        <p:scale>
          <a:sx n="57" d="100"/>
          <a:sy n="57" d="100"/>
        </p:scale>
        <p:origin x="-720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A0DB5-2559-490A-8C59-9BB53BD013E0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FE69D-FA28-4EEF-B4CC-4E5B8CE374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8750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If finding hard to learn concepts, complete all</a:t>
            </a:r>
            <a:r>
              <a:rPr lang="en-IN" baseline="0" dirty="0" smtClean="0"/>
              <a:t> exercises in book </a:t>
            </a:r>
            <a:r>
              <a:rPr lang="en-IN" dirty="0" smtClean="0"/>
              <a:t>Learning Python 3 hard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376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FE69D-FA28-4EEF-B4CC-4E5B8CE374A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16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308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7425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6387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932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3751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065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850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9034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3903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ADCC3-71D3-452D-8001-6A04E096C581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5164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ADCC3-71D3-452D-8001-6A04E096C581}" type="datetimeFigureOut">
              <a:rPr lang="en-US" smtClean="0"/>
              <a:pPr/>
              <a:t>3/9/2019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C920F-1FA4-4B17-A8F2-6E87EABFE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6286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learn/data-visualiza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learn/sq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Data Visualization</a:t>
            </a:r>
            <a:br>
              <a:rPr lang="en-IN" dirty="0" smtClean="0"/>
            </a:br>
            <a:r>
              <a:rPr lang="en-IN" sz="2000" dirty="0" smtClean="0"/>
              <a:t>Learn </a:t>
            </a:r>
            <a:r>
              <a:rPr lang="en-IN" sz="2000" dirty="0" smtClean="0"/>
              <a:t>about </a:t>
            </a:r>
            <a:r>
              <a:rPr lang="en-IN" sz="2000" dirty="0" smtClean="0"/>
              <a:t>visuals and </a:t>
            </a:r>
            <a:r>
              <a:rPr lang="en-IN" sz="2000" dirty="0" smtClean="0"/>
              <a:t>hands 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Set up T4 Machine – 30 min</a:t>
            </a:r>
          </a:p>
          <a:p>
            <a:r>
              <a:rPr lang="en-IN" dirty="0" smtClean="0"/>
              <a:t>Progress check – 5 min</a:t>
            </a:r>
          </a:p>
          <a:p>
            <a:r>
              <a:rPr lang="en-IN" dirty="0" smtClean="0"/>
              <a:t>Q&amp;A – 10 min</a:t>
            </a:r>
          </a:p>
          <a:p>
            <a:r>
              <a:rPr lang="en-IN" dirty="0" smtClean="0"/>
              <a:t>Data Visualization hands </a:t>
            </a:r>
            <a:r>
              <a:rPr lang="en-IN" dirty="0" smtClean="0"/>
              <a:t>on – </a:t>
            </a:r>
            <a:r>
              <a:rPr lang="en-IN" dirty="0" smtClean="0"/>
              <a:t>1.30 min</a:t>
            </a:r>
          </a:p>
          <a:p>
            <a:r>
              <a:rPr lang="en-IN" dirty="0" smtClean="0"/>
              <a:t>Assignment – 5 min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400448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Univariate and </a:t>
            </a:r>
            <a:r>
              <a:rPr lang="en-IN" dirty="0" err="1" smtClean="0"/>
              <a:t>Bivariate</a:t>
            </a:r>
            <a:r>
              <a:rPr lang="en-IN" dirty="0" smtClean="0"/>
              <a:t> plots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Analyze Wine data. </a:t>
            </a:r>
          </a:p>
          <a:p>
            <a:endParaRPr lang="en-IN" sz="2400" dirty="0" smtClean="0"/>
          </a:p>
          <a:p>
            <a:r>
              <a:rPr lang="en-IN" sz="2400" dirty="0" smtClean="0"/>
              <a:t>Create </a:t>
            </a:r>
            <a:r>
              <a:rPr lang="en-IN" sz="2400" dirty="0" smtClean="0"/>
              <a:t>following </a:t>
            </a:r>
            <a:r>
              <a:rPr lang="en-IN" sz="2400" dirty="0" smtClean="0"/>
              <a:t>plots using </a:t>
            </a:r>
          </a:p>
          <a:p>
            <a:pPr lvl="1"/>
            <a:r>
              <a:rPr lang="en-IN" sz="2000" dirty="0" smtClean="0"/>
              <a:t>.</a:t>
            </a:r>
            <a:r>
              <a:rPr lang="en-IN" sz="2000" dirty="0" err="1" smtClean="0"/>
              <a:t>plot.bar</a:t>
            </a:r>
            <a:r>
              <a:rPr lang="en-IN" sz="2000" dirty="0" smtClean="0"/>
              <a:t>() </a:t>
            </a:r>
          </a:p>
          <a:p>
            <a:pPr lvl="1"/>
            <a:r>
              <a:rPr lang="en-IN" sz="2000" dirty="0" smtClean="0"/>
              <a:t>.</a:t>
            </a:r>
            <a:r>
              <a:rPr lang="en-IN" sz="2000" dirty="0" err="1" smtClean="0"/>
              <a:t>plot.line</a:t>
            </a:r>
            <a:r>
              <a:rPr lang="en-IN" sz="2000" dirty="0" smtClean="0"/>
              <a:t>() </a:t>
            </a:r>
          </a:p>
          <a:p>
            <a:pPr lvl="1"/>
            <a:r>
              <a:rPr lang="en-IN" sz="2000" dirty="0" smtClean="0"/>
              <a:t>.</a:t>
            </a:r>
            <a:r>
              <a:rPr lang="en-IN" sz="2000" dirty="0" err="1" smtClean="0"/>
              <a:t>plot.area</a:t>
            </a:r>
            <a:r>
              <a:rPr lang="en-IN" sz="2000" dirty="0" smtClean="0"/>
              <a:t>() </a:t>
            </a:r>
          </a:p>
          <a:p>
            <a:pPr lvl="1"/>
            <a:r>
              <a:rPr lang="en-IN" sz="2000" dirty="0" smtClean="0"/>
              <a:t>.</a:t>
            </a:r>
            <a:r>
              <a:rPr lang="en-IN" sz="2000" dirty="0" err="1" smtClean="0"/>
              <a:t>plot.hist</a:t>
            </a:r>
            <a:r>
              <a:rPr lang="en-IN" sz="2000" dirty="0" smtClean="0"/>
              <a:t>()</a:t>
            </a:r>
          </a:p>
          <a:p>
            <a:pPr lvl="1"/>
            <a:r>
              <a:rPr lang="en-IN" sz="2000" dirty="0" smtClean="0"/>
              <a:t>.</a:t>
            </a:r>
            <a:r>
              <a:rPr lang="en-IN" sz="2000" dirty="0" err="1" smtClean="0"/>
              <a:t>plot.pie</a:t>
            </a:r>
            <a:r>
              <a:rPr lang="en-IN" sz="2000" dirty="0" smtClean="0"/>
              <a:t>()</a:t>
            </a:r>
            <a:endParaRPr lang="en-IN" sz="2000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071946" y="1877665"/>
            <a:ext cx="57781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 following plots using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plot.scatter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(x='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price',y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='points')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plot.hexbin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(x='price', y='points', 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gridsize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=15)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plot.bar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(stacked=True) </a:t>
            </a:r>
          </a:p>
        </p:txBody>
      </p:sp>
    </p:spTree>
    <p:extLst>
      <p:ext uri="{BB962C8B-B14F-4D97-AF65-F5344CB8AC3E}">
        <p14:creationId xmlns:p14="http://schemas.microsoft.com/office/powerpoint/2010/main" xmlns="" val="825911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Seaborn</a:t>
            </a:r>
            <a:r>
              <a:rPr lang="en-IN" dirty="0" smtClean="0"/>
              <a:t> plots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Analyze wine data </a:t>
            </a:r>
            <a:r>
              <a:rPr lang="en-IN" sz="2400" dirty="0" err="1" smtClean="0"/>
              <a:t>data</a:t>
            </a:r>
            <a:r>
              <a:rPr lang="en-IN" sz="2400" dirty="0" smtClean="0"/>
              <a:t> </a:t>
            </a:r>
            <a:endParaRPr lang="en-IN" sz="2400" dirty="0" smtClean="0"/>
          </a:p>
          <a:p>
            <a:r>
              <a:rPr lang="en-IN" sz="2400" dirty="0" smtClean="0"/>
              <a:t>Create </a:t>
            </a:r>
            <a:r>
              <a:rPr lang="en-IN" sz="2400" dirty="0" smtClean="0"/>
              <a:t>following </a:t>
            </a:r>
            <a:r>
              <a:rPr lang="en-IN" sz="2400" dirty="0" smtClean="0"/>
              <a:t>plots using </a:t>
            </a:r>
          </a:p>
          <a:p>
            <a:pPr lvl="1"/>
            <a:r>
              <a:rPr lang="en-IN" sz="2000" dirty="0" err="1" smtClean="0"/>
              <a:t>sns.countplot</a:t>
            </a:r>
            <a:r>
              <a:rPr lang="en-IN" sz="2000" dirty="0" smtClean="0"/>
              <a:t>(reviews['points</a:t>
            </a:r>
            <a:r>
              <a:rPr lang="en-IN" sz="2000" dirty="0" smtClean="0"/>
              <a:t>'])</a:t>
            </a:r>
          </a:p>
          <a:p>
            <a:pPr lvl="1"/>
            <a:r>
              <a:rPr lang="en-IN" sz="2000" dirty="0" err="1" smtClean="0"/>
              <a:t>sns.kdeplot</a:t>
            </a:r>
            <a:r>
              <a:rPr lang="en-IN" sz="2000" dirty="0" smtClean="0"/>
              <a:t>(</a:t>
            </a:r>
            <a:r>
              <a:rPr lang="en-IN" sz="2000" dirty="0" err="1" smtClean="0"/>
              <a:t>reviews.query</a:t>
            </a:r>
            <a:r>
              <a:rPr lang="en-IN" sz="2000" dirty="0" smtClean="0"/>
              <a:t>('price &lt; 200').price</a:t>
            </a:r>
            <a:r>
              <a:rPr lang="en-IN" sz="2000" dirty="0" smtClean="0"/>
              <a:t>)</a:t>
            </a:r>
          </a:p>
          <a:p>
            <a:pPr lvl="1"/>
            <a:r>
              <a:rPr lang="en-IN" sz="2000" dirty="0" err="1" smtClean="0"/>
              <a:t>sns.distplot</a:t>
            </a:r>
            <a:r>
              <a:rPr lang="en-IN" sz="2000" dirty="0" smtClean="0"/>
              <a:t>(reviews['points'],bins=10,kde=False</a:t>
            </a:r>
            <a:r>
              <a:rPr lang="en-IN" sz="2000" dirty="0" smtClean="0"/>
              <a:t>)</a:t>
            </a:r>
          </a:p>
          <a:p>
            <a:pPr lvl="1"/>
            <a:r>
              <a:rPr lang="en-IN" sz="2000" dirty="0" err="1" smtClean="0"/>
              <a:t>sns.jointplot</a:t>
            </a:r>
            <a:r>
              <a:rPr lang="en-IN" sz="2000" dirty="0" smtClean="0"/>
              <a:t>(x='price', y='points', data=reviews[reviews['price'] &lt; 100</a:t>
            </a:r>
            <a:r>
              <a:rPr lang="en-IN" sz="2000" dirty="0" smtClean="0"/>
              <a:t>])</a:t>
            </a:r>
          </a:p>
          <a:p>
            <a:pPr lvl="1"/>
            <a:r>
              <a:rPr lang="en-IN" sz="2000" dirty="0" err="1" smtClean="0"/>
              <a:t>sns.jointplot</a:t>
            </a:r>
            <a:r>
              <a:rPr lang="en-IN" sz="2000" dirty="0" smtClean="0"/>
              <a:t>(x='price', y='points', data=reviews[reviews['price'] &lt; 100],kind='</a:t>
            </a:r>
            <a:r>
              <a:rPr lang="en-IN" sz="2000" dirty="0" err="1" smtClean="0"/>
              <a:t>hex',gridsize</a:t>
            </a:r>
            <a:r>
              <a:rPr lang="en-IN" sz="2000" dirty="0" smtClean="0"/>
              <a:t>=20</a:t>
            </a:r>
            <a:r>
              <a:rPr lang="en-IN" sz="2000" dirty="0" smtClean="0"/>
              <a:t>)</a:t>
            </a:r>
          </a:p>
          <a:p>
            <a:pPr lvl="1"/>
            <a:r>
              <a:rPr lang="en-IN" sz="2000" dirty="0" err="1" smtClean="0"/>
              <a:t>sns.boxplot</a:t>
            </a:r>
            <a:r>
              <a:rPr lang="en-IN" sz="2000" dirty="0" smtClean="0"/>
              <a:t>(x</a:t>
            </a:r>
            <a:r>
              <a:rPr lang="en-IN" sz="2000" dirty="0" smtClean="0"/>
              <a:t>=</a:t>
            </a:r>
            <a:r>
              <a:rPr lang="en-IN" sz="2000" dirty="0" smtClean="0"/>
              <a:t>'variety‘, </a:t>
            </a:r>
            <a:r>
              <a:rPr lang="en-IN" sz="2000" dirty="0" smtClean="0"/>
              <a:t>y=</a:t>
            </a:r>
            <a:r>
              <a:rPr lang="en-IN" sz="2000" dirty="0" smtClean="0"/>
              <a:t>'points‘, data=</a:t>
            </a:r>
            <a:r>
              <a:rPr lang="en-IN" sz="2000" dirty="0" err="1" smtClean="0"/>
              <a:t>df</a:t>
            </a:r>
            <a:r>
              <a:rPr lang="en-IN" sz="2000" dirty="0" smtClean="0"/>
              <a:t>)</a:t>
            </a:r>
          </a:p>
          <a:p>
            <a:pPr lvl="1"/>
            <a:r>
              <a:rPr lang="en-IN" sz="2000" dirty="0" err="1" smtClean="0"/>
              <a:t>sns.violinplot</a:t>
            </a:r>
            <a:r>
              <a:rPr lang="en-IN" sz="2000" dirty="0" smtClean="0"/>
              <a:t>(x='</a:t>
            </a:r>
            <a:r>
              <a:rPr lang="en-IN" sz="2000" dirty="0" err="1" smtClean="0"/>
              <a:t>country',y</a:t>
            </a:r>
            <a:r>
              <a:rPr lang="en-IN" sz="2000" dirty="0" smtClean="0"/>
              <a:t>='</a:t>
            </a:r>
            <a:r>
              <a:rPr lang="en-IN" sz="2000" dirty="0" err="1" smtClean="0"/>
              <a:t>price',data</a:t>
            </a:r>
            <a:r>
              <a:rPr lang="en-IN" sz="2000" dirty="0" smtClean="0"/>
              <a:t>=df1)</a:t>
            </a:r>
            <a:endParaRPr lang="en-IN" sz="2000" dirty="0" smtClean="0"/>
          </a:p>
          <a:p>
            <a:pPr lvl="1"/>
            <a:endParaRPr lang="en-IN" sz="2000" dirty="0" smtClean="0"/>
          </a:p>
          <a:p>
            <a:pPr lvl="1"/>
            <a:endParaRPr lang="en-IN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82591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Assignment – Due by 24</a:t>
            </a:r>
            <a:r>
              <a:rPr lang="en-IN" baseline="30000" dirty="0" smtClean="0"/>
              <a:t>th</a:t>
            </a:r>
            <a:r>
              <a:rPr lang="en-IN" dirty="0" smtClean="0"/>
              <a:t> Mar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Complete remaining </a:t>
            </a:r>
            <a:r>
              <a:rPr lang="en-IN" dirty="0" smtClean="0">
                <a:hlinkClick r:id="rId3"/>
              </a:rPr>
              <a:t>Data Visualization</a:t>
            </a:r>
            <a:r>
              <a:rPr lang="en-IN" dirty="0" smtClean="0"/>
              <a:t> exercise </a:t>
            </a:r>
            <a:r>
              <a:rPr lang="en-IN" dirty="0" smtClean="0"/>
              <a:t>from </a:t>
            </a:r>
            <a:r>
              <a:rPr lang="en-IN" dirty="0" err="1" smtClean="0"/>
              <a:t>Kaggle</a:t>
            </a:r>
            <a:r>
              <a:rPr lang="en-IN" dirty="0" smtClean="0"/>
              <a:t> </a:t>
            </a:r>
            <a:r>
              <a:rPr lang="en-IN" dirty="0" smtClean="0"/>
              <a:t>learn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Replicate all the plots in </a:t>
            </a:r>
            <a:r>
              <a:rPr lang="en-IN" dirty="0" err="1" smtClean="0"/>
              <a:t>Seaborn</a:t>
            </a:r>
            <a:r>
              <a:rPr lang="en-IN" dirty="0" smtClean="0"/>
              <a:t> library from here and try to understand the logic</a:t>
            </a:r>
          </a:p>
          <a:p>
            <a:endParaRPr lang="en-IN" dirty="0" smtClean="0"/>
          </a:p>
          <a:p>
            <a:r>
              <a:rPr lang="en-IN" dirty="0" smtClean="0"/>
              <a:t>Using Flu data here replicate following </a:t>
            </a:r>
            <a:r>
              <a:rPr lang="en-IN" dirty="0" err="1" smtClean="0"/>
              <a:t>Seaborn</a:t>
            </a:r>
            <a:r>
              <a:rPr lang="en-IN" dirty="0" smtClean="0"/>
              <a:t> plots with respective variables:</a:t>
            </a:r>
          </a:p>
          <a:p>
            <a:pPr lvl="1"/>
            <a:r>
              <a:rPr lang="en-IN" dirty="0" err="1" smtClean="0"/>
              <a:t>Heatmap</a:t>
            </a:r>
            <a:r>
              <a:rPr lang="en-IN" dirty="0" smtClean="0"/>
              <a:t> – Months, years, #Flu positive</a:t>
            </a:r>
          </a:p>
          <a:p>
            <a:endParaRPr lang="en-IN" dirty="0" smtClean="0"/>
          </a:p>
          <a:p>
            <a:r>
              <a:rPr lang="en-IN" dirty="0" smtClean="0"/>
              <a:t>Complete </a:t>
            </a:r>
            <a:r>
              <a:rPr lang="en-IN" dirty="0" smtClean="0">
                <a:hlinkClick r:id="rId4"/>
              </a:rPr>
              <a:t>SQL</a:t>
            </a:r>
            <a:r>
              <a:rPr lang="en-IN" dirty="0" smtClean="0"/>
              <a:t> topic and respective exercises on your own</a:t>
            </a:r>
          </a:p>
          <a:p>
            <a:pPr>
              <a:buNone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xmlns="" val="82591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4217</TotalTime>
  <Words>247</Words>
  <Application>Microsoft Office PowerPoint</Application>
  <PresentationFormat>Custom</PresentationFormat>
  <Paragraphs>45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Data Visualization Learn about visuals and hands on</vt:lpstr>
      <vt:lpstr>Univariate and Bivariate plots </vt:lpstr>
      <vt:lpstr>Seaborn plots </vt:lpstr>
      <vt:lpstr>Assignment – Due by 24th Mar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gbudhiraja</dc:creator>
  <cp:lastModifiedBy>ASUS</cp:lastModifiedBy>
  <cp:revision>368</cp:revision>
  <dcterms:created xsi:type="dcterms:W3CDTF">2017-01-28T10:12:16Z</dcterms:created>
  <dcterms:modified xsi:type="dcterms:W3CDTF">2019-03-09T15:20:00Z</dcterms:modified>
</cp:coreProperties>
</file>