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7" r:id="rId2"/>
    <p:sldId id="344" r:id="rId3"/>
    <p:sldId id="348" r:id="rId4"/>
    <p:sldId id="349" r:id="rId5"/>
    <p:sldId id="350" r:id="rId6"/>
    <p:sldId id="355" r:id="rId7"/>
    <p:sldId id="3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tamonsters/text-preprocessing-in-python-steps-tools-and-examples-bf025f87290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https://medium.com/@datamonsters/text-preprocessing-in-python-steps-tools-and-examples-bf025f872908</a:t>
            </a:r>
            <a:r>
              <a:rPr lang="en-IN" dirty="0" smtClean="0"/>
              <a:t>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15 min</a:t>
            </a:r>
          </a:p>
          <a:p>
            <a:r>
              <a:rPr lang="en-IN" dirty="0" smtClean="0"/>
              <a:t>Progress check – </a:t>
            </a:r>
            <a:r>
              <a:rPr lang="en-IN" dirty="0" smtClean="0"/>
              <a:t>15 </a:t>
            </a:r>
            <a:r>
              <a:rPr lang="en-IN" dirty="0" smtClean="0"/>
              <a:t>min</a:t>
            </a:r>
          </a:p>
          <a:p>
            <a:r>
              <a:rPr lang="en-IN" dirty="0" smtClean="0"/>
              <a:t>Text Pre-processing – 1 hour</a:t>
            </a:r>
            <a:endParaRPr lang="en-IN" dirty="0" smtClean="0"/>
          </a:p>
          <a:p>
            <a:r>
              <a:rPr lang="en-IN" dirty="0" smtClean="0"/>
              <a:t>Sentiment Analysis – 30 </a:t>
            </a:r>
            <a:r>
              <a:rPr lang="en-IN" dirty="0" smtClean="0"/>
              <a:t>min</a:t>
            </a:r>
          </a:p>
          <a:p>
            <a:r>
              <a:rPr lang="en-IN" dirty="0" smtClean="0"/>
              <a:t>Word Embedding – 45 Min</a:t>
            </a:r>
          </a:p>
          <a:p>
            <a:r>
              <a:rPr lang="en-IN" dirty="0" smtClean="0"/>
              <a:t>NLP Downstream tasks – 15 min</a:t>
            </a:r>
          </a:p>
          <a:p>
            <a:r>
              <a:rPr lang="en-IN" dirty="0" smtClean="0"/>
              <a:t>Assignment – 15 min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Progress check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20 News group Topic Modelling assignment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41752"/>
            <a:ext cx="6758182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Text Pre processing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 smtClean="0"/>
              <a:t>Corpus, Stop words, Stemming, Lemmatization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1661532"/>
            <a:ext cx="10887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make a corpus ready for text analytics</a:t>
            </a:r>
          </a:p>
          <a:p>
            <a:endParaRPr lang="en-IN" dirty="0"/>
          </a:p>
          <a:p>
            <a:r>
              <a:rPr lang="en-IN" dirty="0" smtClean="0"/>
              <a:t>Converting </a:t>
            </a:r>
            <a:r>
              <a:rPr lang="en-IN" dirty="0"/>
              <a:t>all letters to lower </a:t>
            </a:r>
            <a:r>
              <a:rPr lang="en-IN" dirty="0" smtClean="0"/>
              <a:t>case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numbers</a:t>
            </a:r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punctuations, accent marks and other diacritics</a:t>
            </a:r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white spaces</a:t>
            </a:r>
          </a:p>
          <a:p>
            <a:endParaRPr lang="en-IN" dirty="0" smtClean="0"/>
          </a:p>
          <a:p>
            <a:r>
              <a:rPr lang="en-IN" dirty="0" smtClean="0"/>
              <a:t>Tokenization and stop words</a:t>
            </a:r>
          </a:p>
          <a:p>
            <a:endParaRPr lang="en-IN" dirty="0"/>
          </a:p>
          <a:p>
            <a:r>
              <a:rPr lang="en-IN" dirty="0" smtClean="0"/>
              <a:t>Stemming and Lemmatization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POS and NER</a:t>
            </a:r>
          </a:p>
        </p:txBody>
      </p:sp>
    </p:spTree>
    <p:extLst>
      <p:ext uri="{BB962C8B-B14F-4D97-AF65-F5344CB8AC3E}">
        <p14:creationId xmlns:p14="http://schemas.microsoft.com/office/powerpoint/2010/main" val="2096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Sentiment Analysis</a:t>
            </a:r>
            <a:br>
              <a:rPr lang="en-IN" dirty="0" smtClean="0"/>
            </a:br>
            <a:r>
              <a:rPr lang="en-IN" sz="1800" dirty="0" smtClean="0"/>
              <a:t>How </a:t>
            </a:r>
            <a:r>
              <a:rPr lang="en-IN" sz="1800" dirty="0" smtClean="0"/>
              <a:t>to determine the </a:t>
            </a:r>
            <a:r>
              <a:rPr lang="en-IN" sz="1800" dirty="0" smtClean="0"/>
              <a:t>sentiment of a paragraph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Word </a:t>
            </a:r>
            <a:r>
              <a:rPr lang="en-IN" dirty="0" err="1" smtClean="0"/>
              <a:t>Embeddings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How to retain semantics of words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NLP Downstream tasks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 smtClean="0">
                <a:solidFill>
                  <a:prstClr val="black"/>
                </a:solidFill>
              </a:rPr>
              <a:t>List of other downstream tasks in Natural Language Processing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2504" y="1444316"/>
            <a:ext cx="1004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4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2852842" cy="1325563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22708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1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211240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2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155166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3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Cover image for WNS Analytics Wizard 2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7"/>
          <a:stretch/>
        </p:blipFill>
        <p:spPr bwMode="auto">
          <a:xfrm>
            <a:off x="3203575" y="532463"/>
            <a:ext cx="844944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147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Text Analytics</vt:lpstr>
      <vt:lpstr>Progress check 20 News group Topic Modelling assignment</vt:lpstr>
      <vt:lpstr>Text Pre processing Corpus, Stop words, Stemming, Lemmatization </vt:lpstr>
      <vt:lpstr>Sentiment Analysis How to determine the sentiment of a paragraph</vt:lpstr>
      <vt:lpstr>Word Embeddings How to retain semantics of words</vt:lpstr>
      <vt:lpstr>NLP Downstream tasks List of other downstream tasks in Natural Language Processing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522</cp:revision>
  <dcterms:created xsi:type="dcterms:W3CDTF">2017-01-28T10:12:16Z</dcterms:created>
  <dcterms:modified xsi:type="dcterms:W3CDTF">2019-08-10T13:02:18Z</dcterms:modified>
</cp:coreProperties>
</file>