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7" r:id="rId2"/>
    <p:sldId id="344" r:id="rId3"/>
    <p:sldId id="348" r:id="rId4"/>
    <p:sldId id="357" r:id="rId5"/>
    <p:sldId id="350" r:id="rId6"/>
    <p:sldId id="355" r:id="rId7"/>
    <p:sldId id="3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4" autoAdjust="0"/>
    <p:restoredTop sz="84041" autoAdjust="0"/>
  </p:normalViewPr>
  <p:slideViewPr>
    <p:cSldViewPr snapToGrid="0">
      <p:cViewPr varScale="1">
        <p:scale>
          <a:sx n="57" d="100"/>
          <a:sy n="57" d="100"/>
        </p:scale>
        <p:origin x="-72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tamonsters/text-preprocessing-in-python-steps-tools-and-examples-bf025f87290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word2vec-from-scratch-with-numpy-8786ddd49e7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https://medium.com/@</a:t>
            </a:r>
            <a:r>
              <a:rPr lang="en-IN" dirty="0" smtClean="0">
                <a:hlinkClick r:id="rId3"/>
              </a:rPr>
              <a:t>datamonsters/text-preprocessing-in-python-steps-tools-and-examples-bf025f872908</a:t>
            </a:r>
            <a:r>
              <a:rPr lang="en-IN" dirty="0" smtClean="0"/>
              <a:t> </a:t>
            </a:r>
          </a:p>
          <a:p>
            <a:r>
              <a:rPr lang="en-IN" dirty="0" smtClean="0">
                <a:hlinkClick r:id="rId4"/>
              </a:rPr>
              <a:t>https://towardsdatascience.com/word2vec-from-scratch-with-numpy-8786ddd49e72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ord2vec-from-scratch-with-numpy-8786ddd49e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area/natural-language-process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Text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– 15 min</a:t>
            </a:r>
          </a:p>
          <a:p>
            <a:r>
              <a:rPr lang="en-IN" dirty="0" smtClean="0"/>
              <a:t>Progress check – 15 min</a:t>
            </a:r>
          </a:p>
          <a:p>
            <a:r>
              <a:rPr lang="en-IN" dirty="0" smtClean="0"/>
              <a:t>Text Pre-processing – </a:t>
            </a:r>
            <a:r>
              <a:rPr lang="en-IN" dirty="0" smtClean="0"/>
              <a:t>1 hour</a:t>
            </a:r>
            <a:endParaRPr lang="en-IN" dirty="0" smtClean="0"/>
          </a:p>
          <a:p>
            <a:r>
              <a:rPr lang="en-IN" strike="sngStrike" dirty="0" smtClean="0"/>
              <a:t>Sentiment Analysis – 30 min</a:t>
            </a:r>
          </a:p>
          <a:p>
            <a:r>
              <a:rPr lang="en-IN" dirty="0" smtClean="0"/>
              <a:t>Word Embedding – </a:t>
            </a:r>
            <a:r>
              <a:rPr lang="en-IN" dirty="0" smtClean="0"/>
              <a:t>1 hour 15 Min</a:t>
            </a:r>
            <a:endParaRPr lang="en-IN" dirty="0" smtClean="0"/>
          </a:p>
          <a:p>
            <a:r>
              <a:rPr lang="en-IN" dirty="0" smtClean="0"/>
              <a:t>NLP Downstream tasks – 15 min</a:t>
            </a:r>
          </a:p>
          <a:p>
            <a:r>
              <a:rPr lang="en-IN" dirty="0" smtClean="0"/>
              <a:t>Assignment – 15 </a:t>
            </a:r>
            <a:r>
              <a:rPr lang="en-IN" dirty="0" smtClean="0"/>
              <a:t>min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Progress check</a:t>
            </a:r>
            <a:br>
              <a:rPr lang="en-IN" dirty="0" smtClean="0"/>
            </a:br>
            <a:r>
              <a:rPr lang="en-IN" sz="1800" dirty="0" smtClean="0"/>
              <a:t>20 News group Topic Modelling assignment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4" y="41752"/>
            <a:ext cx="6758182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Text Pre processing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 smtClean="0"/>
              <a:t>Corpus, Stop words, Stemming, Lemmatization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7975" y="1661532"/>
            <a:ext cx="10887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make a corpus ready for text analytics</a:t>
            </a:r>
          </a:p>
          <a:p>
            <a:endParaRPr lang="en-IN" dirty="0"/>
          </a:p>
          <a:p>
            <a:r>
              <a:rPr lang="en-IN" dirty="0" smtClean="0"/>
              <a:t>Converting </a:t>
            </a:r>
            <a:r>
              <a:rPr lang="en-IN" dirty="0"/>
              <a:t>all letters to lower </a:t>
            </a:r>
            <a:r>
              <a:rPr lang="en-IN" dirty="0" smtClean="0"/>
              <a:t>case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numbers</a:t>
            </a:r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punctuations, accent marks and other diacritics</a:t>
            </a:r>
          </a:p>
          <a:p>
            <a:endParaRPr lang="en-IN" dirty="0" smtClean="0"/>
          </a:p>
          <a:p>
            <a:r>
              <a:rPr lang="en-IN" dirty="0" smtClean="0"/>
              <a:t>Removing </a:t>
            </a:r>
            <a:r>
              <a:rPr lang="en-IN" dirty="0"/>
              <a:t>white spaces</a:t>
            </a:r>
          </a:p>
          <a:p>
            <a:endParaRPr lang="en-IN" dirty="0" smtClean="0"/>
          </a:p>
          <a:p>
            <a:r>
              <a:rPr lang="en-IN" dirty="0" smtClean="0"/>
              <a:t>Tokenization and stop words</a:t>
            </a:r>
          </a:p>
          <a:p>
            <a:endParaRPr lang="en-IN" dirty="0"/>
          </a:p>
          <a:p>
            <a:r>
              <a:rPr lang="en-IN" dirty="0" smtClean="0"/>
              <a:t>Stemming and Lemmatization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POS and NER</a:t>
            </a:r>
          </a:p>
        </p:txBody>
      </p:sp>
    </p:spTree>
    <p:extLst>
      <p:ext uri="{BB962C8B-B14F-4D97-AF65-F5344CB8AC3E}">
        <p14:creationId xmlns:p14="http://schemas.microsoft.com/office/powerpoint/2010/main" val="20966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Neural Network</a:t>
            </a:r>
            <a:br>
              <a:rPr lang="en-IN" dirty="0" smtClean="0"/>
            </a:br>
            <a:r>
              <a:rPr lang="en-IN" sz="1800" dirty="0" smtClean="0"/>
              <a:t>What is NN and components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Image result for what is neural network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85" y="1246218"/>
            <a:ext cx="8512101" cy="47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27474" y="3404019"/>
            <a:ext cx="1103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Dog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808" y="1293557"/>
            <a:ext cx="3152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Components</a:t>
            </a:r>
          </a:p>
          <a:p>
            <a:r>
              <a:rPr lang="en-IN" sz="2400" dirty="0" smtClean="0"/>
              <a:t>Input </a:t>
            </a:r>
            <a:r>
              <a:rPr lang="en-IN" sz="2400" dirty="0" smtClean="0"/>
              <a:t>Layer</a:t>
            </a:r>
          </a:p>
          <a:p>
            <a:r>
              <a:rPr lang="en-IN" sz="2400" dirty="0" smtClean="0"/>
              <a:t>Hidden </a:t>
            </a:r>
            <a:r>
              <a:rPr lang="en-IN" sz="2400" dirty="0" smtClean="0"/>
              <a:t>Layer</a:t>
            </a:r>
          </a:p>
          <a:p>
            <a:r>
              <a:rPr lang="en-IN" sz="2400" dirty="0" smtClean="0"/>
              <a:t>Output </a:t>
            </a:r>
            <a:r>
              <a:rPr lang="en-IN" sz="2400" dirty="0" smtClean="0"/>
              <a:t>Layer</a:t>
            </a:r>
          </a:p>
          <a:p>
            <a:r>
              <a:rPr lang="en-IN" sz="2400" dirty="0" smtClean="0"/>
              <a:t>Weights</a:t>
            </a:r>
          </a:p>
          <a:p>
            <a:endParaRPr lang="en-IN" sz="2400" dirty="0" smtClean="0"/>
          </a:p>
          <a:p>
            <a:r>
              <a:rPr lang="en-IN" sz="2400" b="1" dirty="0" smtClean="0"/>
              <a:t>Steps</a:t>
            </a:r>
            <a:endParaRPr lang="en-IN" sz="2400" b="1" dirty="0"/>
          </a:p>
          <a:p>
            <a:r>
              <a:rPr lang="en-IN" sz="2400" dirty="0" smtClean="0"/>
              <a:t>Forward Propagation</a:t>
            </a:r>
            <a:endParaRPr lang="en-IN" sz="2400" dirty="0"/>
          </a:p>
          <a:p>
            <a:r>
              <a:rPr lang="en-IN" sz="2400" dirty="0" smtClean="0"/>
              <a:t>Cost</a:t>
            </a:r>
          </a:p>
          <a:p>
            <a:r>
              <a:rPr lang="en-IN" sz="2400" dirty="0" smtClean="0"/>
              <a:t>Backward Propagation</a:t>
            </a:r>
          </a:p>
          <a:p>
            <a:r>
              <a:rPr lang="en-IN" sz="2400" dirty="0" smtClean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6706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Word </a:t>
            </a:r>
            <a:r>
              <a:rPr lang="en-IN" dirty="0" err="1" smtClean="0"/>
              <a:t>Embeddings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You are known by the company </a:t>
            </a:r>
            <a:r>
              <a:rPr lang="en-IN" sz="1800" smtClean="0"/>
              <a:t>you keep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07975" y="1661532"/>
            <a:ext cx="108878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word is represented by a point in the embedding </a:t>
            </a:r>
            <a:r>
              <a:rPr lang="en-IN" dirty="0" smtClean="0"/>
              <a:t>space – A vector</a:t>
            </a:r>
          </a:p>
          <a:p>
            <a:endParaRPr lang="en-IN" dirty="0"/>
          </a:p>
          <a:p>
            <a:r>
              <a:rPr lang="en-IN" b="1" dirty="0" smtClean="0"/>
              <a:t>Why do we need them: To capture the context from similar words</a:t>
            </a:r>
          </a:p>
          <a:p>
            <a:r>
              <a:rPr lang="en-IN" dirty="0" smtClean="0"/>
              <a:t>Have a good day </a:t>
            </a:r>
            <a:r>
              <a:rPr lang="en-IN" dirty="0" err="1" smtClean="0"/>
              <a:t>vs</a:t>
            </a:r>
            <a:r>
              <a:rPr lang="en-IN" dirty="0" smtClean="0"/>
              <a:t> Have a great day</a:t>
            </a:r>
          </a:p>
          <a:p>
            <a:endParaRPr lang="en-IN" dirty="0" smtClean="0"/>
          </a:p>
          <a:p>
            <a:r>
              <a:rPr lang="en-IN" b="1" dirty="0"/>
              <a:t>How does Word2Vec work?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Skip Gram 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Common </a:t>
            </a:r>
            <a:r>
              <a:rPr lang="en-IN" dirty="0"/>
              <a:t>Bag Of Words (CBOW)</a:t>
            </a:r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Other Embedding Models</a:t>
            </a:r>
          </a:p>
          <a:p>
            <a:r>
              <a:rPr lang="en-IN" b="1" dirty="0" err="1" smtClean="0"/>
              <a:t>GloVe</a:t>
            </a:r>
            <a:endParaRPr lang="en-IN" b="1" dirty="0" smtClean="0"/>
          </a:p>
          <a:p>
            <a:r>
              <a:rPr lang="en-IN" b="1" dirty="0" smtClean="0"/>
              <a:t>ELMO</a:t>
            </a:r>
          </a:p>
          <a:p>
            <a:r>
              <a:rPr lang="en-IN" b="1" dirty="0" smtClean="0"/>
              <a:t>BERT</a:t>
            </a:r>
          </a:p>
          <a:p>
            <a:r>
              <a:rPr lang="en-IN" dirty="0" smtClean="0"/>
              <a:t>Transformers</a:t>
            </a:r>
          </a:p>
          <a:p>
            <a:r>
              <a:rPr lang="en-IN" dirty="0" smtClean="0"/>
              <a:t>Flair</a:t>
            </a:r>
          </a:p>
          <a:p>
            <a:r>
              <a:rPr lang="en-IN" dirty="0" smtClean="0"/>
              <a:t>Many more….</a:t>
            </a:r>
          </a:p>
          <a:p>
            <a:endParaRPr lang="en-IN" dirty="0"/>
          </a:p>
          <a:p>
            <a:r>
              <a:rPr lang="en-IN" b="1" dirty="0" smtClean="0"/>
              <a:t>Learn from scratch: </a:t>
            </a:r>
            <a:r>
              <a:rPr lang="en-IN" b="1" dirty="0" smtClean="0">
                <a:hlinkClick r:id="rId3"/>
              </a:rPr>
              <a:t>Check this Tutorial</a:t>
            </a:r>
            <a:endParaRPr lang="en-IN" b="1" dirty="0"/>
          </a:p>
        </p:txBody>
      </p:sp>
      <p:pic>
        <p:nvPicPr>
          <p:cNvPr id="2050" name="Picture 2" descr="Word2Vec Training Mode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24" y="2997094"/>
            <a:ext cx="6295553" cy="383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10515600" cy="1325563"/>
          </a:xfrm>
        </p:spPr>
        <p:txBody>
          <a:bodyPr/>
          <a:lstStyle/>
          <a:p>
            <a:r>
              <a:rPr lang="en-IN" dirty="0" smtClean="0"/>
              <a:t>NLP - Downstream tasks</a:t>
            </a:r>
            <a:r>
              <a:rPr lang="en-IN" dirty="0"/>
              <a:t/>
            </a:r>
            <a:br>
              <a:rPr lang="en-IN" dirty="0"/>
            </a:br>
            <a:r>
              <a:rPr lang="en-IN" sz="1800" dirty="0"/>
              <a:t> 347 </a:t>
            </a:r>
            <a:r>
              <a:rPr lang="en-IN" sz="1800" dirty="0" smtClean="0"/>
              <a:t>leader boards </a:t>
            </a:r>
            <a:r>
              <a:rPr lang="en-IN" sz="1800" dirty="0"/>
              <a:t>• 205 tasks • 100 datasets • 2605 papers with code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2504" y="1444316"/>
            <a:ext cx="1004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7975" y="1661532"/>
            <a:ext cx="10887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 to </a:t>
            </a:r>
            <a:r>
              <a:rPr lang="en-IN" dirty="0" smtClean="0">
                <a:hlinkClick r:id="rId3"/>
              </a:rPr>
              <a:t>paperswithcode.com </a:t>
            </a:r>
            <a:r>
              <a:rPr lang="en-IN" dirty="0"/>
              <a:t> </a:t>
            </a:r>
            <a:r>
              <a:rPr lang="en-IN" dirty="0" smtClean="0"/>
              <a:t>to see the list of all NLP tasks and respective papers with leader board </a:t>
            </a:r>
          </a:p>
          <a:p>
            <a:endParaRPr lang="en-IN" dirty="0"/>
          </a:p>
          <a:p>
            <a:r>
              <a:rPr lang="en-IN" dirty="0"/>
              <a:t>Question Answering</a:t>
            </a:r>
          </a:p>
          <a:p>
            <a:endParaRPr lang="en-IN" dirty="0" smtClean="0"/>
          </a:p>
          <a:p>
            <a:r>
              <a:rPr lang="en-IN" dirty="0"/>
              <a:t>Language Modelling</a:t>
            </a:r>
          </a:p>
          <a:p>
            <a:endParaRPr lang="en-IN" dirty="0" smtClean="0"/>
          </a:p>
          <a:p>
            <a:r>
              <a:rPr lang="en-IN" dirty="0"/>
              <a:t>Sentiment Analysis</a:t>
            </a:r>
          </a:p>
          <a:p>
            <a:endParaRPr lang="en-IN" dirty="0" smtClean="0"/>
          </a:p>
          <a:p>
            <a:r>
              <a:rPr lang="en-IN" dirty="0"/>
              <a:t>Text Classification</a:t>
            </a:r>
          </a:p>
          <a:p>
            <a:endParaRPr lang="en-IN" dirty="0" smtClean="0"/>
          </a:p>
          <a:p>
            <a:r>
              <a:rPr lang="en-IN" dirty="0"/>
              <a:t>Named Entity Recognition</a:t>
            </a:r>
          </a:p>
          <a:p>
            <a:endParaRPr lang="en-IN" dirty="0"/>
          </a:p>
          <a:p>
            <a:r>
              <a:rPr lang="en-IN" dirty="0"/>
              <a:t>Sentence </a:t>
            </a:r>
            <a:r>
              <a:rPr lang="en-IN" dirty="0" err="1"/>
              <a:t>Embeddings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4814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5" y="108652"/>
            <a:ext cx="2852842" cy="1325563"/>
          </a:xfrm>
        </p:spPr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1028" name="AutoShape 4" descr=" z\rightarrow\infty"/>
          <p:cNvSpPr>
            <a:spLocks noChangeAspect="1" noChangeArrowheads="1"/>
          </p:cNvSpPr>
          <p:nvPr/>
        </p:nvSpPr>
        <p:spPr bwMode="auto">
          <a:xfrm>
            <a:off x="1720850" y="-227013"/>
            <a:ext cx="742950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9" name="AutoShape 5" descr=" z\rightarrow-\infty"/>
          <p:cNvSpPr>
            <a:spLocks noChangeAspect="1" noChangeArrowheads="1"/>
          </p:cNvSpPr>
          <p:nvPr/>
        </p:nvSpPr>
        <p:spPr bwMode="auto">
          <a:xfrm>
            <a:off x="1720850" y="-44450"/>
            <a:ext cx="942975" cy="142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3" name="AutoShape 9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5" name="AutoShape 11" descr=" z\rightarrow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13" descr=" z\rightarrow-\inf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22708" y="3635285"/>
            <a:ext cx="2497857" cy="2587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Group 1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Team Member 1</a:t>
            </a:r>
          </a:p>
          <a:p>
            <a:pPr algn="ctr"/>
            <a:r>
              <a:rPr lang="en-IN" dirty="0"/>
              <a:t>Team Member 2</a:t>
            </a:r>
          </a:p>
          <a:p>
            <a:pPr algn="ctr"/>
            <a:r>
              <a:rPr lang="en-IN" dirty="0"/>
              <a:t>Team Member 3</a:t>
            </a:r>
          </a:p>
          <a:p>
            <a:pPr algn="ctr"/>
            <a:r>
              <a:rPr lang="en-IN" dirty="0"/>
              <a:t>Team Member 4</a:t>
            </a:r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211240" y="3635285"/>
            <a:ext cx="2497857" cy="2587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Group 2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Team Member 1</a:t>
            </a:r>
          </a:p>
          <a:p>
            <a:pPr algn="ctr"/>
            <a:r>
              <a:rPr lang="en-IN" dirty="0"/>
              <a:t>Team Member 2</a:t>
            </a:r>
          </a:p>
          <a:p>
            <a:pPr algn="ctr"/>
            <a:r>
              <a:rPr lang="en-IN" dirty="0"/>
              <a:t>Team Member 3</a:t>
            </a:r>
          </a:p>
          <a:p>
            <a:pPr algn="ctr"/>
            <a:r>
              <a:rPr lang="en-IN" dirty="0"/>
              <a:t>Team Member 4</a:t>
            </a:r>
          </a:p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155166" y="3635285"/>
            <a:ext cx="2497857" cy="25870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Group 3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Team Member 1</a:t>
            </a:r>
          </a:p>
          <a:p>
            <a:pPr algn="ctr"/>
            <a:r>
              <a:rPr lang="en-IN" dirty="0"/>
              <a:t>Team Member 2</a:t>
            </a:r>
          </a:p>
          <a:p>
            <a:pPr algn="ctr"/>
            <a:r>
              <a:rPr lang="en-IN" dirty="0"/>
              <a:t>Team Member 3</a:t>
            </a:r>
          </a:p>
          <a:p>
            <a:pPr algn="ctr"/>
            <a:r>
              <a:rPr lang="en-IN" dirty="0"/>
              <a:t>Team Member 4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Cover image for WNS Analytics Wizard 20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77"/>
          <a:stretch/>
        </p:blipFill>
        <p:spPr bwMode="auto">
          <a:xfrm>
            <a:off x="3203575" y="532463"/>
            <a:ext cx="844944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268</Words>
  <Application>Microsoft Office PowerPoint</Application>
  <PresentationFormat>Custom</PresentationFormat>
  <Paragraphs>107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Text Analytics</vt:lpstr>
      <vt:lpstr>Progress check 20 News group Topic Modelling assignment</vt:lpstr>
      <vt:lpstr>Text Pre processing Corpus, Stop words, Stemming, Lemmatization </vt:lpstr>
      <vt:lpstr>Neural Network What is NN and components</vt:lpstr>
      <vt:lpstr>Word Embeddings You are known by the company you keep</vt:lpstr>
      <vt:lpstr>NLP - Downstream tasks  347 leader boards • 205 tasks • 100 datasets • 2605 papers with code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540</cp:revision>
  <dcterms:created xsi:type="dcterms:W3CDTF">2017-01-28T10:12:16Z</dcterms:created>
  <dcterms:modified xsi:type="dcterms:W3CDTF">2019-08-17T14:36:45Z</dcterms:modified>
</cp:coreProperties>
</file>