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5" r:id="rId2"/>
    <p:sldId id="33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754" autoAdjust="0"/>
    <p:restoredTop sz="84041" autoAdjust="0"/>
  </p:normalViewPr>
  <p:slideViewPr>
    <p:cSldViewPr snapToGrid="0">
      <p:cViewPr varScale="1">
        <p:scale>
          <a:sx n="57" d="100"/>
          <a:sy n="57" d="100"/>
        </p:scale>
        <p:origin x="-720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A0DB5-2559-490A-8C59-9BB53BD013E0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E69D-FA28-4EEF-B4CC-4E5B8CE37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75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If finding hard to learn concepts, complete all</a:t>
            </a:r>
            <a:r>
              <a:rPr lang="en-IN" baseline="0" dirty="0" smtClean="0"/>
              <a:t> exercises in book </a:t>
            </a:r>
            <a:r>
              <a:rPr lang="en-IN" dirty="0" smtClean="0"/>
              <a:t>Learning Python 3 hard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37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16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08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742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38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932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751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065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85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0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390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64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DCC3-71D3-452D-8001-6A04E096C58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62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arn/machine-lear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Machine Learning</a:t>
            </a:r>
            <a:br>
              <a:rPr lang="en-IN" dirty="0" smtClean="0"/>
            </a:br>
            <a:r>
              <a:rPr lang="en-IN" sz="2000" dirty="0" smtClean="0"/>
              <a:t>Learn about visuals and hands 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Set up T4 Machine – 30 min</a:t>
            </a:r>
          </a:p>
          <a:p>
            <a:r>
              <a:rPr lang="en-IN" dirty="0" smtClean="0"/>
              <a:t>Progress check </a:t>
            </a:r>
            <a:r>
              <a:rPr lang="en-IN" dirty="0" smtClean="0"/>
              <a:t> – </a:t>
            </a:r>
            <a:r>
              <a:rPr lang="en-IN" dirty="0" smtClean="0"/>
              <a:t>5 min</a:t>
            </a:r>
          </a:p>
          <a:p>
            <a:r>
              <a:rPr lang="en-IN" dirty="0" smtClean="0"/>
              <a:t>Q&amp;A – 10 min</a:t>
            </a:r>
          </a:p>
          <a:p>
            <a:r>
              <a:rPr lang="en-IN" dirty="0" smtClean="0"/>
              <a:t>Hands </a:t>
            </a:r>
            <a:r>
              <a:rPr lang="en-IN" dirty="0" smtClean="0"/>
              <a:t>on example on Decision Tree </a:t>
            </a:r>
            <a:r>
              <a:rPr lang="en-IN" dirty="0" smtClean="0"/>
              <a:t>– 20 min</a:t>
            </a:r>
            <a:endParaRPr lang="en-IN" dirty="0" smtClean="0"/>
          </a:p>
          <a:p>
            <a:r>
              <a:rPr lang="en-IN" dirty="0" smtClean="0"/>
              <a:t>Hands </a:t>
            </a:r>
            <a:r>
              <a:rPr lang="en-IN" dirty="0" smtClean="0"/>
              <a:t>on example on Random Forest – </a:t>
            </a:r>
            <a:r>
              <a:rPr lang="en-IN" dirty="0" smtClean="0"/>
              <a:t>20 min</a:t>
            </a:r>
            <a:endParaRPr lang="en-IN" dirty="0" smtClean="0"/>
          </a:p>
          <a:p>
            <a:r>
              <a:rPr lang="en-IN" dirty="0" smtClean="0"/>
              <a:t>Hands on example on </a:t>
            </a:r>
            <a:r>
              <a:rPr lang="en-IN" dirty="0" smtClean="0"/>
              <a:t>SVM – 20 min</a:t>
            </a:r>
            <a:endParaRPr lang="en-IN" dirty="0" smtClean="0"/>
          </a:p>
          <a:p>
            <a:r>
              <a:rPr lang="en-IN" dirty="0" smtClean="0"/>
              <a:t>Assignment – 5 min</a:t>
            </a:r>
          </a:p>
        </p:txBody>
      </p:sp>
    </p:spTree>
    <p:extLst>
      <p:ext uri="{BB962C8B-B14F-4D97-AF65-F5344CB8AC3E}">
        <p14:creationId xmlns:p14="http://schemas.microsoft.com/office/powerpoint/2010/main" xmlns="" val="40044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– Due by </a:t>
            </a:r>
            <a:r>
              <a:rPr lang="en-IN" dirty="0" smtClean="0"/>
              <a:t>8</a:t>
            </a:r>
            <a:r>
              <a:rPr lang="en-IN" baseline="30000" dirty="0" smtClean="0"/>
              <a:t>th</a:t>
            </a:r>
            <a:r>
              <a:rPr lang="en-IN" dirty="0" smtClean="0"/>
              <a:t> Apr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Complete </a:t>
            </a:r>
            <a:r>
              <a:rPr lang="en-IN" dirty="0" smtClean="0">
                <a:hlinkClick r:id="rId3"/>
              </a:rPr>
              <a:t>Machine Learning</a:t>
            </a:r>
            <a:r>
              <a:rPr lang="en-IN" dirty="0" smtClean="0"/>
              <a:t> chapter from </a:t>
            </a:r>
            <a:r>
              <a:rPr lang="en-IN" dirty="0" err="1" smtClean="0"/>
              <a:t>Kaggle</a:t>
            </a:r>
            <a:r>
              <a:rPr lang="en-IN" dirty="0" smtClean="0"/>
              <a:t> learn</a:t>
            </a:r>
          </a:p>
          <a:p>
            <a:r>
              <a:rPr lang="en-IN" dirty="0" smtClean="0"/>
              <a:t>Identify at least one project where you see opportunity to implement learning from future sessions. Provide following details in one slide for the identified project:</a:t>
            </a:r>
          </a:p>
          <a:p>
            <a:pPr lvl="1"/>
            <a:r>
              <a:rPr lang="en-IN" dirty="0" smtClean="0"/>
              <a:t>Business problem – What business problem you plan to solve</a:t>
            </a:r>
          </a:p>
          <a:p>
            <a:pPr lvl="1"/>
            <a:r>
              <a:rPr lang="en-IN" dirty="0" smtClean="0"/>
              <a:t>Project Outcome – How will it help GSK</a:t>
            </a:r>
          </a:p>
          <a:p>
            <a:r>
              <a:rPr lang="en-IN" dirty="0" smtClean="0"/>
              <a:t>Try to optimize </a:t>
            </a:r>
            <a:r>
              <a:rPr lang="en-IN" dirty="0" smtClean="0"/>
              <a:t>any of the three models and see </a:t>
            </a:r>
            <a:r>
              <a:rPr lang="en-IN" dirty="0" smtClean="0"/>
              <a:t>if you can get a lower MAE. Upload your code and MAE outcome in </a:t>
            </a:r>
            <a:r>
              <a:rPr lang="en-IN" dirty="0" err="1" smtClean="0"/>
              <a:t>GitHub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2591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151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Machine Learning Learn about visuals and hands on</vt:lpstr>
      <vt:lpstr>Assignment – Due by 8th Apr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gbudhiraja</dc:creator>
  <cp:lastModifiedBy>ASUS</cp:lastModifiedBy>
  <cp:revision>380</cp:revision>
  <dcterms:created xsi:type="dcterms:W3CDTF">2017-01-28T10:12:16Z</dcterms:created>
  <dcterms:modified xsi:type="dcterms:W3CDTF">2019-03-31T14:34:47Z</dcterms:modified>
</cp:coreProperties>
</file>