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5AD"/>
    <a:srgbClr val="36E9F2"/>
    <a:srgbClr val="0B1D43"/>
    <a:srgbClr val="092533"/>
    <a:srgbClr val="06152A"/>
    <a:srgbClr val="091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33D3-986D-D99F-89E7-7D4E4FACE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E6F4A-7018-9631-7871-1C0FCACCC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F26CB-831B-11C0-D6C0-EAB8FB47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B961-3F60-4806-949F-89AA0CDF4A9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7D9B-7919-AF00-BB85-3DA32645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7AB0-93CB-221A-86E0-4B987822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088B-0C4B-4123-AE79-D330DC044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8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E6B8-570F-8A35-BCE7-05BB202C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86CBD-9480-3BE5-B74D-E92D8765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3C8E-19CB-1DBC-86E2-5847FF2F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B961-3F60-4806-949F-89AA0CDF4A9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800C-B3F3-326B-326D-2B8D0D63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AA46-08E2-B591-E377-6A06A728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088B-0C4B-4123-AE79-D330DC044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8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B773E-0DED-2F79-C359-E00AE8061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ED2CB-015A-D112-5629-3F1E919A3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2329-CF2F-3DA9-A232-76F9BCCC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B961-3F60-4806-949F-89AA0CDF4A9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95502-3C02-03AC-FCCC-C3AA0988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7E43-4463-18A8-F373-A4639121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088B-0C4B-4123-AE79-D330DC044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7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800C-8CFE-4667-06CD-DD308FA3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5E12-F89E-0E41-AE21-FEFE8EDC2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9369-1949-6625-F92C-2162B138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B961-3F60-4806-949F-89AA0CDF4A9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847A-9A0F-143D-1742-8A5E6815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9B13-1F0D-D30D-6589-5AB53FBA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088B-0C4B-4123-AE79-D330DC044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09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B6E2-CF56-9F70-8174-EEE4105C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CF575-1F94-6CD9-5E78-D5EF7C0E4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945B-2BD2-17CF-AC79-3DCE40F9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B961-3F60-4806-949F-89AA0CDF4A9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5783-0E68-AE28-3D72-4383212C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6384-31E5-A1B0-3157-F5372085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088B-0C4B-4123-AE79-D330DC044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6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9609-7BD9-9846-2895-41005961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D58F-357D-2AB8-5855-4C7A42AF9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B7D92-69A0-5E05-3705-A051BA8B5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65D9-1F47-3C3B-437D-F6D3A37C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B961-3F60-4806-949F-89AA0CDF4A9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AED25-ED7E-06B7-B10F-76E48CE9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2ECBA-4544-47A1-FD55-84AD0315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088B-0C4B-4123-AE79-D330DC044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D227-0042-FD28-24C1-0BA116CD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F137-436F-E5F0-EDD3-4CEDE0020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BB66C-B407-18AB-4E21-86720FF5C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194ED-B964-3EFC-BFD2-62B55F00D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45E7B-843E-3F66-154F-69CFA7F97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087CF-DD0A-5C66-032B-50A60B71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B961-3F60-4806-949F-89AA0CDF4A9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4E28C-5236-D5F9-1E2B-B44B7419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E6F98-D18E-B351-08D1-2D4DAEBD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088B-0C4B-4123-AE79-D330DC044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C4FF-E418-2E6C-225F-9D54AD2D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BC505-F268-5863-B366-964E0817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B961-3F60-4806-949F-89AA0CDF4A9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06CCC-D455-7676-2D13-2223DC59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AC1EA-D421-DBA4-627E-9E199368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088B-0C4B-4123-AE79-D330DC044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6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1DB44-5545-D9B6-20E4-EE4F534F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B961-3F60-4806-949F-89AA0CDF4A9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3C428-D6D6-7EDE-2FAE-29137DC6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CE0AB-2FED-17F2-9660-D575DA70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088B-0C4B-4123-AE79-D330DC044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44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E53C-1537-58F3-20E1-919BF74C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072F-2463-1D0C-C0F6-9C62D1BB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A89AE-7E7A-C7EA-832F-7AE867CCD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10630-FAF2-8DCD-2899-6E1D3A1E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B961-3F60-4806-949F-89AA0CDF4A9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2D8CE-0E57-5554-E1FC-81346846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DFEE-4C3A-C6FE-0669-39EE8A4F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088B-0C4B-4123-AE79-D330DC044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2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A9B8-512E-904A-0748-0612935F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9437F-0239-7CDC-9E49-022925308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895CC-9F41-43A6-D44D-96202049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50855-9DD0-7CDF-A34A-3CA9FDB5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B961-3F60-4806-949F-89AA0CDF4A9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08F98-9517-E842-30E5-12421EE0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BB143-DC35-8511-18F6-92D234EB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088B-0C4B-4123-AE79-D330DC044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9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44F9B-3358-26A2-A7ED-0ADC54B2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3F436-7432-3A1E-8FEF-655BD01D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5D3D-21C3-A9A3-6696-094F5F98C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BB961-3F60-4806-949F-89AA0CDF4A9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51F05-835F-2E0A-0751-FED45092D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5E42-EBC5-DA40-8AF0-5FD91DDAD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6088B-0C4B-4123-AE79-D330DC044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6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91023"/>
            </a:gs>
            <a:gs pos="54000">
              <a:srgbClr val="06152A"/>
            </a:gs>
            <a:gs pos="100000">
              <a:srgbClr val="09253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02271C-286B-608E-2620-3903A67A5C5D}"/>
              </a:ext>
            </a:extLst>
          </p:cNvPr>
          <p:cNvGrpSpPr/>
          <p:nvPr/>
        </p:nvGrpSpPr>
        <p:grpSpPr>
          <a:xfrm>
            <a:off x="126460" y="749029"/>
            <a:ext cx="2880000" cy="1368000"/>
            <a:chOff x="1741250" y="1342417"/>
            <a:chExt cx="2520000" cy="1220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DB37EC6-6CEC-07AA-95FB-3F565BF44460}"/>
                </a:ext>
              </a:extLst>
            </p:cNvPr>
            <p:cNvSpPr/>
            <p:nvPr/>
          </p:nvSpPr>
          <p:spPr>
            <a:xfrm>
              <a:off x="1741250" y="1342417"/>
              <a:ext cx="2520000" cy="1220400"/>
            </a:xfrm>
            <a:prstGeom prst="roundRect">
              <a:avLst/>
            </a:prstGeom>
            <a:solidFill>
              <a:srgbClr val="36E9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803D5B-0C9A-49AF-15A7-412153685770}"/>
                </a:ext>
              </a:extLst>
            </p:cNvPr>
            <p:cNvSpPr/>
            <p:nvPr/>
          </p:nvSpPr>
          <p:spPr>
            <a:xfrm>
              <a:off x="2416927" y="1342417"/>
              <a:ext cx="1844323" cy="1220400"/>
            </a:xfrm>
            <a:custGeom>
              <a:avLst/>
              <a:gdLst>
                <a:gd name="connsiteX0" fmla="*/ 0 w 1844323"/>
                <a:gd name="connsiteY0" fmla="*/ 0 h 1220400"/>
                <a:gd name="connsiteX1" fmla="*/ 1640919 w 1844323"/>
                <a:gd name="connsiteY1" fmla="*/ 0 h 1220400"/>
                <a:gd name="connsiteX2" fmla="*/ 1844323 w 1844323"/>
                <a:gd name="connsiteY2" fmla="*/ 203404 h 1220400"/>
                <a:gd name="connsiteX3" fmla="*/ 1844323 w 1844323"/>
                <a:gd name="connsiteY3" fmla="*/ 1016996 h 1220400"/>
                <a:gd name="connsiteX4" fmla="*/ 1640919 w 1844323"/>
                <a:gd name="connsiteY4" fmla="*/ 1220400 h 1220400"/>
                <a:gd name="connsiteX5" fmla="*/ 0 w 1844323"/>
                <a:gd name="connsiteY5" fmla="*/ 1220400 h 1220400"/>
                <a:gd name="connsiteX6" fmla="*/ 32173 w 1844323"/>
                <a:gd name="connsiteY6" fmla="*/ 1168750 h 1220400"/>
                <a:gd name="connsiteX7" fmla="*/ 160978 w 1844323"/>
                <a:gd name="connsiteY7" fmla="*/ 610200 h 1220400"/>
                <a:gd name="connsiteX8" fmla="*/ 32173 w 1844323"/>
                <a:gd name="connsiteY8" fmla="*/ 51650 h 12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4323" h="1220400">
                  <a:moveTo>
                    <a:pt x="0" y="0"/>
                  </a:moveTo>
                  <a:lnTo>
                    <a:pt x="1640919" y="0"/>
                  </a:lnTo>
                  <a:cubicBezTo>
                    <a:pt x="1753256" y="0"/>
                    <a:pt x="1844323" y="91067"/>
                    <a:pt x="1844323" y="203404"/>
                  </a:cubicBezTo>
                  <a:lnTo>
                    <a:pt x="1844323" y="1016996"/>
                  </a:lnTo>
                  <a:cubicBezTo>
                    <a:pt x="1844323" y="1129333"/>
                    <a:pt x="1753256" y="1220400"/>
                    <a:pt x="1640919" y="1220400"/>
                  </a:cubicBezTo>
                  <a:lnTo>
                    <a:pt x="0" y="1220400"/>
                  </a:lnTo>
                  <a:lnTo>
                    <a:pt x="32173" y="1168750"/>
                  </a:lnTo>
                  <a:cubicBezTo>
                    <a:pt x="113494" y="1009309"/>
                    <a:pt x="160978" y="817100"/>
                    <a:pt x="160978" y="610200"/>
                  </a:cubicBezTo>
                  <a:cubicBezTo>
                    <a:pt x="160978" y="403301"/>
                    <a:pt x="113494" y="211091"/>
                    <a:pt x="32173" y="51650"/>
                  </a:cubicBezTo>
                  <a:close/>
                </a:path>
              </a:pathLst>
            </a:custGeom>
            <a:solidFill>
              <a:srgbClr val="0B1D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A0D866-497B-0CD6-6499-CAD6A9090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2" y="983029"/>
            <a:ext cx="900000" cy="900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C84C4E7-9FF0-ED3B-7A52-DA83200EDA94}"/>
              </a:ext>
            </a:extLst>
          </p:cNvPr>
          <p:cNvGrpSpPr/>
          <p:nvPr/>
        </p:nvGrpSpPr>
        <p:grpSpPr>
          <a:xfrm>
            <a:off x="6165846" y="749030"/>
            <a:ext cx="2880000" cy="1368000"/>
            <a:chOff x="1741250" y="1342417"/>
            <a:chExt cx="2520000" cy="1220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D103957-8616-A793-2F6F-2D2DE0C059E4}"/>
                </a:ext>
              </a:extLst>
            </p:cNvPr>
            <p:cNvSpPr/>
            <p:nvPr/>
          </p:nvSpPr>
          <p:spPr>
            <a:xfrm>
              <a:off x="1741250" y="1342417"/>
              <a:ext cx="2520000" cy="1220400"/>
            </a:xfrm>
            <a:prstGeom prst="roundRect">
              <a:avLst/>
            </a:prstGeom>
            <a:solidFill>
              <a:srgbClr val="36E9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2ACC2D8-B2BE-9435-2F4C-7F08D332B695}"/>
                </a:ext>
              </a:extLst>
            </p:cNvPr>
            <p:cNvSpPr/>
            <p:nvPr/>
          </p:nvSpPr>
          <p:spPr>
            <a:xfrm>
              <a:off x="2416927" y="1342417"/>
              <a:ext cx="1844323" cy="1220400"/>
            </a:xfrm>
            <a:custGeom>
              <a:avLst/>
              <a:gdLst>
                <a:gd name="connsiteX0" fmla="*/ 0 w 1844323"/>
                <a:gd name="connsiteY0" fmla="*/ 0 h 1220400"/>
                <a:gd name="connsiteX1" fmla="*/ 1640919 w 1844323"/>
                <a:gd name="connsiteY1" fmla="*/ 0 h 1220400"/>
                <a:gd name="connsiteX2" fmla="*/ 1844323 w 1844323"/>
                <a:gd name="connsiteY2" fmla="*/ 203404 h 1220400"/>
                <a:gd name="connsiteX3" fmla="*/ 1844323 w 1844323"/>
                <a:gd name="connsiteY3" fmla="*/ 1016996 h 1220400"/>
                <a:gd name="connsiteX4" fmla="*/ 1640919 w 1844323"/>
                <a:gd name="connsiteY4" fmla="*/ 1220400 h 1220400"/>
                <a:gd name="connsiteX5" fmla="*/ 0 w 1844323"/>
                <a:gd name="connsiteY5" fmla="*/ 1220400 h 1220400"/>
                <a:gd name="connsiteX6" fmla="*/ 32173 w 1844323"/>
                <a:gd name="connsiteY6" fmla="*/ 1168750 h 1220400"/>
                <a:gd name="connsiteX7" fmla="*/ 160978 w 1844323"/>
                <a:gd name="connsiteY7" fmla="*/ 610200 h 1220400"/>
                <a:gd name="connsiteX8" fmla="*/ 32173 w 1844323"/>
                <a:gd name="connsiteY8" fmla="*/ 51650 h 12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4323" h="1220400">
                  <a:moveTo>
                    <a:pt x="0" y="0"/>
                  </a:moveTo>
                  <a:lnTo>
                    <a:pt x="1640919" y="0"/>
                  </a:lnTo>
                  <a:cubicBezTo>
                    <a:pt x="1753256" y="0"/>
                    <a:pt x="1844323" y="91067"/>
                    <a:pt x="1844323" y="203404"/>
                  </a:cubicBezTo>
                  <a:lnTo>
                    <a:pt x="1844323" y="1016996"/>
                  </a:lnTo>
                  <a:cubicBezTo>
                    <a:pt x="1844323" y="1129333"/>
                    <a:pt x="1753256" y="1220400"/>
                    <a:pt x="1640919" y="1220400"/>
                  </a:cubicBezTo>
                  <a:lnTo>
                    <a:pt x="0" y="1220400"/>
                  </a:lnTo>
                  <a:lnTo>
                    <a:pt x="32173" y="1168750"/>
                  </a:lnTo>
                  <a:cubicBezTo>
                    <a:pt x="113494" y="1009309"/>
                    <a:pt x="160978" y="817100"/>
                    <a:pt x="160978" y="610200"/>
                  </a:cubicBezTo>
                  <a:cubicBezTo>
                    <a:pt x="160978" y="403301"/>
                    <a:pt x="113494" y="211091"/>
                    <a:pt x="32173" y="51650"/>
                  </a:cubicBezTo>
                  <a:close/>
                </a:path>
              </a:pathLst>
            </a:custGeom>
            <a:solidFill>
              <a:srgbClr val="0B1D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84EA3B5-7CCE-F8AE-76CF-325EDC77B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85" y="983029"/>
            <a:ext cx="900000" cy="900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14FD842-EB08-95F0-27BC-6E9BC2C333BF}"/>
              </a:ext>
            </a:extLst>
          </p:cNvPr>
          <p:cNvGrpSpPr/>
          <p:nvPr/>
        </p:nvGrpSpPr>
        <p:grpSpPr>
          <a:xfrm>
            <a:off x="9185540" y="749029"/>
            <a:ext cx="2880000" cy="1368000"/>
            <a:chOff x="1741250" y="1342417"/>
            <a:chExt cx="2520000" cy="12204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130B623-DAA6-FCA8-57B8-6D309A38F854}"/>
                </a:ext>
              </a:extLst>
            </p:cNvPr>
            <p:cNvSpPr/>
            <p:nvPr/>
          </p:nvSpPr>
          <p:spPr>
            <a:xfrm>
              <a:off x="1741250" y="1342417"/>
              <a:ext cx="2520000" cy="1220400"/>
            </a:xfrm>
            <a:prstGeom prst="roundRect">
              <a:avLst/>
            </a:prstGeom>
            <a:solidFill>
              <a:srgbClr val="36E9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9EF41E1-5EEF-066A-862F-796D5ACC58C6}"/>
                </a:ext>
              </a:extLst>
            </p:cNvPr>
            <p:cNvSpPr/>
            <p:nvPr/>
          </p:nvSpPr>
          <p:spPr>
            <a:xfrm>
              <a:off x="2416927" y="1342417"/>
              <a:ext cx="1844323" cy="1220400"/>
            </a:xfrm>
            <a:custGeom>
              <a:avLst/>
              <a:gdLst>
                <a:gd name="connsiteX0" fmla="*/ 0 w 1844323"/>
                <a:gd name="connsiteY0" fmla="*/ 0 h 1220400"/>
                <a:gd name="connsiteX1" fmla="*/ 1640919 w 1844323"/>
                <a:gd name="connsiteY1" fmla="*/ 0 h 1220400"/>
                <a:gd name="connsiteX2" fmla="*/ 1844323 w 1844323"/>
                <a:gd name="connsiteY2" fmla="*/ 203404 h 1220400"/>
                <a:gd name="connsiteX3" fmla="*/ 1844323 w 1844323"/>
                <a:gd name="connsiteY3" fmla="*/ 1016996 h 1220400"/>
                <a:gd name="connsiteX4" fmla="*/ 1640919 w 1844323"/>
                <a:gd name="connsiteY4" fmla="*/ 1220400 h 1220400"/>
                <a:gd name="connsiteX5" fmla="*/ 0 w 1844323"/>
                <a:gd name="connsiteY5" fmla="*/ 1220400 h 1220400"/>
                <a:gd name="connsiteX6" fmla="*/ 32173 w 1844323"/>
                <a:gd name="connsiteY6" fmla="*/ 1168750 h 1220400"/>
                <a:gd name="connsiteX7" fmla="*/ 160978 w 1844323"/>
                <a:gd name="connsiteY7" fmla="*/ 610200 h 1220400"/>
                <a:gd name="connsiteX8" fmla="*/ 32173 w 1844323"/>
                <a:gd name="connsiteY8" fmla="*/ 51650 h 12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4323" h="1220400">
                  <a:moveTo>
                    <a:pt x="0" y="0"/>
                  </a:moveTo>
                  <a:lnTo>
                    <a:pt x="1640919" y="0"/>
                  </a:lnTo>
                  <a:cubicBezTo>
                    <a:pt x="1753256" y="0"/>
                    <a:pt x="1844323" y="91067"/>
                    <a:pt x="1844323" y="203404"/>
                  </a:cubicBezTo>
                  <a:lnTo>
                    <a:pt x="1844323" y="1016996"/>
                  </a:lnTo>
                  <a:cubicBezTo>
                    <a:pt x="1844323" y="1129333"/>
                    <a:pt x="1753256" y="1220400"/>
                    <a:pt x="1640919" y="1220400"/>
                  </a:cubicBezTo>
                  <a:lnTo>
                    <a:pt x="0" y="1220400"/>
                  </a:lnTo>
                  <a:lnTo>
                    <a:pt x="32173" y="1168750"/>
                  </a:lnTo>
                  <a:cubicBezTo>
                    <a:pt x="113494" y="1009309"/>
                    <a:pt x="160978" y="817100"/>
                    <a:pt x="160978" y="610200"/>
                  </a:cubicBezTo>
                  <a:cubicBezTo>
                    <a:pt x="160978" y="403301"/>
                    <a:pt x="113494" y="211091"/>
                    <a:pt x="32173" y="51650"/>
                  </a:cubicBezTo>
                  <a:close/>
                </a:path>
              </a:pathLst>
            </a:custGeom>
            <a:solidFill>
              <a:srgbClr val="0B1D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6784CE5-2A06-326E-2565-1A95EFFED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43" y="983029"/>
            <a:ext cx="900000" cy="900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35E27E-AC6D-2FA8-9EE9-01E0678CB94A}"/>
              </a:ext>
            </a:extLst>
          </p:cNvPr>
          <p:cNvGrpSpPr/>
          <p:nvPr/>
        </p:nvGrpSpPr>
        <p:grpSpPr>
          <a:xfrm>
            <a:off x="3146153" y="749030"/>
            <a:ext cx="2880000" cy="1368000"/>
            <a:chOff x="1741250" y="1342417"/>
            <a:chExt cx="2520000" cy="12204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C164070-9DCA-E59D-9079-BF59BC426F0E}"/>
                </a:ext>
              </a:extLst>
            </p:cNvPr>
            <p:cNvSpPr/>
            <p:nvPr/>
          </p:nvSpPr>
          <p:spPr>
            <a:xfrm>
              <a:off x="1741250" y="1342417"/>
              <a:ext cx="2520000" cy="1220400"/>
            </a:xfrm>
            <a:prstGeom prst="roundRect">
              <a:avLst/>
            </a:prstGeom>
            <a:solidFill>
              <a:srgbClr val="36E9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FDD4D9-7FFF-289C-83DA-A3163C479F53}"/>
                </a:ext>
              </a:extLst>
            </p:cNvPr>
            <p:cNvSpPr/>
            <p:nvPr/>
          </p:nvSpPr>
          <p:spPr>
            <a:xfrm>
              <a:off x="2416927" y="1342417"/>
              <a:ext cx="1844323" cy="1220400"/>
            </a:xfrm>
            <a:custGeom>
              <a:avLst/>
              <a:gdLst>
                <a:gd name="connsiteX0" fmla="*/ 0 w 1844323"/>
                <a:gd name="connsiteY0" fmla="*/ 0 h 1220400"/>
                <a:gd name="connsiteX1" fmla="*/ 1640919 w 1844323"/>
                <a:gd name="connsiteY1" fmla="*/ 0 h 1220400"/>
                <a:gd name="connsiteX2" fmla="*/ 1844323 w 1844323"/>
                <a:gd name="connsiteY2" fmla="*/ 203404 h 1220400"/>
                <a:gd name="connsiteX3" fmla="*/ 1844323 w 1844323"/>
                <a:gd name="connsiteY3" fmla="*/ 1016996 h 1220400"/>
                <a:gd name="connsiteX4" fmla="*/ 1640919 w 1844323"/>
                <a:gd name="connsiteY4" fmla="*/ 1220400 h 1220400"/>
                <a:gd name="connsiteX5" fmla="*/ 0 w 1844323"/>
                <a:gd name="connsiteY5" fmla="*/ 1220400 h 1220400"/>
                <a:gd name="connsiteX6" fmla="*/ 32173 w 1844323"/>
                <a:gd name="connsiteY6" fmla="*/ 1168750 h 1220400"/>
                <a:gd name="connsiteX7" fmla="*/ 160978 w 1844323"/>
                <a:gd name="connsiteY7" fmla="*/ 610200 h 1220400"/>
                <a:gd name="connsiteX8" fmla="*/ 32173 w 1844323"/>
                <a:gd name="connsiteY8" fmla="*/ 51650 h 12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4323" h="1220400">
                  <a:moveTo>
                    <a:pt x="0" y="0"/>
                  </a:moveTo>
                  <a:lnTo>
                    <a:pt x="1640919" y="0"/>
                  </a:lnTo>
                  <a:cubicBezTo>
                    <a:pt x="1753256" y="0"/>
                    <a:pt x="1844323" y="91067"/>
                    <a:pt x="1844323" y="203404"/>
                  </a:cubicBezTo>
                  <a:lnTo>
                    <a:pt x="1844323" y="1016996"/>
                  </a:lnTo>
                  <a:cubicBezTo>
                    <a:pt x="1844323" y="1129333"/>
                    <a:pt x="1753256" y="1220400"/>
                    <a:pt x="1640919" y="1220400"/>
                  </a:cubicBezTo>
                  <a:lnTo>
                    <a:pt x="0" y="1220400"/>
                  </a:lnTo>
                  <a:lnTo>
                    <a:pt x="32173" y="1168750"/>
                  </a:lnTo>
                  <a:cubicBezTo>
                    <a:pt x="113494" y="1009309"/>
                    <a:pt x="160978" y="817100"/>
                    <a:pt x="160978" y="610200"/>
                  </a:cubicBezTo>
                  <a:cubicBezTo>
                    <a:pt x="160978" y="403301"/>
                    <a:pt x="113494" y="211091"/>
                    <a:pt x="32173" y="51650"/>
                  </a:cubicBezTo>
                  <a:close/>
                </a:path>
              </a:pathLst>
            </a:custGeom>
            <a:solidFill>
              <a:srgbClr val="0B1D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1CEF54-3616-C849-95AE-F930EE21C6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91" y="983029"/>
            <a:ext cx="900000" cy="900000"/>
          </a:xfrm>
          <a:prstGeom prst="rect">
            <a:avLst/>
          </a:prstGeom>
        </p:spPr>
      </p:pic>
      <p:pic>
        <p:nvPicPr>
          <p:cNvPr id="33" name="Picture 32" descr="A phone with waves coming out of the handset&#10;&#10;Description automatically generated">
            <a:extLst>
              <a:ext uri="{FF2B5EF4-FFF2-40B4-BE49-F238E27FC236}">
                <a16:creationId xmlns:a16="http://schemas.microsoft.com/office/drawing/2014/main" id="{316C7914-3AB4-A9E1-1B80-BBCFB3A7F1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9" y="3762982"/>
            <a:ext cx="304802" cy="3048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D960465-72DF-06D0-B2F2-82362F26C59F}"/>
              </a:ext>
            </a:extLst>
          </p:cNvPr>
          <p:cNvSpPr/>
          <p:nvPr/>
        </p:nvSpPr>
        <p:spPr>
          <a:xfrm>
            <a:off x="126460" y="2237630"/>
            <a:ext cx="5850000" cy="4474723"/>
          </a:xfrm>
          <a:prstGeom prst="rect">
            <a:avLst/>
          </a:prstGeom>
          <a:gradFill>
            <a:gsLst>
              <a:gs pos="0">
                <a:srgbClr val="0B1D43"/>
              </a:gs>
              <a:gs pos="54000">
                <a:srgbClr val="06152A"/>
              </a:gs>
              <a:gs pos="100000">
                <a:srgbClr val="092533"/>
              </a:gs>
            </a:gsLst>
            <a:lin ang="27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66116B-2C44-FD2F-8638-A5A19025179E}"/>
              </a:ext>
            </a:extLst>
          </p:cNvPr>
          <p:cNvSpPr/>
          <p:nvPr/>
        </p:nvSpPr>
        <p:spPr>
          <a:xfrm>
            <a:off x="6215542" y="2237630"/>
            <a:ext cx="5850000" cy="4474723"/>
          </a:xfrm>
          <a:prstGeom prst="rect">
            <a:avLst/>
          </a:prstGeom>
          <a:gradFill>
            <a:gsLst>
              <a:gs pos="0">
                <a:srgbClr val="0B1D43"/>
              </a:gs>
              <a:gs pos="35000">
                <a:srgbClr val="06152A"/>
              </a:gs>
              <a:gs pos="97000">
                <a:srgbClr val="092533"/>
              </a:gs>
            </a:gsLst>
            <a:lin ang="27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0871ED-3255-7491-B561-34F344F43BB8}"/>
              </a:ext>
            </a:extLst>
          </p:cNvPr>
          <p:cNvGrpSpPr/>
          <p:nvPr/>
        </p:nvGrpSpPr>
        <p:grpSpPr>
          <a:xfrm>
            <a:off x="126460" y="169014"/>
            <a:ext cx="540000" cy="438061"/>
            <a:chOff x="3206153" y="184826"/>
            <a:chExt cx="540000" cy="442354"/>
          </a:xfrm>
          <a:solidFill>
            <a:schemeClr val="bg1">
              <a:lumMod val="9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205CFC-CE93-90A3-046E-839C8B121516}"/>
                </a:ext>
              </a:extLst>
            </p:cNvPr>
            <p:cNvSpPr/>
            <p:nvPr/>
          </p:nvSpPr>
          <p:spPr>
            <a:xfrm>
              <a:off x="3206153" y="184826"/>
              <a:ext cx="540000" cy="727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5D81626-D715-2A3B-64E5-53DD19A095C1}"/>
                </a:ext>
              </a:extLst>
            </p:cNvPr>
            <p:cNvSpPr/>
            <p:nvPr/>
          </p:nvSpPr>
          <p:spPr>
            <a:xfrm>
              <a:off x="3206153" y="308042"/>
              <a:ext cx="540000" cy="727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73B53E7-DD21-695B-6E1C-052F18F34E29}"/>
                </a:ext>
              </a:extLst>
            </p:cNvPr>
            <p:cNvSpPr/>
            <p:nvPr/>
          </p:nvSpPr>
          <p:spPr>
            <a:xfrm>
              <a:off x="3206153" y="431258"/>
              <a:ext cx="540000" cy="727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7DD107-EC15-8C8A-DCD4-829BBB13F529}"/>
                </a:ext>
              </a:extLst>
            </p:cNvPr>
            <p:cNvSpPr/>
            <p:nvPr/>
          </p:nvSpPr>
          <p:spPr>
            <a:xfrm>
              <a:off x="3206153" y="554474"/>
              <a:ext cx="540000" cy="727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0035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A352188-588C-6F17-D3EB-E70F92CFA56F}"/>
              </a:ext>
            </a:extLst>
          </p:cNvPr>
          <p:cNvGrpSpPr/>
          <p:nvPr/>
        </p:nvGrpSpPr>
        <p:grpSpPr>
          <a:xfrm>
            <a:off x="891703" y="418289"/>
            <a:ext cx="2678886" cy="6021422"/>
            <a:chOff x="891703" y="418289"/>
            <a:chExt cx="2678886" cy="60214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825C3E-82A7-FE4E-F2CD-EB3EA65CDC88}"/>
                </a:ext>
              </a:extLst>
            </p:cNvPr>
            <p:cNvSpPr/>
            <p:nvPr/>
          </p:nvSpPr>
          <p:spPr>
            <a:xfrm>
              <a:off x="891703" y="418289"/>
              <a:ext cx="2520000" cy="6021422"/>
            </a:xfrm>
            <a:prstGeom prst="rect">
              <a:avLst/>
            </a:prstGeom>
            <a:solidFill>
              <a:srgbClr val="36E9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869DC9-5D24-7880-1794-8666FCE58067}"/>
                </a:ext>
              </a:extLst>
            </p:cNvPr>
            <p:cNvSpPr/>
            <p:nvPr/>
          </p:nvSpPr>
          <p:spPr>
            <a:xfrm>
              <a:off x="1050589" y="418289"/>
              <a:ext cx="2520000" cy="6021422"/>
            </a:xfrm>
            <a:prstGeom prst="rect">
              <a:avLst/>
            </a:prstGeom>
            <a:gradFill flip="none" rotWithShape="1">
              <a:gsLst>
                <a:gs pos="48000">
                  <a:srgbClr val="0A6570"/>
                </a:gs>
                <a:gs pos="0">
                  <a:srgbClr val="0BA5AD"/>
                </a:gs>
                <a:gs pos="86000">
                  <a:srgbClr val="092533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02323FB-CADE-DD76-AC87-272A8E7526F2}"/>
                </a:ext>
              </a:extLst>
            </p:cNvPr>
            <p:cNvSpPr/>
            <p:nvPr/>
          </p:nvSpPr>
          <p:spPr>
            <a:xfrm>
              <a:off x="1284320" y="5564221"/>
              <a:ext cx="2052537" cy="729575"/>
            </a:xfrm>
            <a:prstGeom prst="roundRect">
              <a:avLst>
                <a:gd name="adj" fmla="val 32667"/>
              </a:avLst>
            </a:prstGeom>
            <a:noFill/>
            <a:ln w="25400">
              <a:solidFill>
                <a:srgbClr val="0BA5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3332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Singh</dc:creator>
  <cp:lastModifiedBy>Chandan Singh</cp:lastModifiedBy>
  <cp:revision>2</cp:revision>
  <dcterms:created xsi:type="dcterms:W3CDTF">2024-10-03T16:46:28Z</dcterms:created>
  <dcterms:modified xsi:type="dcterms:W3CDTF">2024-10-04T06:16:36Z</dcterms:modified>
</cp:coreProperties>
</file>