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346A"/>
    <a:srgbClr val="452754"/>
    <a:srgbClr val="572D5E"/>
    <a:srgbClr val="6E3266"/>
    <a:srgbClr val="4C2D62"/>
    <a:srgbClr val="231E45"/>
    <a:srgbClr val="2E2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15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51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231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52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6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6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168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5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08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35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34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3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8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83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9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F6B37F-5C40-4F99-A12E-8868C03C807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BD9C-3972-4537-AF84-76F2DE194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89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53BA5D-47C7-6512-3C6B-3CD76A5DA3B0}"/>
              </a:ext>
            </a:extLst>
          </p:cNvPr>
          <p:cNvSpPr/>
          <p:nvPr/>
        </p:nvSpPr>
        <p:spPr>
          <a:xfrm>
            <a:off x="10389140" y="0"/>
            <a:ext cx="787941" cy="1196502"/>
          </a:xfrm>
          <a:prstGeom prst="rect">
            <a:avLst/>
          </a:prstGeom>
          <a:solidFill>
            <a:srgbClr val="231E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8C6FCA80-879B-3DD2-73A1-FA904946007A}"/>
              </a:ext>
            </a:extLst>
          </p:cNvPr>
          <p:cNvSpPr/>
          <p:nvPr/>
        </p:nvSpPr>
        <p:spPr>
          <a:xfrm rot="5400000">
            <a:off x="-2030651" y="2976664"/>
            <a:ext cx="4965971" cy="904672"/>
          </a:xfrm>
          <a:prstGeom prst="round2SameRect">
            <a:avLst/>
          </a:prstGeom>
          <a:gradFill flip="none" rotWithShape="1">
            <a:gsLst>
              <a:gs pos="0">
                <a:srgbClr val="6E3266"/>
              </a:gs>
              <a:gs pos="46000">
                <a:srgbClr val="572D5E"/>
              </a:gs>
              <a:gs pos="100000">
                <a:srgbClr val="4C2D62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71FEE690-5043-A401-9860-C16303CA8AA8}"/>
              </a:ext>
            </a:extLst>
          </p:cNvPr>
          <p:cNvSpPr/>
          <p:nvPr/>
        </p:nvSpPr>
        <p:spPr>
          <a:xfrm rot="10800000">
            <a:off x="1089497" y="-4"/>
            <a:ext cx="10661514" cy="946017"/>
          </a:xfrm>
          <a:prstGeom prst="round2SameRect">
            <a:avLst/>
          </a:prstGeom>
          <a:solidFill>
            <a:srgbClr val="6E32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33C9B0-8258-3356-1507-AC0B56FFDC35}"/>
              </a:ext>
            </a:extLst>
          </p:cNvPr>
          <p:cNvSpPr/>
          <p:nvPr/>
        </p:nvSpPr>
        <p:spPr>
          <a:xfrm>
            <a:off x="1089497" y="1196501"/>
            <a:ext cx="10661514" cy="1982011"/>
          </a:xfrm>
          <a:prstGeom prst="roundRect">
            <a:avLst/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A0EAED-0D66-BFCB-B519-F8D9F5104D82}"/>
              </a:ext>
            </a:extLst>
          </p:cNvPr>
          <p:cNvSpPr/>
          <p:nvPr/>
        </p:nvSpPr>
        <p:spPr>
          <a:xfrm>
            <a:off x="1089497" y="3326860"/>
            <a:ext cx="5256000" cy="3127575"/>
          </a:xfrm>
          <a:prstGeom prst="roundRect">
            <a:avLst>
              <a:gd name="adj" fmla="val 5159"/>
            </a:avLst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4145BD-80F1-CF77-3275-931E64CE4B3D}"/>
              </a:ext>
            </a:extLst>
          </p:cNvPr>
          <p:cNvSpPr/>
          <p:nvPr/>
        </p:nvSpPr>
        <p:spPr>
          <a:xfrm>
            <a:off x="6498077" y="3326860"/>
            <a:ext cx="5256000" cy="3127575"/>
          </a:xfrm>
          <a:prstGeom prst="roundRect">
            <a:avLst>
              <a:gd name="adj" fmla="val 6092"/>
            </a:avLst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AC999F-F9CF-A376-ABCF-4E00FF41CCA0}"/>
              </a:ext>
            </a:extLst>
          </p:cNvPr>
          <p:cNvSpPr/>
          <p:nvPr/>
        </p:nvSpPr>
        <p:spPr>
          <a:xfrm>
            <a:off x="128334" y="2207012"/>
            <a:ext cx="648000" cy="648000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5785B9-32B7-8945-B276-3FBD490B1EE7}"/>
              </a:ext>
            </a:extLst>
          </p:cNvPr>
          <p:cNvSpPr/>
          <p:nvPr/>
        </p:nvSpPr>
        <p:spPr>
          <a:xfrm>
            <a:off x="128334" y="4804198"/>
            <a:ext cx="648000" cy="648000"/>
          </a:xfrm>
          <a:prstGeom prst="ellipse">
            <a:avLst/>
          </a:prstGeom>
          <a:solidFill>
            <a:schemeClr val="tx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9F7F86-EA39-2659-57E9-D6279C93A782}"/>
              </a:ext>
            </a:extLst>
          </p:cNvPr>
          <p:cNvSpPr/>
          <p:nvPr/>
        </p:nvSpPr>
        <p:spPr>
          <a:xfrm>
            <a:off x="128334" y="3505605"/>
            <a:ext cx="648000" cy="648000"/>
          </a:xfrm>
          <a:prstGeom prst="ellipse">
            <a:avLst/>
          </a:prstGeom>
          <a:solidFill>
            <a:schemeClr val="tx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B964AA-34F3-8F89-97AB-FB9F7514107A}"/>
              </a:ext>
            </a:extLst>
          </p:cNvPr>
          <p:cNvSpPr/>
          <p:nvPr/>
        </p:nvSpPr>
        <p:spPr>
          <a:xfrm>
            <a:off x="92334" y="109922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85B9FA-F9BB-E21E-BCC1-929492D03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4" y="2255652"/>
            <a:ext cx="576000" cy="576000"/>
          </a:xfrm>
          <a:prstGeom prst="ellipse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C96288E-448D-0558-5DD5-67671AFF1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4" y="3519498"/>
            <a:ext cx="576000" cy="576000"/>
          </a:xfrm>
          <a:prstGeom prst="ellipse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74D71D3-5A04-4954-C474-B87FD056B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4" y="4840198"/>
            <a:ext cx="576000" cy="5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5739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4145BD-80F1-CF77-3275-931E64CE4B3D}"/>
              </a:ext>
            </a:extLst>
          </p:cNvPr>
          <p:cNvSpPr/>
          <p:nvPr/>
        </p:nvSpPr>
        <p:spPr>
          <a:xfrm>
            <a:off x="6659497" y="3197968"/>
            <a:ext cx="5217763" cy="3499657"/>
          </a:xfrm>
          <a:prstGeom prst="roundRect">
            <a:avLst/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53BA5D-47C7-6512-3C6B-3CD76A5DA3B0}"/>
              </a:ext>
            </a:extLst>
          </p:cNvPr>
          <p:cNvSpPr/>
          <p:nvPr/>
        </p:nvSpPr>
        <p:spPr>
          <a:xfrm>
            <a:off x="10389140" y="0"/>
            <a:ext cx="787941" cy="1196502"/>
          </a:xfrm>
          <a:prstGeom prst="rect">
            <a:avLst/>
          </a:prstGeom>
          <a:solidFill>
            <a:srgbClr val="231E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8C6FCA80-879B-3DD2-73A1-FA904946007A}"/>
              </a:ext>
            </a:extLst>
          </p:cNvPr>
          <p:cNvSpPr/>
          <p:nvPr/>
        </p:nvSpPr>
        <p:spPr>
          <a:xfrm rot="5400000">
            <a:off x="-2030651" y="2976664"/>
            <a:ext cx="4965971" cy="904672"/>
          </a:xfrm>
          <a:prstGeom prst="round2SameRect">
            <a:avLst/>
          </a:prstGeom>
          <a:gradFill flip="none" rotWithShape="1">
            <a:gsLst>
              <a:gs pos="0">
                <a:srgbClr val="6E3266"/>
              </a:gs>
              <a:gs pos="46000">
                <a:srgbClr val="572D5E"/>
              </a:gs>
              <a:gs pos="100000">
                <a:srgbClr val="4C2D62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71FEE690-5043-A401-9860-C16303CA8AA8}"/>
              </a:ext>
            </a:extLst>
          </p:cNvPr>
          <p:cNvSpPr/>
          <p:nvPr/>
        </p:nvSpPr>
        <p:spPr>
          <a:xfrm rot="10800000">
            <a:off x="1089497" y="-5"/>
            <a:ext cx="10787764" cy="946017"/>
          </a:xfrm>
          <a:prstGeom prst="round2SameRect">
            <a:avLst/>
          </a:prstGeom>
          <a:solidFill>
            <a:srgbClr val="6E32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33C9B0-8258-3356-1507-AC0B56FFDC35}"/>
              </a:ext>
            </a:extLst>
          </p:cNvPr>
          <p:cNvSpPr/>
          <p:nvPr/>
        </p:nvSpPr>
        <p:spPr>
          <a:xfrm>
            <a:off x="1089496" y="1099226"/>
            <a:ext cx="5441664" cy="1755786"/>
          </a:xfrm>
          <a:prstGeom prst="roundRect">
            <a:avLst/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AC999F-F9CF-A376-ABCF-4E00FF41CCA0}"/>
              </a:ext>
            </a:extLst>
          </p:cNvPr>
          <p:cNvSpPr/>
          <p:nvPr/>
        </p:nvSpPr>
        <p:spPr>
          <a:xfrm>
            <a:off x="128334" y="2207012"/>
            <a:ext cx="648000" cy="648000"/>
          </a:xfrm>
          <a:prstGeom prst="ellipse">
            <a:avLst/>
          </a:prstGeom>
          <a:solidFill>
            <a:schemeClr val="tx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5785B9-32B7-8945-B276-3FBD490B1EE7}"/>
              </a:ext>
            </a:extLst>
          </p:cNvPr>
          <p:cNvSpPr/>
          <p:nvPr/>
        </p:nvSpPr>
        <p:spPr>
          <a:xfrm>
            <a:off x="128334" y="4804198"/>
            <a:ext cx="648000" cy="648000"/>
          </a:xfrm>
          <a:prstGeom prst="ellipse">
            <a:avLst/>
          </a:prstGeom>
          <a:solidFill>
            <a:schemeClr val="tx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9F7F86-EA39-2659-57E9-D6279C93A782}"/>
              </a:ext>
            </a:extLst>
          </p:cNvPr>
          <p:cNvSpPr/>
          <p:nvPr/>
        </p:nvSpPr>
        <p:spPr>
          <a:xfrm>
            <a:off x="128334" y="3505605"/>
            <a:ext cx="648000" cy="648000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16319A-0BAB-6B87-9061-853A2EE70189}"/>
              </a:ext>
            </a:extLst>
          </p:cNvPr>
          <p:cNvSpPr/>
          <p:nvPr/>
        </p:nvSpPr>
        <p:spPr>
          <a:xfrm>
            <a:off x="4367720" y="2958833"/>
            <a:ext cx="2163440" cy="3738792"/>
          </a:xfrm>
          <a:prstGeom prst="roundRect">
            <a:avLst/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5A5C6B-1B55-9EB9-B3FB-4D1D530C8696}"/>
              </a:ext>
            </a:extLst>
          </p:cNvPr>
          <p:cNvSpPr/>
          <p:nvPr/>
        </p:nvSpPr>
        <p:spPr>
          <a:xfrm>
            <a:off x="6659497" y="1099226"/>
            <a:ext cx="5217763" cy="1945531"/>
          </a:xfrm>
          <a:prstGeom prst="roundRect">
            <a:avLst/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A0EAED-0D66-BFCB-B519-F8D9F5104D82}"/>
              </a:ext>
            </a:extLst>
          </p:cNvPr>
          <p:cNvSpPr/>
          <p:nvPr/>
        </p:nvSpPr>
        <p:spPr>
          <a:xfrm>
            <a:off x="1089497" y="2954778"/>
            <a:ext cx="3149886" cy="3738792"/>
          </a:xfrm>
          <a:prstGeom prst="roundRect">
            <a:avLst/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F791455-BE11-021E-47DA-A24710553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4" y="2255652"/>
            <a:ext cx="576000" cy="576000"/>
          </a:xfrm>
          <a:prstGeom prst="ellipse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6257D90-B620-B650-4896-678C15CEA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4" y="3519498"/>
            <a:ext cx="576000" cy="576000"/>
          </a:xfrm>
          <a:prstGeom prst="ellipse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4AA58CB-591E-B8BD-4D84-CC449BF4C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4" y="4840198"/>
            <a:ext cx="576000" cy="5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4771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53BA5D-47C7-6512-3C6B-3CD76A5DA3B0}"/>
              </a:ext>
            </a:extLst>
          </p:cNvPr>
          <p:cNvSpPr/>
          <p:nvPr/>
        </p:nvSpPr>
        <p:spPr>
          <a:xfrm>
            <a:off x="10389140" y="0"/>
            <a:ext cx="787941" cy="1196502"/>
          </a:xfrm>
          <a:prstGeom prst="rect">
            <a:avLst/>
          </a:prstGeom>
          <a:solidFill>
            <a:srgbClr val="231E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8C6FCA80-879B-3DD2-73A1-FA904946007A}"/>
              </a:ext>
            </a:extLst>
          </p:cNvPr>
          <p:cNvSpPr/>
          <p:nvPr/>
        </p:nvSpPr>
        <p:spPr>
          <a:xfrm rot="5400000">
            <a:off x="-2030651" y="2976664"/>
            <a:ext cx="4965971" cy="904672"/>
          </a:xfrm>
          <a:prstGeom prst="round2SameRect">
            <a:avLst/>
          </a:prstGeom>
          <a:gradFill flip="none" rotWithShape="1">
            <a:gsLst>
              <a:gs pos="0">
                <a:srgbClr val="6E3266"/>
              </a:gs>
              <a:gs pos="46000">
                <a:srgbClr val="572D5E"/>
              </a:gs>
              <a:gs pos="100000">
                <a:srgbClr val="4C2D62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71FEE690-5043-A401-9860-C16303CA8AA8}"/>
              </a:ext>
            </a:extLst>
          </p:cNvPr>
          <p:cNvSpPr/>
          <p:nvPr/>
        </p:nvSpPr>
        <p:spPr>
          <a:xfrm rot="10800000">
            <a:off x="1089497" y="-5"/>
            <a:ext cx="10904706" cy="946017"/>
          </a:xfrm>
          <a:prstGeom prst="round2SameRect">
            <a:avLst/>
          </a:prstGeom>
          <a:solidFill>
            <a:srgbClr val="6E32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33C9B0-8258-3356-1507-AC0B56FFDC35}"/>
              </a:ext>
            </a:extLst>
          </p:cNvPr>
          <p:cNvSpPr/>
          <p:nvPr/>
        </p:nvSpPr>
        <p:spPr>
          <a:xfrm>
            <a:off x="1089497" y="1196502"/>
            <a:ext cx="3443592" cy="1819074"/>
          </a:xfrm>
          <a:prstGeom prst="roundRect">
            <a:avLst/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A0EAED-0D66-BFCB-B519-F8D9F5104D82}"/>
              </a:ext>
            </a:extLst>
          </p:cNvPr>
          <p:cNvSpPr/>
          <p:nvPr/>
        </p:nvSpPr>
        <p:spPr>
          <a:xfrm>
            <a:off x="1089497" y="3171218"/>
            <a:ext cx="5006503" cy="3433863"/>
          </a:xfrm>
          <a:prstGeom prst="roundRect">
            <a:avLst/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4145BD-80F1-CF77-3275-931E64CE4B3D}"/>
              </a:ext>
            </a:extLst>
          </p:cNvPr>
          <p:cNvSpPr/>
          <p:nvPr/>
        </p:nvSpPr>
        <p:spPr>
          <a:xfrm>
            <a:off x="6177064" y="3171218"/>
            <a:ext cx="5817140" cy="3433864"/>
          </a:xfrm>
          <a:prstGeom prst="roundRect">
            <a:avLst/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`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AC999F-F9CF-A376-ABCF-4E00FF41CCA0}"/>
              </a:ext>
            </a:extLst>
          </p:cNvPr>
          <p:cNvSpPr/>
          <p:nvPr/>
        </p:nvSpPr>
        <p:spPr>
          <a:xfrm>
            <a:off x="128334" y="2207012"/>
            <a:ext cx="648000" cy="648000"/>
          </a:xfrm>
          <a:prstGeom prst="ellipse">
            <a:avLst/>
          </a:prstGeom>
          <a:solidFill>
            <a:schemeClr val="tx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5785B9-32B7-8945-B276-3FBD490B1EE7}"/>
              </a:ext>
            </a:extLst>
          </p:cNvPr>
          <p:cNvSpPr/>
          <p:nvPr/>
        </p:nvSpPr>
        <p:spPr>
          <a:xfrm>
            <a:off x="128334" y="4804198"/>
            <a:ext cx="648000" cy="648000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9F7F86-EA39-2659-57E9-D6279C93A782}"/>
              </a:ext>
            </a:extLst>
          </p:cNvPr>
          <p:cNvSpPr/>
          <p:nvPr/>
        </p:nvSpPr>
        <p:spPr>
          <a:xfrm>
            <a:off x="128334" y="3505605"/>
            <a:ext cx="648000" cy="648000"/>
          </a:xfrm>
          <a:prstGeom prst="ellipse">
            <a:avLst/>
          </a:prstGeom>
          <a:solidFill>
            <a:schemeClr val="tx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B964AA-34F3-8F89-97AB-FB9F7514107A}"/>
              </a:ext>
            </a:extLst>
          </p:cNvPr>
          <p:cNvSpPr/>
          <p:nvPr/>
        </p:nvSpPr>
        <p:spPr>
          <a:xfrm>
            <a:off x="92334" y="109922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F2982-7F8A-AC5A-B7F6-CD3DB3F5F3FF}"/>
              </a:ext>
            </a:extLst>
          </p:cNvPr>
          <p:cNvSpPr/>
          <p:nvPr/>
        </p:nvSpPr>
        <p:spPr>
          <a:xfrm>
            <a:off x="4617395" y="1196502"/>
            <a:ext cx="3116094" cy="1819074"/>
          </a:xfrm>
          <a:prstGeom prst="roundRect">
            <a:avLst/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1DCC44-C508-021D-2911-98EB59F27CC3}"/>
              </a:ext>
            </a:extLst>
          </p:cNvPr>
          <p:cNvSpPr/>
          <p:nvPr/>
        </p:nvSpPr>
        <p:spPr>
          <a:xfrm>
            <a:off x="7817794" y="1196501"/>
            <a:ext cx="4176409" cy="1819074"/>
          </a:xfrm>
          <a:prstGeom prst="roundRect">
            <a:avLst/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DCA3AE-26F3-D587-0E1F-1B48941F0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4" y="2255652"/>
            <a:ext cx="576000" cy="576000"/>
          </a:xfrm>
          <a:prstGeom prst="ellipse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AA9D58D-B9B8-C22F-D2FE-87BE4424A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4" y="3519498"/>
            <a:ext cx="576000" cy="576000"/>
          </a:xfrm>
          <a:prstGeom prst="ellipse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0D886A1-7BC5-3E64-9F0F-81615E86D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4" y="4840198"/>
            <a:ext cx="576000" cy="5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4698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Singh</dc:creator>
  <cp:lastModifiedBy>Chandan Singh</cp:lastModifiedBy>
  <cp:revision>9</cp:revision>
  <dcterms:created xsi:type="dcterms:W3CDTF">2024-08-20T05:28:57Z</dcterms:created>
  <dcterms:modified xsi:type="dcterms:W3CDTF">2024-08-22T07:42:55Z</dcterms:modified>
</cp:coreProperties>
</file>