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346A"/>
    <a:srgbClr val="77346A"/>
    <a:srgbClr val="462A5C"/>
    <a:srgbClr val="4C2D62"/>
    <a:srgbClr val="4A2C60"/>
    <a:srgbClr val="552B5D"/>
    <a:srgbClr val="572D5E"/>
    <a:srgbClr val="6E3266"/>
    <a:srgbClr val="703267"/>
    <a:srgbClr val="4E2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215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191" y="0"/>
            <a:ext cx="6859191" cy="12196974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831" y="3958229"/>
            <a:ext cx="4438259" cy="453489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831" y="8493120"/>
            <a:ext cx="4438259" cy="1531413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5114503" y="3368706"/>
            <a:ext cx="1761065" cy="171494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CD356FA-F087-4B9A-9310-B0104A5E5748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2693651" y="5920898"/>
            <a:ext cx="6861858" cy="171495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809233" y="0"/>
            <a:ext cx="514350" cy="1954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58962" y="525743"/>
            <a:ext cx="593481" cy="1364777"/>
          </a:xfrm>
          <a:prstGeom prst="rect">
            <a:avLst/>
          </a:prstGeom>
        </p:spPr>
        <p:txBody>
          <a:bodyPr anchor="b"/>
          <a:lstStyle>
            <a:lvl1pPr algn="ctr">
              <a:defRPr sz="2100"/>
            </a:lvl1pPr>
          </a:lstStyle>
          <a:p>
            <a:fld id="{8963AA5B-274F-4014-AEA8-5D1EF844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42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191" y="0"/>
            <a:ext cx="6859191" cy="12196974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1" y="8820363"/>
            <a:ext cx="4816503" cy="100753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9831" y="1219200"/>
            <a:ext cx="4816503" cy="609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49830" y="9827897"/>
            <a:ext cx="4816503" cy="877710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56FA-F087-4B9A-9310-B0104A5E5748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809233" y="0"/>
            <a:ext cx="514350" cy="1954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758962" y="525743"/>
            <a:ext cx="593481" cy="1364777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8963AA5B-274F-4014-AEA8-5D1EF844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88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191" y="0"/>
            <a:ext cx="6859191" cy="12196974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0" y="1648178"/>
            <a:ext cx="4816504" cy="3009280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0" y="6200931"/>
            <a:ext cx="4816504" cy="4509968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56FA-F087-4B9A-9310-B0104A5E5748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809233" y="0"/>
            <a:ext cx="514350" cy="1954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58962" y="525743"/>
            <a:ext cx="593481" cy="1364777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8963AA5B-274F-4014-AEA8-5D1EF844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493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191" y="0"/>
            <a:ext cx="6859191" cy="12196974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485573" y="1158561"/>
            <a:ext cx="4511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5302064" y="5156076"/>
            <a:ext cx="4642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045" y="1648177"/>
            <a:ext cx="4620289" cy="5123874"/>
          </a:xfrm>
        </p:spPr>
        <p:txBody>
          <a:bodyPr anchor="ctr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040459" y="6772051"/>
            <a:ext cx="4234607" cy="592201"/>
          </a:xfrm>
        </p:spPr>
        <p:txBody>
          <a:bodyPr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0" y="8890340"/>
            <a:ext cx="4757755" cy="1796656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56FA-F087-4B9A-9310-B0104A5E5748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809233" y="0"/>
            <a:ext cx="514350" cy="1954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58962" y="525743"/>
            <a:ext cx="593481" cy="1364777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8963AA5B-274F-4014-AEA8-5D1EF844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261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191" y="0"/>
            <a:ext cx="6859191" cy="12196974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0" y="3657600"/>
            <a:ext cx="4816504" cy="3725333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31" y="8933171"/>
            <a:ext cx="4816503" cy="1768695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56FA-F087-4B9A-9310-B0104A5E5748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809233" y="0"/>
            <a:ext cx="514350" cy="1954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58962" y="525743"/>
            <a:ext cx="593481" cy="1364777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8963AA5B-274F-4014-AEA8-5D1EF844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207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0" y="1648178"/>
            <a:ext cx="4817695" cy="126198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30" y="4425245"/>
            <a:ext cx="1735074" cy="1169710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649830" y="5594958"/>
            <a:ext cx="1735074" cy="5134873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4210" y="4425245"/>
            <a:ext cx="1739189" cy="1169710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2556353" y="5594958"/>
            <a:ext cx="1739189" cy="5134873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68981" y="4425245"/>
            <a:ext cx="1739189" cy="1169710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70702" y="5594958"/>
            <a:ext cx="1737469" cy="5134873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470898" y="4425246"/>
            <a:ext cx="0" cy="630458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87141" y="4425246"/>
            <a:ext cx="0" cy="630458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56FA-F087-4B9A-9310-B0104A5E5748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58962" y="525743"/>
            <a:ext cx="593481" cy="1364777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8963AA5B-274F-4014-AEA8-5D1EF844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654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0" y="1648178"/>
            <a:ext cx="4758945" cy="126198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30" y="7430393"/>
            <a:ext cx="1735074" cy="1169710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4291" y="4425245"/>
            <a:ext cx="1511358" cy="257305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649829" y="8600104"/>
            <a:ext cx="1735074" cy="2110793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8344" y="7430391"/>
            <a:ext cx="1739189" cy="1169710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664892" y="4425245"/>
            <a:ext cx="1511358" cy="257305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558344" y="8619037"/>
            <a:ext cx="1739189" cy="2110793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68981" y="7430393"/>
            <a:ext cx="1739189" cy="1169710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581481" y="4425245"/>
            <a:ext cx="1511358" cy="257305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68981" y="8600104"/>
            <a:ext cx="1739189" cy="2110793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2467514" y="4425246"/>
            <a:ext cx="0" cy="630458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387141" y="4425246"/>
            <a:ext cx="0" cy="630458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56FA-F087-4B9A-9310-B0104A5E5748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58962" y="525743"/>
            <a:ext cx="593481" cy="1364777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8963AA5B-274F-4014-AEA8-5D1EF844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923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976" y="11356285"/>
            <a:ext cx="742949" cy="406505"/>
          </a:xfrm>
        </p:spPr>
        <p:txBody>
          <a:bodyPr/>
          <a:lstStyle/>
          <a:p>
            <a:fld id="{CCD356FA-F087-4B9A-9310-B0104A5E5748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7100" y="11356284"/>
            <a:ext cx="2894846" cy="406507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58962" y="525743"/>
            <a:ext cx="593481" cy="1364777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8963AA5B-274F-4014-AEA8-5D1EF844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944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91" y="0"/>
            <a:ext cx="6840315" cy="12196974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311151" y="714960"/>
            <a:ext cx="3457924" cy="10762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-2106792" y="4848448"/>
            <a:ext cx="10659543" cy="2495107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6858000" cy="12192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1196" y="2573866"/>
            <a:ext cx="835137" cy="8128002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054" y="2573866"/>
            <a:ext cx="3312702" cy="8128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56FA-F087-4B9A-9310-B0104A5E5748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910" y="11316441"/>
            <a:ext cx="2894846" cy="406507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809233" y="0"/>
            <a:ext cx="514350" cy="1954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58962" y="525743"/>
            <a:ext cx="593481" cy="1364777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8963AA5B-274F-4014-AEA8-5D1EF844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83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478" y="1648175"/>
            <a:ext cx="4757754" cy="1261982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56FA-F087-4B9A-9310-B0104A5E5748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58962" y="525743"/>
            <a:ext cx="593481" cy="1364777"/>
          </a:xfrm>
          <a:prstGeom prst="rect">
            <a:avLst/>
          </a:prstGeom>
        </p:spPr>
        <p:txBody>
          <a:bodyPr anchor="b"/>
          <a:lstStyle>
            <a:lvl1pPr algn="ctr">
              <a:defRPr sz="2100"/>
            </a:lvl1pPr>
          </a:lstStyle>
          <a:p>
            <a:fld id="{8963AA5B-274F-4014-AEA8-5D1EF844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4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91" y="0"/>
            <a:ext cx="6859191" cy="12196974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151" y="4013490"/>
            <a:ext cx="2318004" cy="5369500"/>
          </a:xfrm>
        </p:spPr>
        <p:txBody>
          <a:bodyPr anchor="ctr"/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9446" y="4013490"/>
            <a:ext cx="2311887" cy="5369500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56FA-F087-4B9A-9310-B0104A5E5748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809233" y="0"/>
            <a:ext cx="514350" cy="1954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58962" y="525743"/>
            <a:ext cx="593481" cy="1364777"/>
          </a:xfrm>
          <a:prstGeom prst="rect">
            <a:avLst/>
          </a:prstGeom>
        </p:spPr>
        <p:txBody>
          <a:bodyPr anchor="b"/>
          <a:lstStyle>
            <a:lvl1pPr algn="ctr">
              <a:defRPr sz="2100"/>
            </a:lvl1pPr>
          </a:lstStyle>
          <a:p>
            <a:fld id="{8963AA5B-274F-4014-AEA8-5D1EF844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69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830" y="4425245"/>
            <a:ext cx="2727735" cy="62766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0436" y="4425250"/>
            <a:ext cx="2727735" cy="6276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56FA-F087-4B9A-9310-B0104A5E5748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758962" y="525743"/>
            <a:ext cx="593481" cy="1364777"/>
          </a:xfrm>
          <a:prstGeom prst="rect">
            <a:avLst/>
          </a:prstGeom>
        </p:spPr>
        <p:txBody>
          <a:bodyPr anchor="b"/>
          <a:lstStyle>
            <a:lvl1pPr algn="ctr">
              <a:defRPr sz="2100"/>
            </a:lvl1pPr>
          </a:lstStyle>
          <a:p>
            <a:fld id="{8963AA5B-274F-4014-AEA8-5D1EF844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01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38" y="4425244"/>
            <a:ext cx="2725127" cy="1349849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9830" y="5775094"/>
            <a:ext cx="2727735" cy="492677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0436" y="4425245"/>
            <a:ext cx="2727734" cy="1345129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0436" y="5770374"/>
            <a:ext cx="2727735" cy="49314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56FA-F087-4B9A-9310-B0104A5E5748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58962" y="525743"/>
            <a:ext cx="593481" cy="1364777"/>
          </a:xfrm>
          <a:prstGeom prst="rect">
            <a:avLst/>
          </a:prstGeom>
        </p:spPr>
        <p:txBody>
          <a:bodyPr anchor="b"/>
          <a:lstStyle>
            <a:lvl1pPr algn="ctr">
              <a:defRPr sz="2100"/>
            </a:lvl1pPr>
          </a:lstStyle>
          <a:p>
            <a:fld id="{8963AA5B-274F-4014-AEA8-5D1EF844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86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56FA-F087-4B9A-9310-B0104A5E5748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58962" y="525743"/>
            <a:ext cx="593481" cy="1364777"/>
          </a:xfrm>
          <a:prstGeom prst="rect">
            <a:avLst/>
          </a:prstGeom>
        </p:spPr>
        <p:txBody>
          <a:bodyPr anchor="b"/>
          <a:lstStyle>
            <a:lvl1pPr algn="ctr">
              <a:defRPr sz="2100"/>
            </a:lvl1pPr>
          </a:lstStyle>
          <a:p>
            <a:fld id="{8963AA5B-274F-4014-AEA8-5D1EF844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36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09233" y="0"/>
            <a:ext cx="514350" cy="1954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56FA-F087-4B9A-9310-B0104A5E5748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758962" y="525743"/>
            <a:ext cx="593481" cy="1364777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8963AA5B-274F-4014-AEA8-5D1EF844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94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191" y="0"/>
            <a:ext cx="6859191" cy="12196974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0" y="2573867"/>
            <a:ext cx="2034443" cy="2658823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6695" y="2573867"/>
            <a:ext cx="2724638" cy="8128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49831" y="5487726"/>
            <a:ext cx="2034442" cy="5215468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56FA-F087-4B9A-9310-B0104A5E5748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809233" y="0"/>
            <a:ext cx="514350" cy="1954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758962" y="525743"/>
            <a:ext cx="593481" cy="1364777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8963AA5B-274F-4014-AEA8-5D1EF844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11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191" y="0"/>
            <a:ext cx="6859191" cy="12196974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0" y="2455804"/>
            <a:ext cx="2240317" cy="2799659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42182" y="2348089"/>
            <a:ext cx="2093327" cy="74958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0" y="5486400"/>
            <a:ext cx="2240317" cy="4357511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56FA-F087-4B9A-9310-B0104A5E5748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809233" y="0"/>
            <a:ext cx="514350" cy="1954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758962" y="525743"/>
            <a:ext cx="593481" cy="1364777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8963AA5B-274F-4014-AEA8-5D1EF844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87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191" y="0"/>
            <a:ext cx="6859191" cy="12196974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49830" y="1648177"/>
            <a:ext cx="4758945" cy="12619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287" y="4425245"/>
            <a:ext cx="4758945" cy="6276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80833" y="11316442"/>
            <a:ext cx="742949" cy="4065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 b="1" i="0">
                <a:solidFill>
                  <a:schemeClr val="accent1"/>
                </a:solidFill>
              </a:defRPr>
            </a:lvl1pPr>
          </a:lstStyle>
          <a:p>
            <a:fld id="{CCD356FA-F087-4B9A-9310-B0104A5E5748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133" y="11316439"/>
            <a:ext cx="2894846" cy="4065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5809233" y="0"/>
            <a:ext cx="514350" cy="1954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758962" y="525743"/>
            <a:ext cx="593481" cy="1364777"/>
          </a:xfrm>
          <a:prstGeom prst="rect">
            <a:avLst/>
          </a:prstGeom>
        </p:spPr>
        <p:txBody>
          <a:bodyPr anchor="b"/>
          <a:lstStyle>
            <a:lvl1pPr algn="ctr">
              <a:defRPr sz="2100">
                <a:solidFill>
                  <a:schemeClr val="bg1"/>
                </a:solidFill>
              </a:defRPr>
            </a:lvl1pPr>
          </a:lstStyle>
          <a:p>
            <a:fld id="{8963AA5B-274F-4014-AEA8-5D1EF844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80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4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212598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2583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3157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60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553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94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6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3266"/>
            </a:gs>
            <a:gs pos="46000">
              <a:srgbClr val="572D5E"/>
            </a:gs>
            <a:gs pos="100000">
              <a:srgbClr val="4C2D6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C11267B9-78EF-5FA0-7B1A-FC266769D61F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frame">
            <a:avLst>
              <a:gd name="adj1" fmla="val 15463"/>
            </a:avLst>
          </a:prstGeom>
          <a:gradFill flip="none" rotWithShape="1">
            <a:gsLst>
              <a:gs pos="87000">
                <a:srgbClr val="6E3266"/>
              </a:gs>
              <a:gs pos="20000">
                <a:srgbClr val="572D5E"/>
              </a:gs>
              <a:gs pos="66000">
                <a:srgbClr val="77346A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BD6315-1C9E-0F17-C195-52C57F226CB8}"/>
              </a:ext>
            </a:extLst>
          </p:cNvPr>
          <p:cNvSpPr/>
          <p:nvPr/>
        </p:nvSpPr>
        <p:spPr>
          <a:xfrm>
            <a:off x="562943" y="1016001"/>
            <a:ext cx="5732114" cy="1819074"/>
          </a:xfrm>
          <a:prstGeom prst="rect">
            <a:avLst/>
          </a:prstGeom>
          <a:gradFill flip="none" rotWithShape="1">
            <a:gsLst>
              <a:gs pos="0">
                <a:srgbClr val="77346A"/>
              </a:gs>
              <a:gs pos="55000">
                <a:srgbClr val="76346A"/>
              </a:gs>
              <a:gs pos="100000">
                <a:srgbClr val="462A5C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1147ED-94D2-70DF-3005-52B0F3154B48}"/>
              </a:ext>
            </a:extLst>
          </p:cNvPr>
          <p:cNvSpPr/>
          <p:nvPr/>
        </p:nvSpPr>
        <p:spPr>
          <a:xfrm>
            <a:off x="562943" y="2835075"/>
            <a:ext cx="5732114" cy="8340924"/>
          </a:xfrm>
          <a:prstGeom prst="rect">
            <a:avLst/>
          </a:prstGeom>
          <a:gradFill flip="none" rotWithShape="1">
            <a:gsLst>
              <a:gs pos="0">
                <a:srgbClr val="77346A"/>
              </a:gs>
              <a:gs pos="55000">
                <a:srgbClr val="76346A"/>
              </a:gs>
              <a:gs pos="100000">
                <a:srgbClr val="462A5C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BAB2C-B397-EB3B-2D77-C0FC1951C408}"/>
              </a:ext>
            </a:extLst>
          </p:cNvPr>
          <p:cNvSpPr/>
          <p:nvPr/>
        </p:nvSpPr>
        <p:spPr>
          <a:xfrm>
            <a:off x="628605" y="2235199"/>
            <a:ext cx="5600790" cy="284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23CE4E-6D58-0F42-D547-936AD9FE3393}"/>
              </a:ext>
            </a:extLst>
          </p:cNvPr>
          <p:cNvSpPr/>
          <p:nvPr/>
        </p:nvSpPr>
        <p:spPr>
          <a:xfrm>
            <a:off x="562943" y="2099732"/>
            <a:ext cx="5732114" cy="135467"/>
          </a:xfrm>
          <a:prstGeom prst="rect">
            <a:avLst/>
          </a:prstGeom>
          <a:gradFill flip="none" rotWithShape="1">
            <a:gsLst>
              <a:gs pos="86000">
                <a:srgbClr val="77346A"/>
              </a:gs>
              <a:gs pos="0">
                <a:srgbClr val="76346A"/>
              </a:gs>
              <a:gs pos="25000">
                <a:srgbClr val="582E61"/>
              </a:gs>
              <a:gs pos="80000">
                <a:srgbClr val="462A5C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7FCA3D-A488-E33B-7D30-5B7B761BF1C4}"/>
              </a:ext>
            </a:extLst>
          </p:cNvPr>
          <p:cNvSpPr/>
          <p:nvPr/>
        </p:nvSpPr>
        <p:spPr>
          <a:xfrm>
            <a:off x="562943" y="5147733"/>
            <a:ext cx="5732114" cy="135467"/>
          </a:xfrm>
          <a:prstGeom prst="rect">
            <a:avLst/>
          </a:prstGeom>
          <a:gradFill flip="none" rotWithShape="1">
            <a:gsLst>
              <a:gs pos="86000">
                <a:srgbClr val="77346A"/>
              </a:gs>
              <a:gs pos="0">
                <a:srgbClr val="76346A"/>
              </a:gs>
              <a:gs pos="25000">
                <a:srgbClr val="582E61"/>
              </a:gs>
              <a:gs pos="80000">
                <a:srgbClr val="462A5C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718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Chandan Singh</dc:creator>
  <cp:lastModifiedBy>Chandan Singh</cp:lastModifiedBy>
  <cp:revision>1</cp:revision>
  <dcterms:created xsi:type="dcterms:W3CDTF">2024-08-21T05:17:19Z</dcterms:created>
  <dcterms:modified xsi:type="dcterms:W3CDTF">2024-08-21T05:39:39Z</dcterms:modified>
</cp:coreProperties>
</file>