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Lst>
  <p:sldIdLst>
    <p:sldId id="257" r:id="rId2"/>
    <p:sldId id="256" r:id="rId3"/>
    <p:sldId id="258" r:id="rId4"/>
    <p:sldId id="259" r:id="rId5"/>
    <p:sldId id="286" r:id="rId6"/>
    <p:sldId id="260" r:id="rId7"/>
    <p:sldId id="261" r:id="rId8"/>
    <p:sldId id="262" r:id="rId9"/>
    <p:sldId id="263" r:id="rId10"/>
    <p:sldId id="264" r:id="rId11"/>
    <p:sldId id="265" r:id="rId12"/>
    <p:sldId id="266" r:id="rId13"/>
    <p:sldId id="268" r:id="rId14"/>
    <p:sldId id="270" r:id="rId15"/>
    <p:sldId id="267" r:id="rId16"/>
    <p:sldId id="269" r:id="rId17"/>
    <p:sldId id="271" r:id="rId18"/>
    <p:sldId id="272" r:id="rId19"/>
    <p:sldId id="273" r:id="rId20"/>
    <p:sldId id="288" r:id="rId21"/>
    <p:sldId id="277" r:id="rId22"/>
    <p:sldId id="280" r:id="rId23"/>
    <p:sldId id="281" r:id="rId24"/>
    <p:sldId id="274" r:id="rId25"/>
    <p:sldId id="275" r:id="rId26"/>
    <p:sldId id="283" r:id="rId27"/>
    <p:sldId id="279" r:id="rId28"/>
    <p:sldId id="284" r:id="rId29"/>
    <p:sldId id="28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05E957-B5BF-480E-A2CE-40093F942534}" v="17" dt="2022-04-28T16:30:20.0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771" autoAdjust="0"/>
    <p:restoredTop sz="94660"/>
  </p:normalViewPr>
  <p:slideViewPr>
    <p:cSldViewPr snapToGrid="0">
      <p:cViewPr varScale="1">
        <p:scale>
          <a:sx n="78" d="100"/>
          <a:sy n="78" d="100"/>
        </p:scale>
        <p:origin x="523"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NDAN SOUL" userId="9ff2fc97dfa9745b" providerId="LiveId" clId="{B805E957-B5BF-480E-A2CE-40093F942534}"/>
    <pc:docChg chg="undo custSel addSld delSld modSld sldOrd">
      <pc:chgData name="CHANDAN SOUL" userId="9ff2fc97dfa9745b" providerId="LiveId" clId="{B805E957-B5BF-480E-A2CE-40093F942534}" dt="2022-05-05T14:43:13.385" v="1376" actId="20577"/>
      <pc:docMkLst>
        <pc:docMk/>
      </pc:docMkLst>
      <pc:sldChg chg="modSp mod">
        <pc:chgData name="CHANDAN SOUL" userId="9ff2fc97dfa9745b" providerId="LiveId" clId="{B805E957-B5BF-480E-A2CE-40093F942534}" dt="2022-04-28T03:03:13.241" v="278" actId="20577"/>
        <pc:sldMkLst>
          <pc:docMk/>
          <pc:sldMk cId="3869135027" sldId="256"/>
        </pc:sldMkLst>
        <pc:spChg chg="mod">
          <ac:chgData name="CHANDAN SOUL" userId="9ff2fc97dfa9745b" providerId="LiveId" clId="{B805E957-B5BF-480E-A2CE-40093F942534}" dt="2022-04-28T03:03:13.241" v="278" actId="20577"/>
          <ac:spMkLst>
            <pc:docMk/>
            <pc:sldMk cId="3869135027" sldId="256"/>
            <ac:spMk id="85" creationId="{EDE3CE58-A0CA-4A85-B936-E31013A838AB}"/>
          </ac:spMkLst>
        </pc:spChg>
      </pc:sldChg>
      <pc:sldChg chg="addSp delSp modSp mod ord">
        <pc:chgData name="CHANDAN SOUL" userId="9ff2fc97dfa9745b" providerId="LiveId" clId="{B805E957-B5BF-480E-A2CE-40093F942534}" dt="2022-04-28T13:04:33.955" v="655" actId="14100"/>
        <pc:sldMkLst>
          <pc:docMk/>
          <pc:sldMk cId="2322712791" sldId="257"/>
        </pc:sldMkLst>
        <pc:spChg chg="add del mod">
          <ac:chgData name="CHANDAN SOUL" userId="9ff2fc97dfa9745b" providerId="LiveId" clId="{B805E957-B5BF-480E-A2CE-40093F942534}" dt="2022-04-28T13:04:07.206" v="651" actId="14100"/>
          <ac:spMkLst>
            <pc:docMk/>
            <pc:sldMk cId="2322712791" sldId="257"/>
            <ac:spMk id="15" creationId="{CD6EF07E-8549-45DE-98B7-3B7B8846BEEC}"/>
          </ac:spMkLst>
        </pc:spChg>
        <pc:spChg chg="mod">
          <ac:chgData name="CHANDAN SOUL" userId="9ff2fc97dfa9745b" providerId="LiveId" clId="{B805E957-B5BF-480E-A2CE-40093F942534}" dt="2022-04-28T13:04:16.982" v="652" actId="14100"/>
          <ac:spMkLst>
            <pc:docMk/>
            <pc:sldMk cId="2322712791" sldId="257"/>
            <ac:spMk id="16" creationId="{E54696FB-9B77-486F-B132-135467875047}"/>
          </ac:spMkLst>
        </pc:spChg>
        <pc:spChg chg="mod">
          <ac:chgData name="CHANDAN SOUL" userId="9ff2fc97dfa9745b" providerId="LiveId" clId="{B805E957-B5BF-480E-A2CE-40093F942534}" dt="2022-04-28T13:04:27.287" v="654" actId="14100"/>
          <ac:spMkLst>
            <pc:docMk/>
            <pc:sldMk cId="2322712791" sldId="257"/>
            <ac:spMk id="17" creationId="{9412020C-E9AD-45F5-8F76-50ACEF9C6BED}"/>
          </ac:spMkLst>
        </pc:spChg>
        <pc:spChg chg="mod">
          <ac:chgData name="CHANDAN SOUL" userId="9ff2fc97dfa9745b" providerId="LiveId" clId="{B805E957-B5BF-480E-A2CE-40093F942534}" dt="2022-04-28T13:04:33.955" v="655" actId="14100"/>
          <ac:spMkLst>
            <pc:docMk/>
            <pc:sldMk cId="2322712791" sldId="257"/>
            <ac:spMk id="18" creationId="{E7A57CE1-AE77-4A90-AF33-7A03AB8D7859}"/>
          </ac:spMkLst>
        </pc:spChg>
      </pc:sldChg>
      <pc:sldChg chg="modSp mod">
        <pc:chgData name="CHANDAN SOUL" userId="9ff2fc97dfa9745b" providerId="LiveId" clId="{B805E957-B5BF-480E-A2CE-40093F942534}" dt="2022-04-28T13:10:31.192" v="659" actId="20577"/>
        <pc:sldMkLst>
          <pc:docMk/>
          <pc:sldMk cId="1754952128" sldId="258"/>
        </pc:sldMkLst>
        <pc:spChg chg="mod">
          <ac:chgData name="CHANDAN SOUL" userId="9ff2fc97dfa9745b" providerId="LiveId" clId="{B805E957-B5BF-480E-A2CE-40093F942534}" dt="2022-04-28T13:10:31.192" v="659" actId="20577"/>
          <ac:spMkLst>
            <pc:docMk/>
            <pc:sldMk cId="1754952128" sldId="258"/>
            <ac:spMk id="9" creationId="{8288B59E-BB2F-4172-9139-46D9854D5E8D}"/>
          </ac:spMkLst>
        </pc:spChg>
      </pc:sldChg>
      <pc:sldChg chg="modSp mod">
        <pc:chgData name="CHANDAN SOUL" userId="9ff2fc97dfa9745b" providerId="LiveId" clId="{B805E957-B5BF-480E-A2CE-40093F942534}" dt="2022-05-05T14:43:13.385" v="1376" actId="20577"/>
        <pc:sldMkLst>
          <pc:docMk/>
          <pc:sldMk cId="4014230608" sldId="264"/>
        </pc:sldMkLst>
        <pc:spChg chg="mod">
          <ac:chgData name="CHANDAN SOUL" userId="9ff2fc97dfa9745b" providerId="LiveId" clId="{B805E957-B5BF-480E-A2CE-40093F942534}" dt="2022-05-05T14:43:13.385" v="1376" actId="20577"/>
          <ac:spMkLst>
            <pc:docMk/>
            <pc:sldMk cId="4014230608" sldId="264"/>
            <ac:spMk id="7" creationId="{CF46D8F3-79B1-4A41-B6E2-808856C73EC8}"/>
          </ac:spMkLst>
        </pc:spChg>
      </pc:sldChg>
      <pc:sldChg chg="modSp mod">
        <pc:chgData name="CHANDAN SOUL" userId="9ff2fc97dfa9745b" providerId="LiveId" clId="{B805E957-B5BF-480E-A2CE-40093F942534}" dt="2022-04-27T18:20:55.457" v="112" actId="1076"/>
        <pc:sldMkLst>
          <pc:docMk/>
          <pc:sldMk cId="791077255" sldId="267"/>
        </pc:sldMkLst>
        <pc:spChg chg="mod">
          <ac:chgData name="CHANDAN SOUL" userId="9ff2fc97dfa9745b" providerId="LiveId" clId="{B805E957-B5BF-480E-A2CE-40093F942534}" dt="2022-04-27T18:20:55.457" v="112" actId="1076"/>
          <ac:spMkLst>
            <pc:docMk/>
            <pc:sldMk cId="791077255" sldId="267"/>
            <ac:spMk id="8" creationId="{82131DC5-C1FD-467D-9FB2-281A02565732}"/>
          </ac:spMkLst>
        </pc:spChg>
      </pc:sldChg>
      <pc:sldChg chg="modSp mod">
        <pc:chgData name="CHANDAN SOUL" userId="9ff2fc97dfa9745b" providerId="LiveId" clId="{B805E957-B5BF-480E-A2CE-40093F942534}" dt="2022-04-28T15:32:09.220" v="921" actId="20577"/>
        <pc:sldMkLst>
          <pc:docMk/>
          <pc:sldMk cId="1574326999" sldId="269"/>
        </pc:sldMkLst>
        <pc:spChg chg="mod">
          <ac:chgData name="CHANDAN SOUL" userId="9ff2fc97dfa9745b" providerId="LiveId" clId="{B805E957-B5BF-480E-A2CE-40093F942534}" dt="2022-04-28T15:32:09.220" v="921" actId="20577"/>
          <ac:spMkLst>
            <pc:docMk/>
            <pc:sldMk cId="1574326999" sldId="269"/>
            <ac:spMk id="5" creationId="{8801F977-318F-4EE7-AAF6-B67CD7E4F631}"/>
          </ac:spMkLst>
        </pc:spChg>
      </pc:sldChg>
      <pc:sldChg chg="modSp">
        <pc:chgData name="CHANDAN SOUL" userId="9ff2fc97dfa9745b" providerId="LiveId" clId="{B805E957-B5BF-480E-A2CE-40093F942534}" dt="2022-04-28T16:30:20.027" v="925" actId="20577"/>
        <pc:sldMkLst>
          <pc:docMk/>
          <pc:sldMk cId="3223049668" sldId="271"/>
        </pc:sldMkLst>
        <pc:graphicFrameChg chg="mod">
          <ac:chgData name="CHANDAN SOUL" userId="9ff2fc97dfa9745b" providerId="LiveId" clId="{B805E957-B5BF-480E-A2CE-40093F942534}" dt="2022-04-28T16:30:20.027" v="925" actId="20577"/>
          <ac:graphicFrameMkLst>
            <pc:docMk/>
            <pc:sldMk cId="3223049668" sldId="271"/>
            <ac:graphicFrameMk id="5" creationId="{950BE916-69CC-081B-6DE1-00825DE449F1}"/>
          </ac:graphicFrameMkLst>
        </pc:graphicFrameChg>
      </pc:sldChg>
      <pc:sldChg chg="modSp mod">
        <pc:chgData name="CHANDAN SOUL" userId="9ff2fc97dfa9745b" providerId="LiveId" clId="{B805E957-B5BF-480E-A2CE-40093F942534}" dt="2022-04-28T03:37:31.169" v="515" actId="20577"/>
        <pc:sldMkLst>
          <pc:docMk/>
          <pc:sldMk cId="3802410255" sldId="272"/>
        </pc:sldMkLst>
        <pc:spChg chg="mod">
          <ac:chgData name="CHANDAN SOUL" userId="9ff2fc97dfa9745b" providerId="LiveId" clId="{B805E957-B5BF-480E-A2CE-40093F942534}" dt="2022-04-28T03:37:10.509" v="508"/>
          <ac:spMkLst>
            <pc:docMk/>
            <pc:sldMk cId="3802410255" sldId="272"/>
            <ac:spMk id="3" creationId="{7315C335-E94F-47F7-A729-768429DF8078}"/>
          </ac:spMkLst>
        </pc:spChg>
        <pc:spChg chg="mod">
          <ac:chgData name="CHANDAN SOUL" userId="9ff2fc97dfa9745b" providerId="LiveId" clId="{B805E957-B5BF-480E-A2CE-40093F942534}" dt="2022-04-28T03:37:31.169" v="515" actId="20577"/>
          <ac:spMkLst>
            <pc:docMk/>
            <pc:sldMk cId="3802410255" sldId="272"/>
            <ac:spMk id="9" creationId="{75680E1F-AF20-4692-9923-EC740D91FF7A}"/>
          </ac:spMkLst>
        </pc:spChg>
      </pc:sldChg>
      <pc:sldChg chg="addSp delSp modSp mod ord modClrScheme delDesignElem chgLayout">
        <pc:chgData name="CHANDAN SOUL" userId="9ff2fc97dfa9745b" providerId="LiveId" clId="{B805E957-B5BF-480E-A2CE-40093F942534}" dt="2022-04-28T13:31:50.227" v="737" actId="20577"/>
        <pc:sldMkLst>
          <pc:docMk/>
          <pc:sldMk cId="2596151894" sldId="274"/>
        </pc:sldMkLst>
        <pc:spChg chg="del">
          <ac:chgData name="CHANDAN SOUL" userId="9ff2fc97dfa9745b" providerId="LiveId" clId="{B805E957-B5BF-480E-A2CE-40093F942534}" dt="2022-04-28T13:25:04.665" v="673" actId="21"/>
          <ac:spMkLst>
            <pc:docMk/>
            <pc:sldMk cId="2596151894" sldId="274"/>
            <ac:spMk id="2" creationId="{80406481-5891-4E1C-B322-A89008142494}"/>
          </ac:spMkLst>
        </pc:spChg>
        <pc:spChg chg="del mod">
          <ac:chgData name="CHANDAN SOUL" userId="9ff2fc97dfa9745b" providerId="LiveId" clId="{B805E957-B5BF-480E-A2CE-40093F942534}" dt="2022-04-28T13:24:48.202" v="670" actId="21"/>
          <ac:spMkLst>
            <pc:docMk/>
            <pc:sldMk cId="2596151894" sldId="274"/>
            <ac:spMk id="6" creationId="{B4DA4B8F-CD20-4658-85B2-FA6C10B0324B}"/>
          </ac:spMkLst>
        </pc:spChg>
        <pc:spChg chg="add del mod ord">
          <ac:chgData name="CHANDAN SOUL" userId="9ff2fc97dfa9745b" providerId="LiveId" clId="{B805E957-B5BF-480E-A2CE-40093F942534}" dt="2022-04-28T13:31:15.409" v="705" actId="700"/>
          <ac:spMkLst>
            <pc:docMk/>
            <pc:sldMk cId="2596151894" sldId="274"/>
            <ac:spMk id="8" creationId="{6E35E153-9401-3918-3461-DD63BB646B88}"/>
          </ac:spMkLst>
        </pc:spChg>
        <pc:spChg chg="add mod ord">
          <ac:chgData name="CHANDAN SOUL" userId="9ff2fc97dfa9745b" providerId="LiveId" clId="{B805E957-B5BF-480E-A2CE-40093F942534}" dt="2022-04-28T13:31:50.227" v="737" actId="20577"/>
          <ac:spMkLst>
            <pc:docMk/>
            <pc:sldMk cId="2596151894" sldId="274"/>
            <ac:spMk id="9" creationId="{04D4B97B-2D2D-364B-EDDF-8BCFF4F25372}"/>
          </ac:spMkLst>
        </pc:spChg>
        <pc:spChg chg="add del mod ord">
          <ac:chgData name="CHANDAN SOUL" userId="9ff2fc97dfa9745b" providerId="LiveId" clId="{B805E957-B5BF-480E-A2CE-40093F942534}" dt="2022-04-28T13:31:32.447" v="708"/>
          <ac:spMkLst>
            <pc:docMk/>
            <pc:sldMk cId="2596151894" sldId="274"/>
            <ac:spMk id="10" creationId="{89092F54-E1AD-29D2-4021-51F62E7B71B3}"/>
          </ac:spMkLst>
        </pc:spChg>
        <pc:spChg chg="add">
          <ac:chgData name="CHANDAN SOUL" userId="9ff2fc97dfa9745b" providerId="LiveId" clId="{B805E957-B5BF-480E-A2CE-40093F942534}" dt="2022-04-28T13:31:37.298" v="710" actId="26606"/>
          <ac:spMkLst>
            <pc:docMk/>
            <pc:sldMk cId="2596151894" sldId="274"/>
            <ac:spMk id="16" creationId="{A5711A0E-A428-4ED1-96CB-33D69FD842E4}"/>
          </ac:spMkLst>
        </pc:spChg>
        <pc:spChg chg="del">
          <ac:chgData name="CHANDAN SOUL" userId="9ff2fc97dfa9745b" providerId="LiveId" clId="{B805E957-B5BF-480E-A2CE-40093F942534}" dt="2022-04-28T13:31:15.409" v="705" actId="700"/>
          <ac:spMkLst>
            <pc:docMk/>
            <pc:sldMk cId="2596151894" sldId="274"/>
            <ac:spMk id="42" creationId="{2550BE34-C2B8-49B8-8519-67A8CAD51AE9}"/>
          </ac:spMkLst>
        </pc:spChg>
        <pc:spChg chg="del">
          <ac:chgData name="CHANDAN SOUL" userId="9ff2fc97dfa9745b" providerId="LiveId" clId="{B805E957-B5BF-480E-A2CE-40093F942534}" dt="2022-04-28T13:31:15.409" v="705" actId="700"/>
          <ac:spMkLst>
            <pc:docMk/>
            <pc:sldMk cId="2596151894" sldId="274"/>
            <ac:spMk id="46" creationId="{441CF7D6-A660-431A-B0BB-140A0D5556B6}"/>
          </ac:spMkLst>
        </pc:spChg>
        <pc:spChg chg="del">
          <ac:chgData name="CHANDAN SOUL" userId="9ff2fc97dfa9745b" providerId="LiveId" clId="{B805E957-B5BF-480E-A2CE-40093F942534}" dt="2022-04-28T13:31:15.409" v="705" actId="700"/>
          <ac:spMkLst>
            <pc:docMk/>
            <pc:sldMk cId="2596151894" sldId="274"/>
            <ac:spMk id="47" creationId="{A7457DD9-5A45-400A-AB4B-4B4EDECA25F1}"/>
          </ac:spMkLst>
        </pc:spChg>
        <pc:spChg chg="del">
          <ac:chgData name="CHANDAN SOUL" userId="9ff2fc97dfa9745b" providerId="LiveId" clId="{B805E957-B5BF-480E-A2CE-40093F942534}" dt="2022-04-28T13:31:15.409" v="705" actId="700"/>
          <ac:spMkLst>
            <pc:docMk/>
            <pc:sldMk cId="2596151894" sldId="274"/>
            <ac:spMk id="48" creationId="{0570A85B-3810-4F95-97B0-CBF4CCDB381C}"/>
          </ac:spMkLst>
        </pc:spChg>
        <pc:graphicFrameChg chg="add mod modGraphic">
          <ac:chgData name="CHANDAN SOUL" userId="9ff2fc97dfa9745b" providerId="LiveId" clId="{B805E957-B5BF-480E-A2CE-40093F942534}" dt="2022-04-28T13:31:41.181" v="711" actId="14100"/>
          <ac:graphicFrameMkLst>
            <pc:docMk/>
            <pc:sldMk cId="2596151894" sldId="274"/>
            <ac:graphicFrameMk id="11" creationId="{4030FC0C-76B3-73EB-35DC-974F49A237BF}"/>
          </ac:graphicFrameMkLst>
        </pc:graphicFrameChg>
        <pc:picChg chg="add del mod">
          <ac:chgData name="CHANDAN SOUL" userId="9ff2fc97dfa9745b" providerId="LiveId" clId="{B805E957-B5BF-480E-A2CE-40093F942534}" dt="2022-04-28T13:31:07.085" v="704" actId="21"/>
          <ac:picMkLst>
            <pc:docMk/>
            <pc:sldMk cId="2596151894" sldId="274"/>
            <ac:picMk id="4" creationId="{9D155A3A-7A9D-C7E9-7A17-AF3C72B72FD7}"/>
          </ac:picMkLst>
        </pc:picChg>
        <pc:picChg chg="del mod">
          <ac:chgData name="CHANDAN SOUL" userId="9ff2fc97dfa9745b" providerId="LiveId" clId="{B805E957-B5BF-480E-A2CE-40093F942534}" dt="2022-04-28T03:38:22.426" v="517" actId="478"/>
          <ac:picMkLst>
            <pc:docMk/>
            <pc:sldMk cId="2596151894" sldId="274"/>
            <ac:picMk id="5" creationId="{C97529FC-4F16-4D68-8BCE-2895D91614D7}"/>
          </ac:picMkLst>
        </pc:picChg>
        <pc:picChg chg="add del mod">
          <ac:chgData name="CHANDAN SOUL" userId="9ff2fc97dfa9745b" providerId="LiveId" clId="{B805E957-B5BF-480E-A2CE-40093F942534}" dt="2022-04-28T13:31:20.320" v="707"/>
          <ac:picMkLst>
            <pc:docMk/>
            <pc:sldMk cId="2596151894" sldId="274"/>
            <ac:picMk id="15" creationId="{2C26E9FF-1639-769F-7D99-42367CE36D07}"/>
          </ac:picMkLst>
        </pc:picChg>
      </pc:sldChg>
      <pc:sldChg chg="addSp delSp modSp mod">
        <pc:chgData name="CHANDAN SOUL" userId="9ff2fc97dfa9745b" providerId="LiveId" clId="{B805E957-B5BF-480E-A2CE-40093F942534}" dt="2022-04-27T21:07:10.241" v="121" actId="33524"/>
        <pc:sldMkLst>
          <pc:docMk/>
          <pc:sldMk cId="3343395587" sldId="275"/>
        </pc:sldMkLst>
        <pc:spChg chg="mod">
          <ac:chgData name="CHANDAN SOUL" userId="9ff2fc97dfa9745b" providerId="LiveId" clId="{B805E957-B5BF-480E-A2CE-40093F942534}" dt="2022-04-27T21:07:10.241" v="121" actId="33524"/>
          <ac:spMkLst>
            <pc:docMk/>
            <pc:sldMk cId="3343395587" sldId="275"/>
            <ac:spMk id="6" creationId="{796D03B1-CE3A-4323-A08E-71768CEB34C3}"/>
          </ac:spMkLst>
        </pc:spChg>
        <pc:spChg chg="mod">
          <ac:chgData name="CHANDAN SOUL" userId="9ff2fc97dfa9745b" providerId="LiveId" clId="{B805E957-B5BF-480E-A2CE-40093F942534}" dt="2022-04-27T18:07:47.680" v="74" actId="20577"/>
          <ac:spMkLst>
            <pc:docMk/>
            <pc:sldMk cId="3343395587" sldId="275"/>
            <ac:spMk id="9" creationId="{4A13C0DC-57C5-424C-9702-65392DF0EF71}"/>
          </ac:spMkLst>
        </pc:spChg>
        <pc:picChg chg="add mod">
          <ac:chgData name="CHANDAN SOUL" userId="9ff2fc97dfa9745b" providerId="LiveId" clId="{B805E957-B5BF-480E-A2CE-40093F942534}" dt="2022-04-27T18:07:28.366" v="63" actId="1076"/>
          <ac:picMkLst>
            <pc:docMk/>
            <pc:sldMk cId="3343395587" sldId="275"/>
            <ac:picMk id="3" creationId="{636EE23C-9B86-00C0-B4D7-D92A213D12C4}"/>
          </ac:picMkLst>
        </pc:picChg>
        <pc:picChg chg="del">
          <ac:chgData name="CHANDAN SOUL" userId="9ff2fc97dfa9745b" providerId="LiveId" clId="{B805E957-B5BF-480E-A2CE-40093F942534}" dt="2022-04-27T18:06:49.772" v="58" actId="478"/>
          <ac:picMkLst>
            <pc:docMk/>
            <pc:sldMk cId="3343395587" sldId="275"/>
            <ac:picMk id="4" creationId="{F1727B02-7C06-419C-A137-77561B8A6C00}"/>
          </ac:picMkLst>
        </pc:picChg>
      </pc:sldChg>
      <pc:sldChg chg="addSp delSp modSp mod setBg setClrOvrMap">
        <pc:chgData name="CHANDAN SOUL" userId="9ff2fc97dfa9745b" providerId="LiveId" clId="{B805E957-B5BF-480E-A2CE-40093F942534}" dt="2022-04-28T13:34:21.817" v="782" actId="1036"/>
        <pc:sldMkLst>
          <pc:docMk/>
          <pc:sldMk cId="3454110724" sldId="280"/>
        </pc:sldMkLst>
        <pc:spChg chg="mod">
          <ac:chgData name="CHANDAN SOUL" userId="9ff2fc97dfa9745b" providerId="LiveId" clId="{B805E957-B5BF-480E-A2CE-40093F942534}" dt="2022-04-28T13:32:57.347" v="755" actId="403"/>
          <ac:spMkLst>
            <pc:docMk/>
            <pc:sldMk cId="3454110724" sldId="280"/>
            <ac:spMk id="2" creationId="{D1C2EC2A-22A9-4ADD-828C-306C002596B0}"/>
          </ac:spMkLst>
        </pc:spChg>
        <pc:spChg chg="mod">
          <ac:chgData name="CHANDAN SOUL" userId="9ff2fc97dfa9745b" providerId="LiveId" clId="{B805E957-B5BF-480E-A2CE-40093F942534}" dt="2022-04-28T13:33:11.671" v="759" actId="14100"/>
          <ac:spMkLst>
            <pc:docMk/>
            <pc:sldMk cId="3454110724" sldId="280"/>
            <ac:spMk id="3" creationId="{41F30AD9-12D5-4364-99D6-D1F7328D2554}"/>
          </ac:spMkLst>
        </pc:spChg>
        <pc:spChg chg="add del">
          <ac:chgData name="CHANDAN SOUL" userId="9ff2fc97dfa9745b" providerId="LiveId" clId="{B805E957-B5BF-480E-A2CE-40093F942534}" dt="2022-04-27T18:18:11.600" v="77" actId="26606"/>
          <ac:spMkLst>
            <pc:docMk/>
            <pc:sldMk cId="3454110724" sldId="280"/>
            <ac:spMk id="9" creationId="{8FC9BE17-9A7B-462D-AE50-3D8777387304}"/>
          </ac:spMkLst>
        </pc:spChg>
        <pc:spChg chg="add del">
          <ac:chgData name="CHANDAN SOUL" userId="9ff2fc97dfa9745b" providerId="LiveId" clId="{B805E957-B5BF-480E-A2CE-40093F942534}" dt="2022-04-27T18:18:11.600" v="77" actId="26606"/>
          <ac:spMkLst>
            <pc:docMk/>
            <pc:sldMk cId="3454110724" sldId="280"/>
            <ac:spMk id="11" creationId="{3EBE8569-6AEC-4B8C-8D53-2DE337CDBA65}"/>
          </ac:spMkLst>
        </pc:spChg>
        <pc:spChg chg="add mod">
          <ac:chgData name="CHANDAN SOUL" userId="9ff2fc97dfa9745b" providerId="LiveId" clId="{B805E957-B5BF-480E-A2CE-40093F942534}" dt="2022-04-28T13:33:57.269" v="771" actId="27636"/>
          <ac:spMkLst>
            <pc:docMk/>
            <pc:sldMk cId="3454110724" sldId="280"/>
            <ac:spMk id="12" creationId="{9F37010E-3202-47E5-6E10-36A936D35037}"/>
          </ac:spMkLst>
        </pc:spChg>
        <pc:spChg chg="add del">
          <ac:chgData name="CHANDAN SOUL" userId="9ff2fc97dfa9745b" providerId="LiveId" clId="{B805E957-B5BF-480E-A2CE-40093F942534}" dt="2022-04-27T18:18:11.600" v="77" actId="26606"/>
          <ac:spMkLst>
            <pc:docMk/>
            <pc:sldMk cId="3454110724" sldId="280"/>
            <ac:spMk id="13" creationId="{55D4142C-5077-457F-A6AD-3FECFDB39685}"/>
          </ac:spMkLst>
        </pc:spChg>
        <pc:spChg chg="add mod">
          <ac:chgData name="CHANDAN SOUL" userId="9ff2fc97dfa9745b" providerId="LiveId" clId="{B805E957-B5BF-480E-A2CE-40093F942534}" dt="2022-04-28T13:34:17.263" v="780" actId="27636"/>
          <ac:spMkLst>
            <pc:docMk/>
            <pc:sldMk cId="3454110724" sldId="280"/>
            <ac:spMk id="14" creationId="{014D9F5F-5777-3ACD-0857-815BEE55756B}"/>
          </ac:spMkLst>
        </pc:spChg>
        <pc:spChg chg="add del">
          <ac:chgData name="CHANDAN SOUL" userId="9ff2fc97dfa9745b" providerId="LiveId" clId="{B805E957-B5BF-480E-A2CE-40093F942534}" dt="2022-04-27T18:18:11.600" v="77" actId="26606"/>
          <ac:spMkLst>
            <pc:docMk/>
            <pc:sldMk cId="3454110724" sldId="280"/>
            <ac:spMk id="15" creationId="{7A5F0580-5EE9-419F-96EE-B6529EF6E7D0}"/>
          </ac:spMkLst>
        </pc:spChg>
        <pc:spChg chg="add">
          <ac:chgData name="CHANDAN SOUL" userId="9ff2fc97dfa9745b" providerId="LiveId" clId="{B805E957-B5BF-480E-A2CE-40093F942534}" dt="2022-04-27T18:18:11.608" v="78" actId="26606"/>
          <ac:spMkLst>
            <pc:docMk/>
            <pc:sldMk cId="3454110724" sldId="280"/>
            <ac:spMk id="17" creationId="{C5E6CFF1-2F42-4E10-9A97-F116F46F53FE}"/>
          </ac:spMkLst>
        </pc:spChg>
        <pc:picChg chg="add del">
          <ac:chgData name="CHANDAN SOUL" userId="9ff2fc97dfa9745b" providerId="LiveId" clId="{B805E957-B5BF-480E-A2CE-40093F942534}" dt="2022-04-27T18:18:11.600" v="77" actId="26606"/>
          <ac:picMkLst>
            <pc:docMk/>
            <pc:sldMk cId="3454110724" sldId="280"/>
            <ac:picMk id="5" creationId="{59A289E5-8C8D-2AB2-4553-5EBA88C068DF}"/>
          </ac:picMkLst>
        </pc:picChg>
        <pc:picChg chg="add mod">
          <ac:chgData name="CHANDAN SOUL" userId="9ff2fc97dfa9745b" providerId="LiveId" clId="{B805E957-B5BF-480E-A2CE-40093F942534}" dt="2022-04-28T13:34:21.817" v="782" actId="1036"/>
          <ac:picMkLst>
            <pc:docMk/>
            <pc:sldMk cId="3454110724" sldId="280"/>
            <ac:picMk id="18" creationId="{2BAD8C3F-CB8D-5CB6-A39E-B5D8A6137D97}"/>
          </ac:picMkLst>
        </pc:picChg>
        <pc:cxnChg chg="add">
          <ac:chgData name="CHANDAN SOUL" userId="9ff2fc97dfa9745b" providerId="LiveId" clId="{B805E957-B5BF-480E-A2CE-40093F942534}" dt="2022-04-27T18:18:11.608" v="78" actId="26606"/>
          <ac:cxnSpMkLst>
            <pc:docMk/>
            <pc:sldMk cId="3454110724" sldId="280"/>
            <ac:cxnSpMk id="19" creationId="{67182200-4859-4C8D-BCBB-55B245C28BA3}"/>
          </ac:cxnSpMkLst>
        </pc:cxnChg>
      </pc:sldChg>
      <pc:sldChg chg="addSp modSp mod">
        <pc:chgData name="CHANDAN SOUL" userId="9ff2fc97dfa9745b" providerId="LiveId" clId="{B805E957-B5BF-480E-A2CE-40093F942534}" dt="2022-04-28T13:50:04.024" v="904" actId="2711"/>
        <pc:sldMkLst>
          <pc:docMk/>
          <pc:sldMk cId="393977270" sldId="281"/>
        </pc:sldMkLst>
        <pc:spChg chg="add mod">
          <ac:chgData name="CHANDAN SOUL" userId="9ff2fc97dfa9745b" providerId="LiveId" clId="{B805E957-B5BF-480E-A2CE-40093F942534}" dt="2022-04-28T13:49:55.886" v="903" actId="2711"/>
          <ac:spMkLst>
            <pc:docMk/>
            <pc:sldMk cId="393977270" sldId="281"/>
            <ac:spMk id="2" creationId="{8C8EA9EA-EA44-7A64-4F3D-285918D21800}"/>
          </ac:spMkLst>
        </pc:spChg>
        <pc:spChg chg="mod">
          <ac:chgData name="CHANDAN SOUL" userId="9ff2fc97dfa9745b" providerId="LiveId" clId="{B805E957-B5BF-480E-A2CE-40093F942534}" dt="2022-04-28T13:48:17.952" v="857" actId="27636"/>
          <ac:spMkLst>
            <pc:docMk/>
            <pc:sldMk cId="393977270" sldId="281"/>
            <ac:spMk id="3" creationId="{2E120FD4-E7EC-4208-B830-F6369DEA753B}"/>
          </ac:spMkLst>
        </pc:spChg>
        <pc:spChg chg="add mod">
          <ac:chgData name="CHANDAN SOUL" userId="9ff2fc97dfa9745b" providerId="LiveId" clId="{B805E957-B5BF-480E-A2CE-40093F942534}" dt="2022-04-28T13:48:46.049" v="860" actId="1076"/>
          <ac:spMkLst>
            <pc:docMk/>
            <pc:sldMk cId="393977270" sldId="281"/>
            <ac:spMk id="4" creationId="{8FC87988-F40C-2F5E-6D85-FCC776D0F31A}"/>
          </ac:spMkLst>
        </pc:spChg>
        <pc:spChg chg="mod">
          <ac:chgData name="CHANDAN SOUL" userId="9ff2fc97dfa9745b" providerId="LiveId" clId="{B805E957-B5BF-480E-A2CE-40093F942534}" dt="2022-04-28T13:50:04.024" v="904" actId="2711"/>
          <ac:spMkLst>
            <pc:docMk/>
            <pc:sldMk cId="393977270" sldId="281"/>
            <ac:spMk id="6" creationId="{4B700977-C121-44A7-B93D-B4B3C58D49AA}"/>
          </ac:spMkLst>
        </pc:spChg>
        <pc:spChg chg="add mod">
          <ac:chgData name="CHANDAN SOUL" userId="9ff2fc97dfa9745b" providerId="LiveId" clId="{B805E957-B5BF-480E-A2CE-40093F942534}" dt="2022-04-28T13:47:46.375" v="855" actId="571"/>
          <ac:spMkLst>
            <pc:docMk/>
            <pc:sldMk cId="393977270" sldId="281"/>
            <ac:spMk id="11" creationId="{147734F7-9E12-9D8A-9D0D-CFB4BDE4DD1E}"/>
          </ac:spMkLst>
        </pc:spChg>
        <pc:spChg chg="add mod">
          <ac:chgData name="CHANDAN SOUL" userId="9ff2fc97dfa9745b" providerId="LiveId" clId="{B805E957-B5BF-480E-A2CE-40093F942534}" dt="2022-04-28T13:47:46.375" v="855" actId="571"/>
          <ac:spMkLst>
            <pc:docMk/>
            <pc:sldMk cId="393977270" sldId="281"/>
            <ac:spMk id="13" creationId="{F8D22175-CB67-1FDA-642E-FF17BE214B18}"/>
          </ac:spMkLst>
        </pc:spChg>
        <pc:spChg chg="add mod">
          <ac:chgData name="CHANDAN SOUL" userId="9ff2fc97dfa9745b" providerId="LiveId" clId="{B805E957-B5BF-480E-A2CE-40093F942534}" dt="2022-04-28T13:47:46.375" v="855" actId="571"/>
          <ac:spMkLst>
            <pc:docMk/>
            <pc:sldMk cId="393977270" sldId="281"/>
            <ac:spMk id="15" creationId="{22E6E6BF-0FD9-6265-DF8F-37D3AF758D2C}"/>
          </ac:spMkLst>
        </pc:spChg>
        <pc:picChg chg="mod">
          <ac:chgData name="CHANDAN SOUL" userId="9ff2fc97dfa9745b" providerId="LiveId" clId="{B805E957-B5BF-480E-A2CE-40093F942534}" dt="2022-04-28T13:35:57.587" v="833" actId="1076"/>
          <ac:picMkLst>
            <pc:docMk/>
            <pc:sldMk cId="393977270" sldId="281"/>
            <ac:picMk id="8" creationId="{8713CCDB-E8A1-6C93-6409-38B097FD3137}"/>
          </ac:picMkLst>
        </pc:picChg>
      </pc:sldChg>
      <pc:sldChg chg="del">
        <pc:chgData name="CHANDAN SOUL" userId="9ff2fc97dfa9745b" providerId="LiveId" clId="{B805E957-B5BF-480E-A2CE-40093F942534}" dt="2022-04-28T03:38:45.338" v="522" actId="47"/>
        <pc:sldMkLst>
          <pc:docMk/>
          <pc:sldMk cId="201789841" sldId="282"/>
        </pc:sldMkLst>
      </pc:sldChg>
      <pc:sldChg chg="modSp mod">
        <pc:chgData name="CHANDAN SOUL" userId="9ff2fc97dfa9745b" providerId="LiveId" clId="{B805E957-B5BF-480E-A2CE-40093F942534}" dt="2022-04-28T15:30:55.313" v="907" actId="20577"/>
        <pc:sldMkLst>
          <pc:docMk/>
          <pc:sldMk cId="3756569103" sldId="283"/>
        </pc:sldMkLst>
        <pc:spChg chg="mod">
          <ac:chgData name="CHANDAN SOUL" userId="9ff2fc97dfa9745b" providerId="LiveId" clId="{B805E957-B5BF-480E-A2CE-40093F942534}" dt="2022-04-28T15:30:55.313" v="907" actId="20577"/>
          <ac:spMkLst>
            <pc:docMk/>
            <pc:sldMk cId="3756569103" sldId="283"/>
            <ac:spMk id="4" creationId="{707500D7-4FAE-4312-855B-E2AA414AB77C}"/>
          </ac:spMkLst>
        </pc:spChg>
      </pc:sldChg>
      <pc:sldChg chg="addSp delSp modSp new mod setBg">
        <pc:chgData name="CHANDAN SOUL" userId="9ff2fc97dfa9745b" providerId="LiveId" clId="{B805E957-B5BF-480E-A2CE-40093F942534}" dt="2022-04-27T18:06:00.046" v="57" actId="255"/>
        <pc:sldMkLst>
          <pc:docMk/>
          <pc:sldMk cId="2417672386" sldId="284"/>
        </pc:sldMkLst>
        <pc:spChg chg="mod">
          <ac:chgData name="CHANDAN SOUL" userId="9ff2fc97dfa9745b" providerId="LiveId" clId="{B805E957-B5BF-480E-A2CE-40093F942534}" dt="2022-04-27T18:04:49.866" v="25" actId="26606"/>
          <ac:spMkLst>
            <pc:docMk/>
            <pc:sldMk cId="2417672386" sldId="284"/>
            <ac:spMk id="2" creationId="{9079459F-940F-3B72-A0AF-46BB478BF19A}"/>
          </ac:spMkLst>
        </pc:spChg>
        <pc:spChg chg="add mod">
          <ac:chgData name="CHANDAN SOUL" userId="9ff2fc97dfa9745b" providerId="LiveId" clId="{B805E957-B5BF-480E-A2CE-40093F942534}" dt="2022-04-27T18:06:00.046" v="57" actId="255"/>
          <ac:spMkLst>
            <pc:docMk/>
            <pc:sldMk cId="2417672386" sldId="284"/>
            <ac:spMk id="4" creationId="{986A4FE9-B0B1-4864-1138-AB5C007E85D4}"/>
          </ac:spMkLst>
        </pc:spChg>
        <pc:spChg chg="add del">
          <ac:chgData name="CHANDAN SOUL" userId="9ff2fc97dfa9745b" providerId="LiveId" clId="{B805E957-B5BF-480E-A2CE-40093F942534}" dt="2022-04-27T18:04:49.866" v="25" actId="26606"/>
          <ac:spMkLst>
            <pc:docMk/>
            <pc:sldMk cId="2417672386" sldId="284"/>
            <ac:spMk id="9" creationId="{46D6306C-ED4F-4AAE-B4A5-EEA6AFAD726E}"/>
          </ac:spMkLst>
        </pc:spChg>
        <pc:spChg chg="add del">
          <ac:chgData name="CHANDAN SOUL" userId="9ff2fc97dfa9745b" providerId="LiveId" clId="{B805E957-B5BF-480E-A2CE-40093F942534}" dt="2022-04-27T18:04:49.866" v="25" actId="26606"/>
          <ac:spMkLst>
            <pc:docMk/>
            <pc:sldMk cId="2417672386" sldId="284"/>
            <ac:spMk id="11" creationId="{0EC5361D-F897-4856-B945-0455A365EB24}"/>
          </ac:spMkLst>
        </pc:spChg>
        <pc:spChg chg="add del">
          <ac:chgData name="CHANDAN SOUL" userId="9ff2fc97dfa9745b" providerId="LiveId" clId="{B805E957-B5BF-480E-A2CE-40093F942534}" dt="2022-04-27T18:04:49.866" v="25" actId="26606"/>
          <ac:spMkLst>
            <pc:docMk/>
            <pc:sldMk cId="2417672386" sldId="284"/>
            <ac:spMk id="13" creationId="{4508C0C5-2268-42B5-B3C8-4D0899E05F8C}"/>
          </ac:spMkLst>
        </pc:spChg>
        <pc:spChg chg="add del">
          <ac:chgData name="CHANDAN SOUL" userId="9ff2fc97dfa9745b" providerId="LiveId" clId="{B805E957-B5BF-480E-A2CE-40093F942534}" dt="2022-04-27T18:04:49.866" v="25" actId="26606"/>
          <ac:spMkLst>
            <pc:docMk/>
            <pc:sldMk cId="2417672386" sldId="284"/>
            <ac:spMk id="15" creationId="{141ACBDB-38F8-4B34-8183-BD95B4E55A62}"/>
          </ac:spMkLst>
        </pc:spChg>
        <pc:spChg chg="add del">
          <ac:chgData name="CHANDAN SOUL" userId="9ff2fc97dfa9745b" providerId="LiveId" clId="{B805E957-B5BF-480E-A2CE-40093F942534}" dt="2022-04-27T18:04:49.866" v="25" actId="26606"/>
          <ac:spMkLst>
            <pc:docMk/>
            <pc:sldMk cId="2417672386" sldId="284"/>
            <ac:spMk id="17" creationId="{DE00DB52-3455-4E2F-867B-A6D0516E175B}"/>
          </ac:spMkLst>
        </pc:spChg>
        <pc:spChg chg="add del">
          <ac:chgData name="CHANDAN SOUL" userId="9ff2fc97dfa9745b" providerId="LiveId" clId="{B805E957-B5BF-480E-A2CE-40093F942534}" dt="2022-04-27T18:04:49.866" v="25" actId="26606"/>
          <ac:spMkLst>
            <pc:docMk/>
            <pc:sldMk cId="2417672386" sldId="284"/>
            <ac:spMk id="19" creationId="{9E914C83-E0D8-4953-92D5-169D28CB43AE}"/>
          </ac:spMkLst>
        </pc:spChg>
        <pc:spChg chg="add del">
          <ac:chgData name="CHANDAN SOUL" userId="9ff2fc97dfa9745b" providerId="LiveId" clId="{B805E957-B5BF-480E-A2CE-40093F942534}" dt="2022-04-27T18:04:49.866" v="25" actId="26606"/>
          <ac:spMkLst>
            <pc:docMk/>
            <pc:sldMk cId="2417672386" sldId="284"/>
            <ac:spMk id="21" creationId="{3512E083-F550-46AF-8490-767ECFD00CB7}"/>
          </ac:spMkLst>
        </pc:spChg>
        <pc:spChg chg="add del">
          <ac:chgData name="CHANDAN SOUL" userId="9ff2fc97dfa9745b" providerId="LiveId" clId="{B805E957-B5BF-480E-A2CE-40093F942534}" dt="2022-04-27T18:04:45.318" v="20" actId="26606"/>
          <ac:spMkLst>
            <pc:docMk/>
            <pc:sldMk cId="2417672386" sldId="284"/>
            <ac:spMk id="26" creationId="{C2554CA6-288E-4202-BC52-2E5A8F0C0AED}"/>
          </ac:spMkLst>
        </pc:spChg>
        <pc:spChg chg="add del">
          <ac:chgData name="CHANDAN SOUL" userId="9ff2fc97dfa9745b" providerId="LiveId" clId="{B805E957-B5BF-480E-A2CE-40093F942534}" dt="2022-04-27T18:04:45.318" v="20" actId="26606"/>
          <ac:spMkLst>
            <pc:docMk/>
            <pc:sldMk cId="2417672386" sldId="284"/>
            <ac:spMk id="28" creationId="{B10BB131-AC8E-4A8E-A5D1-36260F720C3B}"/>
          </ac:spMkLst>
        </pc:spChg>
        <pc:spChg chg="add del">
          <ac:chgData name="CHANDAN SOUL" userId="9ff2fc97dfa9745b" providerId="LiveId" clId="{B805E957-B5BF-480E-A2CE-40093F942534}" dt="2022-04-27T18:04:45.318" v="20" actId="26606"/>
          <ac:spMkLst>
            <pc:docMk/>
            <pc:sldMk cId="2417672386" sldId="284"/>
            <ac:spMk id="30" creationId="{5B7778FC-632E-4DCA-A7CB-0D7731CCF970}"/>
          </ac:spMkLst>
        </pc:spChg>
        <pc:spChg chg="add del">
          <ac:chgData name="CHANDAN SOUL" userId="9ff2fc97dfa9745b" providerId="LiveId" clId="{B805E957-B5BF-480E-A2CE-40093F942534}" dt="2022-04-27T18:04:45.318" v="20" actId="26606"/>
          <ac:spMkLst>
            <pc:docMk/>
            <pc:sldMk cId="2417672386" sldId="284"/>
            <ac:spMk id="32" creationId="{FA23A907-97FB-4A8F-880A-DD77401C4296}"/>
          </ac:spMkLst>
        </pc:spChg>
        <pc:spChg chg="add del">
          <ac:chgData name="CHANDAN SOUL" userId="9ff2fc97dfa9745b" providerId="LiveId" clId="{B805E957-B5BF-480E-A2CE-40093F942534}" dt="2022-04-27T18:04:49.170" v="22" actId="26606"/>
          <ac:spMkLst>
            <pc:docMk/>
            <pc:sldMk cId="2417672386" sldId="284"/>
            <ac:spMk id="34" creationId="{EFD0E8E8-C530-4B2D-A01A-CCD47590B664}"/>
          </ac:spMkLst>
        </pc:spChg>
        <pc:spChg chg="add del">
          <ac:chgData name="CHANDAN SOUL" userId="9ff2fc97dfa9745b" providerId="LiveId" clId="{B805E957-B5BF-480E-A2CE-40093F942534}" dt="2022-04-27T18:04:49.170" v="22" actId="26606"/>
          <ac:spMkLst>
            <pc:docMk/>
            <pc:sldMk cId="2417672386" sldId="284"/>
            <ac:spMk id="35" creationId="{FD327E05-A7EF-4E1C-8C2C-4B4409A18852}"/>
          </ac:spMkLst>
        </pc:spChg>
        <pc:spChg chg="add del">
          <ac:chgData name="CHANDAN SOUL" userId="9ff2fc97dfa9745b" providerId="LiveId" clId="{B805E957-B5BF-480E-A2CE-40093F942534}" dt="2022-04-27T18:04:49.170" v="22" actId="26606"/>
          <ac:spMkLst>
            <pc:docMk/>
            <pc:sldMk cId="2417672386" sldId="284"/>
            <ac:spMk id="36" creationId="{B2DDB937-68D3-4159-B17C-BE48C5DBD33E}"/>
          </ac:spMkLst>
        </pc:spChg>
        <pc:spChg chg="add del">
          <ac:chgData name="CHANDAN SOUL" userId="9ff2fc97dfa9745b" providerId="LiveId" clId="{B805E957-B5BF-480E-A2CE-40093F942534}" dt="2022-04-27T18:04:49.170" v="22" actId="26606"/>
          <ac:spMkLst>
            <pc:docMk/>
            <pc:sldMk cId="2417672386" sldId="284"/>
            <ac:spMk id="37" creationId="{93CFD3CC-5F48-4351-92B2-B8D02F08E4C3}"/>
          </ac:spMkLst>
        </pc:spChg>
        <pc:spChg chg="add del">
          <ac:chgData name="CHANDAN SOUL" userId="9ff2fc97dfa9745b" providerId="LiveId" clId="{B805E957-B5BF-480E-A2CE-40093F942534}" dt="2022-04-27T18:04:49.859" v="24" actId="26606"/>
          <ac:spMkLst>
            <pc:docMk/>
            <pc:sldMk cId="2417672386" sldId="284"/>
            <ac:spMk id="39" creationId="{5C8908E2-EE49-44D2-9428-A28D2312A8D5}"/>
          </ac:spMkLst>
        </pc:spChg>
        <pc:spChg chg="add del">
          <ac:chgData name="CHANDAN SOUL" userId="9ff2fc97dfa9745b" providerId="LiveId" clId="{B805E957-B5BF-480E-A2CE-40093F942534}" dt="2022-04-27T18:04:49.859" v="24" actId="26606"/>
          <ac:spMkLst>
            <pc:docMk/>
            <pc:sldMk cId="2417672386" sldId="284"/>
            <ac:spMk id="42" creationId="{BD92035A-AA2F-4CD8-A556-1CE8BDEC75BD}"/>
          </ac:spMkLst>
        </pc:spChg>
        <pc:spChg chg="add del">
          <ac:chgData name="CHANDAN SOUL" userId="9ff2fc97dfa9745b" providerId="LiveId" clId="{B805E957-B5BF-480E-A2CE-40093F942534}" dt="2022-04-27T18:04:49.859" v="24" actId="26606"/>
          <ac:spMkLst>
            <pc:docMk/>
            <pc:sldMk cId="2417672386" sldId="284"/>
            <ac:spMk id="43" creationId="{ED888B23-07FA-482A-96DF-47E31AF1A603}"/>
          </ac:spMkLst>
        </pc:spChg>
        <pc:spChg chg="add">
          <ac:chgData name="CHANDAN SOUL" userId="9ff2fc97dfa9745b" providerId="LiveId" clId="{B805E957-B5BF-480E-A2CE-40093F942534}" dt="2022-04-27T18:04:49.866" v="25" actId="26606"/>
          <ac:spMkLst>
            <pc:docMk/>
            <pc:sldMk cId="2417672386" sldId="284"/>
            <ac:spMk id="45" creationId="{33CD251C-A887-4D2F-925B-FC097198538B}"/>
          </ac:spMkLst>
        </pc:spChg>
        <pc:spChg chg="add">
          <ac:chgData name="CHANDAN SOUL" userId="9ff2fc97dfa9745b" providerId="LiveId" clId="{B805E957-B5BF-480E-A2CE-40093F942534}" dt="2022-04-27T18:04:49.866" v="25" actId="26606"/>
          <ac:spMkLst>
            <pc:docMk/>
            <pc:sldMk cId="2417672386" sldId="284"/>
            <ac:spMk id="49" creationId="{662A3FAA-D056-4098-8115-EA61EAF068CF}"/>
          </ac:spMkLst>
        </pc:spChg>
        <pc:grpChg chg="add del">
          <ac:chgData name="CHANDAN SOUL" userId="9ff2fc97dfa9745b" providerId="LiveId" clId="{B805E957-B5BF-480E-A2CE-40093F942534}" dt="2022-04-27T18:04:49.859" v="24" actId="26606"/>
          <ac:grpSpMkLst>
            <pc:docMk/>
            <pc:sldMk cId="2417672386" sldId="284"/>
            <ac:grpSpMk id="40" creationId="{5D1A9D8B-3117-4D9D-BDA4-DD81895098B0}"/>
          </ac:grpSpMkLst>
        </pc:grpChg>
        <pc:grpChg chg="add">
          <ac:chgData name="CHANDAN SOUL" userId="9ff2fc97dfa9745b" providerId="LiveId" clId="{B805E957-B5BF-480E-A2CE-40093F942534}" dt="2022-04-27T18:04:49.866" v="25" actId="26606"/>
          <ac:grpSpMkLst>
            <pc:docMk/>
            <pc:sldMk cId="2417672386" sldId="284"/>
            <ac:grpSpMk id="46" creationId="{2C3846A5-A498-4C9E-B4DC-13532657D717}"/>
          </ac:grpSpMkLst>
        </pc:grpChg>
      </pc:sldChg>
      <pc:sldChg chg="addSp modSp new mod setBg addAnim setClrOvrMap">
        <pc:chgData name="CHANDAN SOUL" userId="9ff2fc97dfa9745b" providerId="LiveId" clId="{B805E957-B5BF-480E-A2CE-40093F942534}" dt="2022-04-27T18:19:14.961" v="92" actId="2711"/>
        <pc:sldMkLst>
          <pc:docMk/>
          <pc:sldMk cId="2250086121" sldId="285"/>
        </pc:sldMkLst>
        <pc:spChg chg="mod">
          <ac:chgData name="CHANDAN SOUL" userId="9ff2fc97dfa9745b" providerId="LiveId" clId="{B805E957-B5BF-480E-A2CE-40093F942534}" dt="2022-04-27T18:19:14.961" v="92" actId="2711"/>
          <ac:spMkLst>
            <pc:docMk/>
            <pc:sldMk cId="2250086121" sldId="285"/>
            <ac:spMk id="2" creationId="{18ED4D41-27D8-76F9-2C10-BE0440021307}"/>
          </ac:spMkLst>
        </pc:spChg>
        <pc:spChg chg="add">
          <ac:chgData name="CHANDAN SOUL" userId="9ff2fc97dfa9745b" providerId="LiveId" clId="{B805E957-B5BF-480E-A2CE-40093F942534}" dt="2022-04-27T18:19:08.878" v="90" actId="26606"/>
          <ac:spMkLst>
            <pc:docMk/>
            <pc:sldMk cId="2250086121" sldId="285"/>
            <ac:spMk id="8" creationId="{71B2258F-86CA-4D4D-8270-BC05FCDEBFB3}"/>
          </ac:spMkLst>
        </pc:spChg>
        <pc:picChg chg="add">
          <ac:chgData name="CHANDAN SOUL" userId="9ff2fc97dfa9745b" providerId="LiveId" clId="{B805E957-B5BF-480E-A2CE-40093F942534}" dt="2022-04-27T18:19:08.878" v="90" actId="26606"/>
          <ac:picMkLst>
            <pc:docMk/>
            <pc:sldMk cId="2250086121" sldId="285"/>
            <ac:picMk id="4" creationId="{786352D3-92A3-67B9-2417-8B1D1FF5FAE9}"/>
          </ac:picMkLst>
        </pc:picChg>
      </pc:sldChg>
      <pc:sldChg chg="addSp modSp new mod setBg setClrOvrMap">
        <pc:chgData name="CHANDAN SOUL" userId="9ff2fc97dfa9745b" providerId="LiveId" clId="{B805E957-B5BF-480E-A2CE-40093F942534}" dt="2022-04-28T13:11:30.321" v="661" actId="20577"/>
        <pc:sldMkLst>
          <pc:docMk/>
          <pc:sldMk cId="4147889285" sldId="286"/>
        </pc:sldMkLst>
        <pc:spChg chg="mod">
          <ac:chgData name="CHANDAN SOUL" userId="9ff2fc97dfa9745b" providerId="LiveId" clId="{B805E957-B5BF-480E-A2CE-40093F942534}" dt="2022-04-28T03:01:44.358" v="260" actId="14100"/>
          <ac:spMkLst>
            <pc:docMk/>
            <pc:sldMk cId="4147889285" sldId="286"/>
            <ac:spMk id="2" creationId="{2B4E63D6-D7B8-BCA6-27D9-B4D2B7D4F397}"/>
          </ac:spMkLst>
        </pc:spChg>
        <pc:spChg chg="mod">
          <ac:chgData name="CHANDAN SOUL" userId="9ff2fc97dfa9745b" providerId="LiveId" clId="{B805E957-B5BF-480E-A2CE-40093F942534}" dt="2022-04-28T13:11:30.321" v="661" actId="20577"/>
          <ac:spMkLst>
            <pc:docMk/>
            <pc:sldMk cId="4147889285" sldId="286"/>
            <ac:spMk id="3" creationId="{41B241D7-3327-866A-0405-6F9AE7A33370}"/>
          </ac:spMkLst>
        </pc:spChg>
        <pc:spChg chg="add">
          <ac:chgData name="CHANDAN SOUL" userId="9ff2fc97dfa9745b" providerId="LiveId" clId="{B805E957-B5BF-480E-A2CE-40093F942534}" dt="2022-04-28T03:01:09.508" v="255" actId="26606"/>
          <ac:spMkLst>
            <pc:docMk/>
            <pc:sldMk cId="4147889285" sldId="286"/>
            <ac:spMk id="9" creationId="{C5E6CFF1-2F42-4E10-9A97-F116F46F53FE}"/>
          </ac:spMkLst>
        </pc:spChg>
        <pc:picChg chg="add">
          <ac:chgData name="CHANDAN SOUL" userId="9ff2fc97dfa9745b" providerId="LiveId" clId="{B805E957-B5BF-480E-A2CE-40093F942534}" dt="2022-04-28T03:01:09.508" v="255" actId="26606"/>
          <ac:picMkLst>
            <pc:docMk/>
            <pc:sldMk cId="4147889285" sldId="286"/>
            <ac:picMk id="5" creationId="{F0A6D1DB-73A8-986E-945B-65A5ABEA5B66}"/>
          </ac:picMkLst>
        </pc:picChg>
        <pc:cxnChg chg="add">
          <ac:chgData name="CHANDAN SOUL" userId="9ff2fc97dfa9745b" providerId="LiveId" clId="{B805E957-B5BF-480E-A2CE-40093F942534}" dt="2022-04-28T03:01:09.508" v="255" actId="26606"/>
          <ac:cxnSpMkLst>
            <pc:docMk/>
            <pc:sldMk cId="4147889285" sldId="286"/>
            <ac:cxnSpMk id="11" creationId="{67182200-4859-4C8D-BCBB-55B245C28BA3}"/>
          </ac:cxnSpMkLst>
        </pc:cxnChg>
      </pc:sldChg>
      <pc:sldChg chg="addSp delSp modSp new del mod ord setBg">
        <pc:chgData name="CHANDAN SOUL" userId="9ff2fc97dfa9745b" providerId="LiveId" clId="{B805E957-B5BF-480E-A2CE-40093F942534}" dt="2022-04-28T03:38:41.245" v="521" actId="47"/>
        <pc:sldMkLst>
          <pc:docMk/>
          <pc:sldMk cId="4091659299" sldId="287"/>
        </pc:sldMkLst>
        <pc:spChg chg="del mod">
          <ac:chgData name="CHANDAN SOUL" userId="9ff2fc97dfa9745b" providerId="LiveId" clId="{B805E957-B5BF-480E-A2CE-40093F942534}" dt="2022-04-28T03:16:30.790" v="296" actId="26606"/>
          <ac:spMkLst>
            <pc:docMk/>
            <pc:sldMk cId="4091659299" sldId="287"/>
            <ac:spMk id="2" creationId="{7DED578C-3137-B235-FB54-6EAFDDFBEFA9}"/>
          </ac:spMkLst>
        </pc:spChg>
        <pc:spChg chg="add mod ord">
          <ac:chgData name="CHANDAN SOUL" userId="9ff2fc97dfa9745b" providerId="LiveId" clId="{B805E957-B5BF-480E-A2CE-40093F942534}" dt="2022-04-28T03:18:39.805" v="310" actId="21"/>
          <ac:spMkLst>
            <pc:docMk/>
            <pc:sldMk cId="4091659299" sldId="287"/>
            <ac:spMk id="4" creationId="{23AC9629-0D97-BA83-E47A-6A0A1647A4BE}"/>
          </ac:spMkLst>
        </pc:spChg>
        <pc:spChg chg="add mod">
          <ac:chgData name="CHANDAN SOUL" userId="9ff2fc97dfa9745b" providerId="LiveId" clId="{B805E957-B5BF-480E-A2CE-40093F942534}" dt="2022-04-28T03:19:19.393" v="313" actId="6549"/>
          <ac:spMkLst>
            <pc:docMk/>
            <pc:sldMk cId="4091659299" sldId="287"/>
            <ac:spMk id="5" creationId="{9470354C-23D8-AB78-7631-7F0151EE6692}"/>
          </ac:spMkLst>
        </pc:spChg>
      </pc:sldChg>
      <pc:sldChg chg="addSp delSp modSp new mod setBg setClrOvrMap">
        <pc:chgData name="CHANDAN SOUL" userId="9ff2fc97dfa9745b" providerId="LiveId" clId="{B805E957-B5BF-480E-A2CE-40093F942534}" dt="2022-04-28T03:32:55.645" v="504" actId="26606"/>
        <pc:sldMkLst>
          <pc:docMk/>
          <pc:sldMk cId="518184665" sldId="288"/>
        </pc:sldMkLst>
        <pc:spChg chg="mod">
          <ac:chgData name="CHANDAN SOUL" userId="9ff2fc97dfa9745b" providerId="LiveId" clId="{B805E957-B5BF-480E-A2CE-40093F942534}" dt="2022-04-28T03:32:55.645" v="504" actId="26606"/>
          <ac:spMkLst>
            <pc:docMk/>
            <pc:sldMk cId="518184665" sldId="288"/>
            <ac:spMk id="2" creationId="{ED10A6BE-EAB9-894F-1CD8-ADEC07D6B124}"/>
          </ac:spMkLst>
        </pc:spChg>
        <pc:spChg chg="add mod">
          <ac:chgData name="CHANDAN SOUL" userId="9ff2fc97dfa9745b" providerId="LiveId" clId="{B805E957-B5BF-480E-A2CE-40093F942534}" dt="2022-04-28T03:32:55.645" v="504" actId="26606"/>
          <ac:spMkLst>
            <pc:docMk/>
            <pc:sldMk cId="518184665" sldId="288"/>
            <ac:spMk id="5" creationId="{B5C5DE62-DA8F-1A98-51D8-E4E809F5B7BB}"/>
          </ac:spMkLst>
        </pc:spChg>
        <pc:spChg chg="add del">
          <ac:chgData name="CHANDAN SOUL" userId="9ff2fc97dfa9745b" providerId="LiveId" clId="{B805E957-B5BF-480E-A2CE-40093F942534}" dt="2022-04-28T03:32:52.257" v="499" actId="26606"/>
          <ac:spMkLst>
            <pc:docMk/>
            <pc:sldMk cId="518184665" sldId="288"/>
            <ac:spMk id="10" creationId="{5E39A796-BE83-48B1-B33F-35C4A32AAB57}"/>
          </ac:spMkLst>
        </pc:spChg>
        <pc:spChg chg="add del">
          <ac:chgData name="CHANDAN SOUL" userId="9ff2fc97dfa9745b" providerId="LiveId" clId="{B805E957-B5BF-480E-A2CE-40093F942534}" dt="2022-04-28T03:32:52.257" v="499" actId="26606"/>
          <ac:spMkLst>
            <pc:docMk/>
            <pc:sldMk cId="518184665" sldId="288"/>
            <ac:spMk id="12" creationId="{72F84B47-E267-4194-8194-831DB7B5547F}"/>
          </ac:spMkLst>
        </pc:spChg>
        <pc:spChg chg="add del">
          <ac:chgData name="CHANDAN SOUL" userId="9ff2fc97dfa9745b" providerId="LiveId" clId="{B805E957-B5BF-480E-A2CE-40093F942534}" dt="2022-04-28T03:32:53.853" v="501" actId="26606"/>
          <ac:spMkLst>
            <pc:docMk/>
            <pc:sldMk cId="518184665" sldId="288"/>
            <ac:spMk id="14" creationId="{B8B8D07F-F13E-443E-BA68-2D26672D76B9}"/>
          </ac:spMkLst>
        </pc:spChg>
        <pc:spChg chg="add del">
          <ac:chgData name="CHANDAN SOUL" userId="9ff2fc97dfa9745b" providerId="LiveId" clId="{B805E957-B5BF-480E-A2CE-40093F942534}" dt="2022-04-28T03:32:53.853" v="501" actId="26606"/>
          <ac:spMkLst>
            <pc:docMk/>
            <pc:sldMk cId="518184665" sldId="288"/>
            <ac:spMk id="15" creationId="{12609869-9E80-471B-A487-A53288E0E791}"/>
          </ac:spMkLst>
        </pc:spChg>
        <pc:spChg chg="add del">
          <ac:chgData name="CHANDAN SOUL" userId="9ff2fc97dfa9745b" providerId="LiveId" clId="{B805E957-B5BF-480E-A2CE-40093F942534}" dt="2022-04-28T03:32:53.853" v="501" actId="26606"/>
          <ac:spMkLst>
            <pc:docMk/>
            <pc:sldMk cId="518184665" sldId="288"/>
            <ac:spMk id="16" creationId="{2813A4FA-24A5-41ED-A534-3807D1B2F344}"/>
          </ac:spMkLst>
        </pc:spChg>
        <pc:spChg chg="add del">
          <ac:chgData name="CHANDAN SOUL" userId="9ff2fc97dfa9745b" providerId="LiveId" clId="{B805E957-B5BF-480E-A2CE-40093F942534}" dt="2022-04-28T03:32:53.853" v="501" actId="26606"/>
          <ac:spMkLst>
            <pc:docMk/>
            <pc:sldMk cId="518184665" sldId="288"/>
            <ac:spMk id="17" creationId="{7004738A-9D34-43E8-97D2-CA0EED4F8BE0}"/>
          </ac:spMkLst>
        </pc:spChg>
        <pc:spChg chg="add del">
          <ac:chgData name="CHANDAN SOUL" userId="9ff2fc97dfa9745b" providerId="LiveId" clId="{B805E957-B5BF-480E-A2CE-40093F942534}" dt="2022-04-28T03:32:53.853" v="501" actId="26606"/>
          <ac:spMkLst>
            <pc:docMk/>
            <pc:sldMk cId="518184665" sldId="288"/>
            <ac:spMk id="18" creationId="{C3944F27-CA70-4E84-A51A-E6BF89558979}"/>
          </ac:spMkLst>
        </pc:spChg>
        <pc:spChg chg="add del">
          <ac:chgData name="CHANDAN SOUL" userId="9ff2fc97dfa9745b" providerId="LiveId" clId="{B805E957-B5BF-480E-A2CE-40093F942534}" dt="2022-04-28T03:32:55.638" v="503" actId="26606"/>
          <ac:spMkLst>
            <pc:docMk/>
            <pc:sldMk cId="518184665" sldId="288"/>
            <ac:spMk id="20" creationId="{1A95671B-3CC6-4792-9114-B74FAEA224E6}"/>
          </ac:spMkLst>
        </pc:spChg>
        <pc:spChg chg="add">
          <ac:chgData name="CHANDAN SOUL" userId="9ff2fc97dfa9745b" providerId="LiveId" clId="{B805E957-B5BF-480E-A2CE-40093F942534}" dt="2022-04-28T03:32:55.645" v="504" actId="26606"/>
          <ac:spMkLst>
            <pc:docMk/>
            <pc:sldMk cId="518184665" sldId="288"/>
            <ac:spMk id="32" creationId="{A3BAF07C-C39E-42EB-BB22-8D46691D9735}"/>
          </ac:spMkLst>
        </pc:spChg>
        <pc:spChg chg="add">
          <ac:chgData name="CHANDAN SOUL" userId="9ff2fc97dfa9745b" providerId="LiveId" clId="{B805E957-B5BF-480E-A2CE-40093F942534}" dt="2022-04-28T03:32:55.645" v="504" actId="26606"/>
          <ac:spMkLst>
            <pc:docMk/>
            <pc:sldMk cId="518184665" sldId="288"/>
            <ac:spMk id="33" creationId="{44C110BA-81E8-4247-853A-5F2B93E92E46}"/>
          </ac:spMkLst>
        </pc:spChg>
        <pc:grpChg chg="add">
          <ac:chgData name="CHANDAN SOUL" userId="9ff2fc97dfa9745b" providerId="LiveId" clId="{B805E957-B5BF-480E-A2CE-40093F942534}" dt="2022-04-28T03:32:55.645" v="504" actId="26606"/>
          <ac:grpSpMkLst>
            <pc:docMk/>
            <pc:sldMk cId="518184665" sldId="288"/>
            <ac:grpSpMk id="34" creationId="{D8E9CF54-0466-4261-9E62-0249E60E1886}"/>
          </ac:grpSpMkLst>
        </pc:grpChg>
        <pc:picChg chg="add mod ord">
          <ac:chgData name="CHANDAN SOUL" userId="9ff2fc97dfa9745b" providerId="LiveId" clId="{B805E957-B5BF-480E-A2CE-40093F942534}" dt="2022-04-28T03:32:55.645" v="504" actId="26606"/>
          <ac:picMkLst>
            <pc:docMk/>
            <pc:sldMk cId="518184665" sldId="288"/>
            <ac:picMk id="4" creationId="{7552A1C6-82A8-4A41-00E7-25FC7BB4BD28}"/>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F5576D-81F5-42F9-B865-6BCA8FB9EA2D}"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5FDB1138-0A44-4D3F-B690-20CBF6B32B69}">
      <dgm:prSet/>
      <dgm:spPr/>
      <dgm:t>
        <a:bodyPr/>
        <a:lstStyle/>
        <a:p>
          <a:r>
            <a:rPr lang="en-US"/>
            <a:t>Logistic regression </a:t>
          </a:r>
        </a:p>
      </dgm:t>
    </dgm:pt>
    <dgm:pt modelId="{1F92D4C5-DEBE-401F-8176-F78A2C7A6246}" type="parTrans" cxnId="{D121387B-5059-4C17-BAF3-8E1966B53876}">
      <dgm:prSet/>
      <dgm:spPr/>
      <dgm:t>
        <a:bodyPr/>
        <a:lstStyle/>
        <a:p>
          <a:endParaRPr lang="en-US"/>
        </a:p>
      </dgm:t>
    </dgm:pt>
    <dgm:pt modelId="{E6A20E64-F4FD-4157-AB4F-1C5E78FBE39A}" type="sibTrans" cxnId="{D121387B-5059-4C17-BAF3-8E1966B53876}">
      <dgm:prSet/>
      <dgm:spPr/>
      <dgm:t>
        <a:bodyPr/>
        <a:lstStyle/>
        <a:p>
          <a:endParaRPr lang="en-US"/>
        </a:p>
      </dgm:t>
    </dgm:pt>
    <dgm:pt modelId="{DD7CAA83-8EEC-420E-B065-C265B730807A}">
      <dgm:prSet/>
      <dgm:spPr/>
      <dgm:t>
        <a:bodyPr/>
        <a:lstStyle/>
        <a:p>
          <a:r>
            <a:rPr lang="en-US"/>
            <a:t>KNN </a:t>
          </a:r>
          <a:r>
            <a:rPr lang="en-US" dirty="0"/>
            <a:t>neighbors </a:t>
          </a:r>
        </a:p>
      </dgm:t>
    </dgm:pt>
    <dgm:pt modelId="{4B4478C7-0D49-48B4-AAFB-3FFEAF52F37E}" type="parTrans" cxnId="{57B1FA55-18D6-435D-BE10-4904A3F1B5B8}">
      <dgm:prSet/>
      <dgm:spPr/>
      <dgm:t>
        <a:bodyPr/>
        <a:lstStyle/>
        <a:p>
          <a:endParaRPr lang="en-US"/>
        </a:p>
      </dgm:t>
    </dgm:pt>
    <dgm:pt modelId="{9461BACE-E657-4807-AA59-B704FEA26C41}" type="sibTrans" cxnId="{57B1FA55-18D6-435D-BE10-4904A3F1B5B8}">
      <dgm:prSet/>
      <dgm:spPr/>
      <dgm:t>
        <a:bodyPr/>
        <a:lstStyle/>
        <a:p>
          <a:endParaRPr lang="en-US"/>
        </a:p>
      </dgm:t>
    </dgm:pt>
    <dgm:pt modelId="{0FD8588D-D645-4981-B78F-F675985ADFE4}">
      <dgm:prSet/>
      <dgm:spPr/>
      <dgm:t>
        <a:bodyPr/>
        <a:lstStyle/>
        <a:p>
          <a:r>
            <a:rPr lang="en-US"/>
            <a:t>Naïve Bayes </a:t>
          </a:r>
        </a:p>
      </dgm:t>
    </dgm:pt>
    <dgm:pt modelId="{774C450E-8DA7-4581-B714-C4D5C86490C0}" type="parTrans" cxnId="{02D496D0-895F-4782-9DB6-48CCB8213142}">
      <dgm:prSet/>
      <dgm:spPr/>
      <dgm:t>
        <a:bodyPr/>
        <a:lstStyle/>
        <a:p>
          <a:endParaRPr lang="en-US"/>
        </a:p>
      </dgm:t>
    </dgm:pt>
    <dgm:pt modelId="{1C5D05D5-7FBB-4B61-8985-C30E86B9401A}" type="sibTrans" cxnId="{02D496D0-895F-4782-9DB6-48CCB8213142}">
      <dgm:prSet/>
      <dgm:spPr/>
      <dgm:t>
        <a:bodyPr/>
        <a:lstStyle/>
        <a:p>
          <a:endParaRPr lang="en-US"/>
        </a:p>
      </dgm:t>
    </dgm:pt>
    <dgm:pt modelId="{F841BADC-23D2-49EC-A036-90543A9241CF}">
      <dgm:prSet/>
      <dgm:spPr/>
      <dgm:t>
        <a:bodyPr/>
        <a:lstStyle/>
        <a:p>
          <a:r>
            <a:rPr lang="en-US"/>
            <a:t>Random forest</a:t>
          </a:r>
        </a:p>
      </dgm:t>
    </dgm:pt>
    <dgm:pt modelId="{537398DA-DA25-4F8C-8913-5170D9ED6111}" type="parTrans" cxnId="{04F0EFC5-48EF-4B67-A5FF-B2B78246BF04}">
      <dgm:prSet/>
      <dgm:spPr/>
      <dgm:t>
        <a:bodyPr/>
        <a:lstStyle/>
        <a:p>
          <a:endParaRPr lang="en-US"/>
        </a:p>
      </dgm:t>
    </dgm:pt>
    <dgm:pt modelId="{1D5D358B-305A-4E31-9C3F-1B44C249E12B}" type="sibTrans" cxnId="{04F0EFC5-48EF-4B67-A5FF-B2B78246BF04}">
      <dgm:prSet/>
      <dgm:spPr/>
      <dgm:t>
        <a:bodyPr/>
        <a:lstStyle/>
        <a:p>
          <a:endParaRPr lang="en-US"/>
        </a:p>
      </dgm:t>
    </dgm:pt>
    <dgm:pt modelId="{2BF11CB9-9630-4E2F-AD63-B8A0CBE0A89A}" type="pres">
      <dgm:prSet presAssocID="{50F5576D-81F5-42F9-B865-6BCA8FB9EA2D}" presName="vert0" presStyleCnt="0">
        <dgm:presLayoutVars>
          <dgm:dir/>
          <dgm:animOne val="branch"/>
          <dgm:animLvl val="lvl"/>
        </dgm:presLayoutVars>
      </dgm:prSet>
      <dgm:spPr/>
    </dgm:pt>
    <dgm:pt modelId="{CE066900-417A-4AE1-B4A6-9F77984F2F34}" type="pres">
      <dgm:prSet presAssocID="{5FDB1138-0A44-4D3F-B690-20CBF6B32B69}" presName="thickLine" presStyleLbl="alignNode1" presStyleIdx="0" presStyleCnt="4"/>
      <dgm:spPr/>
    </dgm:pt>
    <dgm:pt modelId="{3F513116-FE3B-4B63-9DA9-341917E41CFB}" type="pres">
      <dgm:prSet presAssocID="{5FDB1138-0A44-4D3F-B690-20CBF6B32B69}" presName="horz1" presStyleCnt="0"/>
      <dgm:spPr/>
    </dgm:pt>
    <dgm:pt modelId="{1088DCD4-A50C-43A3-B852-CBBAF3602406}" type="pres">
      <dgm:prSet presAssocID="{5FDB1138-0A44-4D3F-B690-20CBF6B32B69}" presName="tx1" presStyleLbl="revTx" presStyleIdx="0" presStyleCnt="4"/>
      <dgm:spPr/>
    </dgm:pt>
    <dgm:pt modelId="{43727B6F-3574-4318-8024-655D6D238538}" type="pres">
      <dgm:prSet presAssocID="{5FDB1138-0A44-4D3F-B690-20CBF6B32B69}" presName="vert1" presStyleCnt="0"/>
      <dgm:spPr/>
    </dgm:pt>
    <dgm:pt modelId="{5CFB69F9-64DA-494E-B995-B05D7C1923CD}" type="pres">
      <dgm:prSet presAssocID="{DD7CAA83-8EEC-420E-B065-C265B730807A}" presName="thickLine" presStyleLbl="alignNode1" presStyleIdx="1" presStyleCnt="4"/>
      <dgm:spPr/>
    </dgm:pt>
    <dgm:pt modelId="{BE003070-16E0-4463-A717-D86A186CD23D}" type="pres">
      <dgm:prSet presAssocID="{DD7CAA83-8EEC-420E-B065-C265B730807A}" presName="horz1" presStyleCnt="0"/>
      <dgm:spPr/>
    </dgm:pt>
    <dgm:pt modelId="{951C16CC-9185-48B9-8A36-0F3F0DC3E780}" type="pres">
      <dgm:prSet presAssocID="{DD7CAA83-8EEC-420E-B065-C265B730807A}" presName="tx1" presStyleLbl="revTx" presStyleIdx="1" presStyleCnt="4"/>
      <dgm:spPr/>
    </dgm:pt>
    <dgm:pt modelId="{1B517893-4C61-44D7-8EAE-DBE33123770B}" type="pres">
      <dgm:prSet presAssocID="{DD7CAA83-8EEC-420E-B065-C265B730807A}" presName="vert1" presStyleCnt="0"/>
      <dgm:spPr/>
    </dgm:pt>
    <dgm:pt modelId="{6C0DA71E-CA7D-40A7-A3E8-3F75ACF4A48E}" type="pres">
      <dgm:prSet presAssocID="{0FD8588D-D645-4981-B78F-F675985ADFE4}" presName="thickLine" presStyleLbl="alignNode1" presStyleIdx="2" presStyleCnt="4"/>
      <dgm:spPr/>
    </dgm:pt>
    <dgm:pt modelId="{E68E3C04-C6A1-4D3D-A150-D0B1DCEA6AF1}" type="pres">
      <dgm:prSet presAssocID="{0FD8588D-D645-4981-B78F-F675985ADFE4}" presName="horz1" presStyleCnt="0"/>
      <dgm:spPr/>
    </dgm:pt>
    <dgm:pt modelId="{D162E569-9A77-428B-A364-1FF101FFD3A2}" type="pres">
      <dgm:prSet presAssocID="{0FD8588D-D645-4981-B78F-F675985ADFE4}" presName="tx1" presStyleLbl="revTx" presStyleIdx="2" presStyleCnt="4"/>
      <dgm:spPr/>
    </dgm:pt>
    <dgm:pt modelId="{798E63CA-5CBD-4A35-A0EC-4D13404C1FBB}" type="pres">
      <dgm:prSet presAssocID="{0FD8588D-D645-4981-B78F-F675985ADFE4}" presName="vert1" presStyleCnt="0"/>
      <dgm:spPr/>
    </dgm:pt>
    <dgm:pt modelId="{C82227EF-A12C-441A-AEE9-B259F3912F6F}" type="pres">
      <dgm:prSet presAssocID="{F841BADC-23D2-49EC-A036-90543A9241CF}" presName="thickLine" presStyleLbl="alignNode1" presStyleIdx="3" presStyleCnt="4"/>
      <dgm:spPr/>
    </dgm:pt>
    <dgm:pt modelId="{0C3DFA88-7934-427F-B780-7F7F6FEC72E8}" type="pres">
      <dgm:prSet presAssocID="{F841BADC-23D2-49EC-A036-90543A9241CF}" presName="horz1" presStyleCnt="0"/>
      <dgm:spPr/>
    </dgm:pt>
    <dgm:pt modelId="{12B1FD0F-340E-4145-9FFB-5B22103E817A}" type="pres">
      <dgm:prSet presAssocID="{F841BADC-23D2-49EC-A036-90543A9241CF}" presName="tx1" presStyleLbl="revTx" presStyleIdx="3" presStyleCnt="4"/>
      <dgm:spPr/>
    </dgm:pt>
    <dgm:pt modelId="{5CF54061-E3C1-488F-ACDE-875056C9A2F1}" type="pres">
      <dgm:prSet presAssocID="{F841BADC-23D2-49EC-A036-90543A9241CF}" presName="vert1" presStyleCnt="0"/>
      <dgm:spPr/>
    </dgm:pt>
  </dgm:ptLst>
  <dgm:cxnLst>
    <dgm:cxn modelId="{20B91B17-FB0F-4EEB-BC1E-C155A1C4E22F}" type="presOf" srcId="{DD7CAA83-8EEC-420E-B065-C265B730807A}" destId="{951C16CC-9185-48B9-8A36-0F3F0DC3E780}" srcOrd="0" destOrd="0" presId="urn:microsoft.com/office/officeart/2008/layout/LinedList"/>
    <dgm:cxn modelId="{5C54B517-CC1D-48EE-9130-DAFF38201581}" type="presOf" srcId="{0FD8588D-D645-4981-B78F-F675985ADFE4}" destId="{D162E569-9A77-428B-A364-1FF101FFD3A2}" srcOrd="0" destOrd="0" presId="urn:microsoft.com/office/officeart/2008/layout/LinedList"/>
    <dgm:cxn modelId="{B9516E75-C797-4EDD-8CBE-A7BE5E50D703}" type="presOf" srcId="{F841BADC-23D2-49EC-A036-90543A9241CF}" destId="{12B1FD0F-340E-4145-9FFB-5B22103E817A}" srcOrd="0" destOrd="0" presId="urn:microsoft.com/office/officeart/2008/layout/LinedList"/>
    <dgm:cxn modelId="{57B1FA55-18D6-435D-BE10-4904A3F1B5B8}" srcId="{50F5576D-81F5-42F9-B865-6BCA8FB9EA2D}" destId="{DD7CAA83-8EEC-420E-B065-C265B730807A}" srcOrd="1" destOrd="0" parTransId="{4B4478C7-0D49-48B4-AAFB-3FFEAF52F37E}" sibTransId="{9461BACE-E657-4807-AA59-B704FEA26C41}"/>
    <dgm:cxn modelId="{55CF187B-E4D7-4D9D-BB52-E00966C1360B}" type="presOf" srcId="{5FDB1138-0A44-4D3F-B690-20CBF6B32B69}" destId="{1088DCD4-A50C-43A3-B852-CBBAF3602406}" srcOrd="0" destOrd="0" presId="urn:microsoft.com/office/officeart/2008/layout/LinedList"/>
    <dgm:cxn modelId="{D121387B-5059-4C17-BAF3-8E1966B53876}" srcId="{50F5576D-81F5-42F9-B865-6BCA8FB9EA2D}" destId="{5FDB1138-0A44-4D3F-B690-20CBF6B32B69}" srcOrd="0" destOrd="0" parTransId="{1F92D4C5-DEBE-401F-8176-F78A2C7A6246}" sibTransId="{E6A20E64-F4FD-4157-AB4F-1C5E78FBE39A}"/>
    <dgm:cxn modelId="{04F0EFC5-48EF-4B67-A5FF-B2B78246BF04}" srcId="{50F5576D-81F5-42F9-B865-6BCA8FB9EA2D}" destId="{F841BADC-23D2-49EC-A036-90543A9241CF}" srcOrd="3" destOrd="0" parTransId="{537398DA-DA25-4F8C-8913-5170D9ED6111}" sibTransId="{1D5D358B-305A-4E31-9C3F-1B44C249E12B}"/>
    <dgm:cxn modelId="{02D496D0-895F-4782-9DB6-48CCB8213142}" srcId="{50F5576D-81F5-42F9-B865-6BCA8FB9EA2D}" destId="{0FD8588D-D645-4981-B78F-F675985ADFE4}" srcOrd="2" destOrd="0" parTransId="{774C450E-8DA7-4581-B714-C4D5C86490C0}" sibTransId="{1C5D05D5-7FBB-4B61-8985-C30E86B9401A}"/>
    <dgm:cxn modelId="{B72781E9-289B-4D4D-83D5-2CDCE599E7F1}" type="presOf" srcId="{50F5576D-81F5-42F9-B865-6BCA8FB9EA2D}" destId="{2BF11CB9-9630-4E2F-AD63-B8A0CBE0A89A}" srcOrd="0" destOrd="0" presId="urn:microsoft.com/office/officeart/2008/layout/LinedList"/>
    <dgm:cxn modelId="{1A0137B9-A22D-4E2D-B630-B379A0BCC68D}" type="presParOf" srcId="{2BF11CB9-9630-4E2F-AD63-B8A0CBE0A89A}" destId="{CE066900-417A-4AE1-B4A6-9F77984F2F34}" srcOrd="0" destOrd="0" presId="urn:microsoft.com/office/officeart/2008/layout/LinedList"/>
    <dgm:cxn modelId="{E5F3AC4F-B56F-4DCC-977A-827DB07D6CED}" type="presParOf" srcId="{2BF11CB9-9630-4E2F-AD63-B8A0CBE0A89A}" destId="{3F513116-FE3B-4B63-9DA9-341917E41CFB}" srcOrd="1" destOrd="0" presId="urn:microsoft.com/office/officeart/2008/layout/LinedList"/>
    <dgm:cxn modelId="{4EE0AB5D-40F3-4E01-A691-D3180365FDD7}" type="presParOf" srcId="{3F513116-FE3B-4B63-9DA9-341917E41CFB}" destId="{1088DCD4-A50C-43A3-B852-CBBAF3602406}" srcOrd="0" destOrd="0" presId="urn:microsoft.com/office/officeart/2008/layout/LinedList"/>
    <dgm:cxn modelId="{63E3EE17-D4F6-4235-BE8D-357A0C9097F6}" type="presParOf" srcId="{3F513116-FE3B-4B63-9DA9-341917E41CFB}" destId="{43727B6F-3574-4318-8024-655D6D238538}" srcOrd="1" destOrd="0" presId="urn:microsoft.com/office/officeart/2008/layout/LinedList"/>
    <dgm:cxn modelId="{07B214C2-A30A-420A-BD65-E590DF1D36FE}" type="presParOf" srcId="{2BF11CB9-9630-4E2F-AD63-B8A0CBE0A89A}" destId="{5CFB69F9-64DA-494E-B995-B05D7C1923CD}" srcOrd="2" destOrd="0" presId="urn:microsoft.com/office/officeart/2008/layout/LinedList"/>
    <dgm:cxn modelId="{50E082AC-A115-456C-B2A3-EA6B55983C3A}" type="presParOf" srcId="{2BF11CB9-9630-4E2F-AD63-B8A0CBE0A89A}" destId="{BE003070-16E0-4463-A717-D86A186CD23D}" srcOrd="3" destOrd="0" presId="urn:microsoft.com/office/officeart/2008/layout/LinedList"/>
    <dgm:cxn modelId="{F1F1EC34-F7D2-4AFD-96F6-4D9F93F1E7F3}" type="presParOf" srcId="{BE003070-16E0-4463-A717-D86A186CD23D}" destId="{951C16CC-9185-48B9-8A36-0F3F0DC3E780}" srcOrd="0" destOrd="0" presId="urn:microsoft.com/office/officeart/2008/layout/LinedList"/>
    <dgm:cxn modelId="{B4D96B8B-0D98-4316-87E6-2C9F0811720B}" type="presParOf" srcId="{BE003070-16E0-4463-A717-D86A186CD23D}" destId="{1B517893-4C61-44D7-8EAE-DBE33123770B}" srcOrd="1" destOrd="0" presId="urn:microsoft.com/office/officeart/2008/layout/LinedList"/>
    <dgm:cxn modelId="{11B3EE39-69FA-4C8B-9BB3-19FE904D0AC3}" type="presParOf" srcId="{2BF11CB9-9630-4E2F-AD63-B8A0CBE0A89A}" destId="{6C0DA71E-CA7D-40A7-A3E8-3F75ACF4A48E}" srcOrd="4" destOrd="0" presId="urn:microsoft.com/office/officeart/2008/layout/LinedList"/>
    <dgm:cxn modelId="{17923AF5-4EDE-42DC-A563-E249EE6B9254}" type="presParOf" srcId="{2BF11CB9-9630-4E2F-AD63-B8A0CBE0A89A}" destId="{E68E3C04-C6A1-4D3D-A150-D0B1DCEA6AF1}" srcOrd="5" destOrd="0" presId="urn:microsoft.com/office/officeart/2008/layout/LinedList"/>
    <dgm:cxn modelId="{8F0889F6-2955-4E93-B06A-059C2F9DE240}" type="presParOf" srcId="{E68E3C04-C6A1-4D3D-A150-D0B1DCEA6AF1}" destId="{D162E569-9A77-428B-A364-1FF101FFD3A2}" srcOrd="0" destOrd="0" presId="urn:microsoft.com/office/officeart/2008/layout/LinedList"/>
    <dgm:cxn modelId="{8957324D-81B9-4862-B20D-EE197825F6F0}" type="presParOf" srcId="{E68E3C04-C6A1-4D3D-A150-D0B1DCEA6AF1}" destId="{798E63CA-5CBD-4A35-A0EC-4D13404C1FBB}" srcOrd="1" destOrd="0" presId="urn:microsoft.com/office/officeart/2008/layout/LinedList"/>
    <dgm:cxn modelId="{33F1BB5C-3F87-4E00-9295-388CD6AAB70F}" type="presParOf" srcId="{2BF11CB9-9630-4E2F-AD63-B8A0CBE0A89A}" destId="{C82227EF-A12C-441A-AEE9-B259F3912F6F}" srcOrd="6" destOrd="0" presId="urn:microsoft.com/office/officeart/2008/layout/LinedList"/>
    <dgm:cxn modelId="{13202E5D-3EBD-4F36-AFB9-320A8A1E6EB0}" type="presParOf" srcId="{2BF11CB9-9630-4E2F-AD63-B8A0CBE0A89A}" destId="{0C3DFA88-7934-427F-B780-7F7F6FEC72E8}" srcOrd="7" destOrd="0" presId="urn:microsoft.com/office/officeart/2008/layout/LinedList"/>
    <dgm:cxn modelId="{456C3F14-A442-41B1-A671-A2B0A60804B1}" type="presParOf" srcId="{0C3DFA88-7934-427F-B780-7F7F6FEC72E8}" destId="{12B1FD0F-340E-4145-9FFB-5B22103E817A}" srcOrd="0" destOrd="0" presId="urn:microsoft.com/office/officeart/2008/layout/LinedList"/>
    <dgm:cxn modelId="{1234A177-AEC8-44E9-9AF4-00134F5D7097}" type="presParOf" srcId="{0C3DFA88-7934-427F-B780-7F7F6FEC72E8}" destId="{5CF54061-E3C1-488F-ACDE-875056C9A2F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066900-417A-4AE1-B4A6-9F77984F2F34}">
      <dsp:nvSpPr>
        <dsp:cNvPr id="0" name=""/>
        <dsp:cNvSpPr/>
      </dsp:nvSpPr>
      <dsp:spPr>
        <a:xfrm>
          <a:off x="0" y="0"/>
          <a:ext cx="6492875" cy="0"/>
        </a:xfrm>
        <a:prstGeom prst="line">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88DCD4-A50C-43A3-B852-CBBAF3602406}">
      <dsp:nvSpPr>
        <dsp:cNvPr id="0" name=""/>
        <dsp:cNvSpPr/>
      </dsp:nvSpPr>
      <dsp:spPr>
        <a:xfrm>
          <a:off x="0" y="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4790" tIns="224790" rIns="224790" bIns="224790" numCol="1" spcCol="1270" anchor="t" anchorCtr="0">
          <a:noAutofit/>
        </a:bodyPr>
        <a:lstStyle/>
        <a:p>
          <a:pPr marL="0" lvl="0" indent="0" algn="l" defTabSz="2622550">
            <a:lnSpc>
              <a:spcPct val="90000"/>
            </a:lnSpc>
            <a:spcBef>
              <a:spcPct val="0"/>
            </a:spcBef>
            <a:spcAft>
              <a:spcPct val="35000"/>
            </a:spcAft>
            <a:buNone/>
          </a:pPr>
          <a:r>
            <a:rPr lang="en-US" sz="5900" kern="1200"/>
            <a:t>Logistic regression </a:t>
          </a:r>
        </a:p>
      </dsp:txBody>
      <dsp:txXfrm>
        <a:off x="0" y="0"/>
        <a:ext cx="6492875" cy="1276350"/>
      </dsp:txXfrm>
    </dsp:sp>
    <dsp:sp modelId="{5CFB69F9-64DA-494E-B995-B05D7C1923CD}">
      <dsp:nvSpPr>
        <dsp:cNvPr id="0" name=""/>
        <dsp:cNvSpPr/>
      </dsp:nvSpPr>
      <dsp:spPr>
        <a:xfrm>
          <a:off x="0" y="1276350"/>
          <a:ext cx="6492875" cy="0"/>
        </a:xfrm>
        <a:prstGeom prst="line">
          <a:avLst/>
        </a:prstGeom>
        <a:solidFill>
          <a:schemeClr val="accent2">
            <a:hueOff val="-441124"/>
            <a:satOff val="497"/>
            <a:lumOff val="1177"/>
            <a:alphaOff val="0"/>
          </a:schemeClr>
        </a:solidFill>
        <a:ln w="10795" cap="flat" cmpd="sng" algn="ctr">
          <a:solidFill>
            <a:schemeClr val="accent2">
              <a:hueOff val="-441124"/>
              <a:satOff val="497"/>
              <a:lumOff val="117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1C16CC-9185-48B9-8A36-0F3F0DC3E780}">
      <dsp:nvSpPr>
        <dsp:cNvPr id="0" name=""/>
        <dsp:cNvSpPr/>
      </dsp:nvSpPr>
      <dsp:spPr>
        <a:xfrm>
          <a:off x="0" y="127635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4790" tIns="224790" rIns="224790" bIns="224790" numCol="1" spcCol="1270" anchor="t" anchorCtr="0">
          <a:noAutofit/>
        </a:bodyPr>
        <a:lstStyle/>
        <a:p>
          <a:pPr marL="0" lvl="0" indent="0" algn="l" defTabSz="2622550">
            <a:lnSpc>
              <a:spcPct val="90000"/>
            </a:lnSpc>
            <a:spcBef>
              <a:spcPct val="0"/>
            </a:spcBef>
            <a:spcAft>
              <a:spcPct val="35000"/>
            </a:spcAft>
            <a:buNone/>
          </a:pPr>
          <a:r>
            <a:rPr lang="en-US" sz="5900" kern="1200"/>
            <a:t>KNN </a:t>
          </a:r>
          <a:r>
            <a:rPr lang="en-US" sz="5900" kern="1200" dirty="0"/>
            <a:t>neighbors </a:t>
          </a:r>
        </a:p>
      </dsp:txBody>
      <dsp:txXfrm>
        <a:off x="0" y="1276350"/>
        <a:ext cx="6492875" cy="1276350"/>
      </dsp:txXfrm>
    </dsp:sp>
    <dsp:sp modelId="{6C0DA71E-CA7D-40A7-A3E8-3F75ACF4A48E}">
      <dsp:nvSpPr>
        <dsp:cNvPr id="0" name=""/>
        <dsp:cNvSpPr/>
      </dsp:nvSpPr>
      <dsp:spPr>
        <a:xfrm>
          <a:off x="0" y="2552700"/>
          <a:ext cx="6492875" cy="0"/>
        </a:xfrm>
        <a:prstGeom prst="line">
          <a:avLst/>
        </a:prstGeom>
        <a:solidFill>
          <a:schemeClr val="accent2">
            <a:hueOff val="-882249"/>
            <a:satOff val="995"/>
            <a:lumOff val="2353"/>
            <a:alphaOff val="0"/>
          </a:schemeClr>
        </a:solidFill>
        <a:ln w="10795" cap="flat" cmpd="sng" algn="ctr">
          <a:solidFill>
            <a:schemeClr val="accent2">
              <a:hueOff val="-882249"/>
              <a:satOff val="995"/>
              <a:lumOff val="235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62E569-9A77-428B-A364-1FF101FFD3A2}">
      <dsp:nvSpPr>
        <dsp:cNvPr id="0" name=""/>
        <dsp:cNvSpPr/>
      </dsp:nvSpPr>
      <dsp:spPr>
        <a:xfrm>
          <a:off x="0" y="255270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4790" tIns="224790" rIns="224790" bIns="224790" numCol="1" spcCol="1270" anchor="t" anchorCtr="0">
          <a:noAutofit/>
        </a:bodyPr>
        <a:lstStyle/>
        <a:p>
          <a:pPr marL="0" lvl="0" indent="0" algn="l" defTabSz="2622550">
            <a:lnSpc>
              <a:spcPct val="90000"/>
            </a:lnSpc>
            <a:spcBef>
              <a:spcPct val="0"/>
            </a:spcBef>
            <a:spcAft>
              <a:spcPct val="35000"/>
            </a:spcAft>
            <a:buNone/>
          </a:pPr>
          <a:r>
            <a:rPr lang="en-US" sz="5900" kern="1200"/>
            <a:t>Naïve Bayes </a:t>
          </a:r>
        </a:p>
      </dsp:txBody>
      <dsp:txXfrm>
        <a:off x="0" y="2552700"/>
        <a:ext cx="6492875" cy="1276350"/>
      </dsp:txXfrm>
    </dsp:sp>
    <dsp:sp modelId="{C82227EF-A12C-441A-AEE9-B259F3912F6F}">
      <dsp:nvSpPr>
        <dsp:cNvPr id="0" name=""/>
        <dsp:cNvSpPr/>
      </dsp:nvSpPr>
      <dsp:spPr>
        <a:xfrm>
          <a:off x="0" y="3829050"/>
          <a:ext cx="6492875" cy="0"/>
        </a:xfrm>
        <a:prstGeom prst="line">
          <a:avLst/>
        </a:prstGeom>
        <a:solidFill>
          <a:schemeClr val="accent2">
            <a:hueOff val="-1323373"/>
            <a:satOff val="1492"/>
            <a:lumOff val="3530"/>
            <a:alphaOff val="0"/>
          </a:schemeClr>
        </a:solidFill>
        <a:ln w="10795" cap="flat" cmpd="sng" algn="ctr">
          <a:solidFill>
            <a:schemeClr val="accent2">
              <a:hueOff val="-1323373"/>
              <a:satOff val="1492"/>
              <a:lumOff val="353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B1FD0F-340E-4145-9FFB-5B22103E817A}">
      <dsp:nvSpPr>
        <dsp:cNvPr id="0" name=""/>
        <dsp:cNvSpPr/>
      </dsp:nvSpPr>
      <dsp:spPr>
        <a:xfrm>
          <a:off x="0" y="382905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4790" tIns="224790" rIns="224790" bIns="224790" numCol="1" spcCol="1270" anchor="t" anchorCtr="0">
          <a:noAutofit/>
        </a:bodyPr>
        <a:lstStyle/>
        <a:p>
          <a:pPr marL="0" lvl="0" indent="0" algn="l" defTabSz="2622550">
            <a:lnSpc>
              <a:spcPct val="90000"/>
            </a:lnSpc>
            <a:spcBef>
              <a:spcPct val="0"/>
            </a:spcBef>
            <a:spcAft>
              <a:spcPct val="35000"/>
            </a:spcAft>
            <a:buNone/>
          </a:pPr>
          <a:r>
            <a:rPr lang="en-US" sz="5900" kern="1200"/>
            <a:t>Random forest</a:t>
          </a:r>
        </a:p>
      </dsp:txBody>
      <dsp:txXfrm>
        <a:off x="0" y="3829050"/>
        <a:ext cx="6492875" cy="127635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F5126-9986-4B22-8D3B-4A9FD858D1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D89B2C9-3427-4E47-899D-1ECAD23EC7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6F2B9C2-B034-41D5-B486-7C7237BFA2E2}"/>
              </a:ext>
            </a:extLst>
          </p:cNvPr>
          <p:cNvSpPr>
            <a:spLocks noGrp="1"/>
          </p:cNvSpPr>
          <p:nvPr>
            <p:ph type="dt" sz="half" idx="10"/>
          </p:nvPr>
        </p:nvSpPr>
        <p:spPr/>
        <p:txBody>
          <a:bodyPr/>
          <a:lstStyle/>
          <a:p>
            <a:fld id="{35E7D311-E652-4C86-BD31-989147530E95}" type="datetimeFigureOut">
              <a:rPr lang="en-US" smtClean="0"/>
              <a:t>5/5/2022</a:t>
            </a:fld>
            <a:endParaRPr lang="en-US"/>
          </a:p>
        </p:txBody>
      </p:sp>
      <p:sp>
        <p:nvSpPr>
          <p:cNvPr id="5" name="Footer Placeholder 4">
            <a:extLst>
              <a:ext uri="{FF2B5EF4-FFF2-40B4-BE49-F238E27FC236}">
                <a16:creationId xmlns:a16="http://schemas.microsoft.com/office/drawing/2014/main" id="{7E9B751A-F50F-470C-BA0E-B9DFEA39D9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84D6A2-FFEE-462F-B010-AD7AF513D6EA}"/>
              </a:ext>
            </a:extLst>
          </p:cNvPr>
          <p:cNvSpPr>
            <a:spLocks noGrp="1"/>
          </p:cNvSpPr>
          <p:nvPr>
            <p:ph type="sldNum" sz="quarter" idx="12"/>
          </p:nvPr>
        </p:nvSpPr>
        <p:spPr/>
        <p:txBody>
          <a:bodyPr/>
          <a:lstStyle/>
          <a:p>
            <a:fld id="{559EE354-4D59-45E1-9314-F624874C7527}" type="slidenum">
              <a:rPr lang="en-US" smtClean="0"/>
              <a:t>‹#›</a:t>
            </a:fld>
            <a:endParaRPr lang="en-US"/>
          </a:p>
        </p:txBody>
      </p:sp>
    </p:spTree>
    <p:extLst>
      <p:ext uri="{BB962C8B-B14F-4D97-AF65-F5344CB8AC3E}">
        <p14:creationId xmlns:p14="http://schemas.microsoft.com/office/powerpoint/2010/main" val="961789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30D6C-0375-4A34-BF01-7772E217E6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6A71BF0-C314-40A1-B0C1-555346673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FF5082-4EAD-46A0-9107-5F79E39F9F98}"/>
              </a:ext>
            </a:extLst>
          </p:cNvPr>
          <p:cNvSpPr>
            <a:spLocks noGrp="1"/>
          </p:cNvSpPr>
          <p:nvPr>
            <p:ph type="dt" sz="half" idx="10"/>
          </p:nvPr>
        </p:nvSpPr>
        <p:spPr/>
        <p:txBody>
          <a:bodyPr/>
          <a:lstStyle/>
          <a:p>
            <a:fld id="{35E7D311-E652-4C86-BD31-989147530E95}" type="datetimeFigureOut">
              <a:rPr lang="en-US" smtClean="0"/>
              <a:t>5/5/2022</a:t>
            </a:fld>
            <a:endParaRPr lang="en-US"/>
          </a:p>
        </p:txBody>
      </p:sp>
      <p:sp>
        <p:nvSpPr>
          <p:cNvPr id="5" name="Footer Placeholder 4">
            <a:extLst>
              <a:ext uri="{FF2B5EF4-FFF2-40B4-BE49-F238E27FC236}">
                <a16:creationId xmlns:a16="http://schemas.microsoft.com/office/drawing/2014/main" id="{A89C3275-6647-4BD0-8D0B-4256F07934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A4F9AA-05A7-4CDE-89AE-509C11B3EB0F}"/>
              </a:ext>
            </a:extLst>
          </p:cNvPr>
          <p:cNvSpPr>
            <a:spLocks noGrp="1"/>
          </p:cNvSpPr>
          <p:nvPr>
            <p:ph type="sldNum" sz="quarter" idx="12"/>
          </p:nvPr>
        </p:nvSpPr>
        <p:spPr/>
        <p:txBody>
          <a:bodyPr/>
          <a:lstStyle/>
          <a:p>
            <a:fld id="{559EE354-4D59-45E1-9314-F624874C7527}" type="slidenum">
              <a:rPr lang="en-US" smtClean="0"/>
              <a:t>‹#›</a:t>
            </a:fld>
            <a:endParaRPr lang="en-US"/>
          </a:p>
        </p:txBody>
      </p:sp>
    </p:spTree>
    <p:extLst>
      <p:ext uri="{BB962C8B-B14F-4D97-AF65-F5344CB8AC3E}">
        <p14:creationId xmlns:p14="http://schemas.microsoft.com/office/powerpoint/2010/main" val="4075910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D07D7F-F60D-4787-BDBB-503205C4FFC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AA96D0D-ED6D-4F19-B0DC-B9BCFFE2A3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CD9E95-C90D-472E-A925-F2D8D3CB12B7}"/>
              </a:ext>
            </a:extLst>
          </p:cNvPr>
          <p:cNvSpPr>
            <a:spLocks noGrp="1"/>
          </p:cNvSpPr>
          <p:nvPr>
            <p:ph type="dt" sz="half" idx="10"/>
          </p:nvPr>
        </p:nvSpPr>
        <p:spPr/>
        <p:txBody>
          <a:bodyPr/>
          <a:lstStyle/>
          <a:p>
            <a:fld id="{35E7D311-E652-4C86-BD31-989147530E95}" type="datetimeFigureOut">
              <a:rPr lang="en-US" smtClean="0"/>
              <a:t>5/5/2022</a:t>
            </a:fld>
            <a:endParaRPr lang="en-US"/>
          </a:p>
        </p:txBody>
      </p:sp>
      <p:sp>
        <p:nvSpPr>
          <p:cNvPr id="5" name="Footer Placeholder 4">
            <a:extLst>
              <a:ext uri="{FF2B5EF4-FFF2-40B4-BE49-F238E27FC236}">
                <a16:creationId xmlns:a16="http://schemas.microsoft.com/office/drawing/2014/main" id="{C3115091-A62B-471A-AED6-6FFBEC2EC4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9BFCA0-4F5D-4D23-90D0-1CBB1E1013DE}"/>
              </a:ext>
            </a:extLst>
          </p:cNvPr>
          <p:cNvSpPr>
            <a:spLocks noGrp="1"/>
          </p:cNvSpPr>
          <p:nvPr>
            <p:ph type="sldNum" sz="quarter" idx="12"/>
          </p:nvPr>
        </p:nvSpPr>
        <p:spPr/>
        <p:txBody>
          <a:bodyPr/>
          <a:lstStyle/>
          <a:p>
            <a:fld id="{559EE354-4D59-45E1-9314-F624874C7527}" type="slidenum">
              <a:rPr lang="en-US" smtClean="0"/>
              <a:t>‹#›</a:t>
            </a:fld>
            <a:endParaRPr lang="en-US"/>
          </a:p>
        </p:txBody>
      </p:sp>
    </p:spTree>
    <p:extLst>
      <p:ext uri="{BB962C8B-B14F-4D97-AF65-F5344CB8AC3E}">
        <p14:creationId xmlns:p14="http://schemas.microsoft.com/office/powerpoint/2010/main" val="3185877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B5B2C-6BE4-4ED7-9772-0A1FB40AAB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E24715-8009-4938-9ED4-85D4383C47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E96847-9FB6-40C6-99D8-3605CABD9E41}"/>
              </a:ext>
            </a:extLst>
          </p:cNvPr>
          <p:cNvSpPr>
            <a:spLocks noGrp="1"/>
          </p:cNvSpPr>
          <p:nvPr>
            <p:ph type="dt" sz="half" idx="10"/>
          </p:nvPr>
        </p:nvSpPr>
        <p:spPr/>
        <p:txBody>
          <a:bodyPr/>
          <a:lstStyle/>
          <a:p>
            <a:fld id="{35E7D311-E652-4C86-BD31-989147530E95}" type="datetimeFigureOut">
              <a:rPr lang="en-US" smtClean="0"/>
              <a:t>5/5/2022</a:t>
            </a:fld>
            <a:endParaRPr lang="en-US"/>
          </a:p>
        </p:txBody>
      </p:sp>
      <p:sp>
        <p:nvSpPr>
          <p:cNvPr id="5" name="Footer Placeholder 4">
            <a:extLst>
              <a:ext uri="{FF2B5EF4-FFF2-40B4-BE49-F238E27FC236}">
                <a16:creationId xmlns:a16="http://schemas.microsoft.com/office/drawing/2014/main" id="{BAA1B2F2-FF71-469B-A111-2298DDE040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FC6375-CFE1-4C67-9C3F-07B6D49DCB62}"/>
              </a:ext>
            </a:extLst>
          </p:cNvPr>
          <p:cNvSpPr>
            <a:spLocks noGrp="1"/>
          </p:cNvSpPr>
          <p:nvPr>
            <p:ph type="sldNum" sz="quarter" idx="12"/>
          </p:nvPr>
        </p:nvSpPr>
        <p:spPr/>
        <p:txBody>
          <a:bodyPr/>
          <a:lstStyle/>
          <a:p>
            <a:fld id="{559EE354-4D59-45E1-9314-F624874C7527}" type="slidenum">
              <a:rPr lang="en-US" smtClean="0"/>
              <a:t>‹#›</a:t>
            </a:fld>
            <a:endParaRPr lang="en-US"/>
          </a:p>
        </p:txBody>
      </p:sp>
    </p:spTree>
    <p:extLst>
      <p:ext uri="{BB962C8B-B14F-4D97-AF65-F5344CB8AC3E}">
        <p14:creationId xmlns:p14="http://schemas.microsoft.com/office/powerpoint/2010/main" val="1005549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88723-4A3F-445D-9D32-AE6ACF825C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0187EC3-A46D-4E7F-B397-8BEC1C7E25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B4B6D7-87B5-4F51-B893-A2E96CDDF144}"/>
              </a:ext>
            </a:extLst>
          </p:cNvPr>
          <p:cNvSpPr>
            <a:spLocks noGrp="1"/>
          </p:cNvSpPr>
          <p:nvPr>
            <p:ph type="dt" sz="half" idx="10"/>
          </p:nvPr>
        </p:nvSpPr>
        <p:spPr/>
        <p:txBody>
          <a:bodyPr/>
          <a:lstStyle/>
          <a:p>
            <a:fld id="{35E7D311-E652-4C86-BD31-989147530E95}" type="datetimeFigureOut">
              <a:rPr lang="en-US" smtClean="0"/>
              <a:t>5/5/2022</a:t>
            </a:fld>
            <a:endParaRPr lang="en-US"/>
          </a:p>
        </p:txBody>
      </p:sp>
      <p:sp>
        <p:nvSpPr>
          <p:cNvPr id="5" name="Footer Placeholder 4">
            <a:extLst>
              <a:ext uri="{FF2B5EF4-FFF2-40B4-BE49-F238E27FC236}">
                <a16:creationId xmlns:a16="http://schemas.microsoft.com/office/drawing/2014/main" id="{8F38F2D0-520E-4780-BA78-FB57771513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3602FA-AD4B-4293-B8C9-724A378DAF32}"/>
              </a:ext>
            </a:extLst>
          </p:cNvPr>
          <p:cNvSpPr>
            <a:spLocks noGrp="1"/>
          </p:cNvSpPr>
          <p:nvPr>
            <p:ph type="sldNum" sz="quarter" idx="12"/>
          </p:nvPr>
        </p:nvSpPr>
        <p:spPr/>
        <p:txBody>
          <a:bodyPr/>
          <a:lstStyle/>
          <a:p>
            <a:fld id="{559EE354-4D59-45E1-9314-F624874C7527}" type="slidenum">
              <a:rPr lang="en-US" smtClean="0"/>
              <a:t>‹#›</a:t>
            </a:fld>
            <a:endParaRPr lang="en-US"/>
          </a:p>
        </p:txBody>
      </p:sp>
    </p:spTree>
    <p:extLst>
      <p:ext uri="{BB962C8B-B14F-4D97-AF65-F5344CB8AC3E}">
        <p14:creationId xmlns:p14="http://schemas.microsoft.com/office/powerpoint/2010/main" val="1142486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D83F6-A698-4F2C-A818-4CBF6B6198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5BD70D-E51E-45E8-BF1C-95DBC5F2E7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871399-74DF-4FF0-A8EF-317087ADF2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761910-4F75-4A56-B44E-E3DBDBEE0417}"/>
              </a:ext>
            </a:extLst>
          </p:cNvPr>
          <p:cNvSpPr>
            <a:spLocks noGrp="1"/>
          </p:cNvSpPr>
          <p:nvPr>
            <p:ph type="dt" sz="half" idx="10"/>
          </p:nvPr>
        </p:nvSpPr>
        <p:spPr/>
        <p:txBody>
          <a:bodyPr/>
          <a:lstStyle/>
          <a:p>
            <a:fld id="{35E7D311-E652-4C86-BD31-989147530E95}" type="datetimeFigureOut">
              <a:rPr lang="en-US" smtClean="0"/>
              <a:t>5/5/2022</a:t>
            </a:fld>
            <a:endParaRPr lang="en-US"/>
          </a:p>
        </p:txBody>
      </p:sp>
      <p:sp>
        <p:nvSpPr>
          <p:cNvPr id="6" name="Footer Placeholder 5">
            <a:extLst>
              <a:ext uri="{FF2B5EF4-FFF2-40B4-BE49-F238E27FC236}">
                <a16:creationId xmlns:a16="http://schemas.microsoft.com/office/drawing/2014/main" id="{64A53F04-33CE-40D4-B6A6-A12B0BDD40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3FC8B3-A488-4C4B-A14B-E80D7AD2D341}"/>
              </a:ext>
            </a:extLst>
          </p:cNvPr>
          <p:cNvSpPr>
            <a:spLocks noGrp="1"/>
          </p:cNvSpPr>
          <p:nvPr>
            <p:ph type="sldNum" sz="quarter" idx="12"/>
          </p:nvPr>
        </p:nvSpPr>
        <p:spPr/>
        <p:txBody>
          <a:bodyPr/>
          <a:lstStyle/>
          <a:p>
            <a:fld id="{559EE354-4D59-45E1-9314-F624874C7527}" type="slidenum">
              <a:rPr lang="en-US" smtClean="0"/>
              <a:t>‹#›</a:t>
            </a:fld>
            <a:endParaRPr lang="en-US"/>
          </a:p>
        </p:txBody>
      </p:sp>
    </p:spTree>
    <p:extLst>
      <p:ext uri="{BB962C8B-B14F-4D97-AF65-F5344CB8AC3E}">
        <p14:creationId xmlns:p14="http://schemas.microsoft.com/office/powerpoint/2010/main" val="1185592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A32DC-9F5D-4BCE-BA57-4660802F9E0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CDA1100-215A-4C0A-A125-B9B685FA66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F9F90F-6CE5-49CA-8D70-EE89EC5455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CA8D301-5E85-4E3E-8917-E23CF7D010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9DEA23-FECB-4ACE-8067-EB7DFE2518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2C2EC3-1F09-4C4C-855C-7651429FC23F}"/>
              </a:ext>
            </a:extLst>
          </p:cNvPr>
          <p:cNvSpPr>
            <a:spLocks noGrp="1"/>
          </p:cNvSpPr>
          <p:nvPr>
            <p:ph type="dt" sz="half" idx="10"/>
          </p:nvPr>
        </p:nvSpPr>
        <p:spPr/>
        <p:txBody>
          <a:bodyPr/>
          <a:lstStyle/>
          <a:p>
            <a:fld id="{35E7D311-E652-4C86-BD31-989147530E95}" type="datetimeFigureOut">
              <a:rPr lang="en-US" smtClean="0"/>
              <a:t>5/5/2022</a:t>
            </a:fld>
            <a:endParaRPr lang="en-US"/>
          </a:p>
        </p:txBody>
      </p:sp>
      <p:sp>
        <p:nvSpPr>
          <p:cNvPr id="8" name="Footer Placeholder 7">
            <a:extLst>
              <a:ext uri="{FF2B5EF4-FFF2-40B4-BE49-F238E27FC236}">
                <a16:creationId xmlns:a16="http://schemas.microsoft.com/office/drawing/2014/main" id="{C27E4FD9-9A4E-4F53-B936-6FA8DB60475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978659F-07D6-40BA-A2F1-2B028432AFB5}"/>
              </a:ext>
            </a:extLst>
          </p:cNvPr>
          <p:cNvSpPr>
            <a:spLocks noGrp="1"/>
          </p:cNvSpPr>
          <p:nvPr>
            <p:ph type="sldNum" sz="quarter" idx="12"/>
          </p:nvPr>
        </p:nvSpPr>
        <p:spPr/>
        <p:txBody>
          <a:bodyPr/>
          <a:lstStyle/>
          <a:p>
            <a:fld id="{559EE354-4D59-45E1-9314-F624874C7527}" type="slidenum">
              <a:rPr lang="en-US" smtClean="0"/>
              <a:t>‹#›</a:t>
            </a:fld>
            <a:endParaRPr lang="en-US"/>
          </a:p>
        </p:txBody>
      </p:sp>
    </p:spTree>
    <p:extLst>
      <p:ext uri="{BB962C8B-B14F-4D97-AF65-F5344CB8AC3E}">
        <p14:creationId xmlns:p14="http://schemas.microsoft.com/office/powerpoint/2010/main" val="3077643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85140-0F7B-423E-8D23-52EC8A719B4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37108C0-349F-43A8-B0EF-041AC8762C8B}"/>
              </a:ext>
            </a:extLst>
          </p:cNvPr>
          <p:cNvSpPr>
            <a:spLocks noGrp="1"/>
          </p:cNvSpPr>
          <p:nvPr>
            <p:ph type="dt" sz="half" idx="10"/>
          </p:nvPr>
        </p:nvSpPr>
        <p:spPr/>
        <p:txBody>
          <a:bodyPr/>
          <a:lstStyle/>
          <a:p>
            <a:fld id="{35E7D311-E652-4C86-BD31-989147530E95}" type="datetimeFigureOut">
              <a:rPr lang="en-US" smtClean="0"/>
              <a:t>5/5/2022</a:t>
            </a:fld>
            <a:endParaRPr lang="en-US"/>
          </a:p>
        </p:txBody>
      </p:sp>
      <p:sp>
        <p:nvSpPr>
          <p:cNvPr id="4" name="Footer Placeholder 3">
            <a:extLst>
              <a:ext uri="{FF2B5EF4-FFF2-40B4-BE49-F238E27FC236}">
                <a16:creationId xmlns:a16="http://schemas.microsoft.com/office/drawing/2014/main" id="{3E38F3F6-4A8A-4A86-8E52-D02A43FA010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D93A86A-7DBD-46EC-8688-B38715046ED4}"/>
              </a:ext>
            </a:extLst>
          </p:cNvPr>
          <p:cNvSpPr>
            <a:spLocks noGrp="1"/>
          </p:cNvSpPr>
          <p:nvPr>
            <p:ph type="sldNum" sz="quarter" idx="12"/>
          </p:nvPr>
        </p:nvSpPr>
        <p:spPr/>
        <p:txBody>
          <a:bodyPr/>
          <a:lstStyle/>
          <a:p>
            <a:fld id="{559EE354-4D59-45E1-9314-F624874C7527}" type="slidenum">
              <a:rPr lang="en-US" smtClean="0"/>
              <a:t>‹#›</a:t>
            </a:fld>
            <a:endParaRPr lang="en-US"/>
          </a:p>
        </p:txBody>
      </p:sp>
    </p:spTree>
    <p:extLst>
      <p:ext uri="{BB962C8B-B14F-4D97-AF65-F5344CB8AC3E}">
        <p14:creationId xmlns:p14="http://schemas.microsoft.com/office/powerpoint/2010/main" val="1073637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9DEE1E-0A9B-46AB-853A-7B42748AE631}"/>
              </a:ext>
            </a:extLst>
          </p:cNvPr>
          <p:cNvSpPr>
            <a:spLocks noGrp="1"/>
          </p:cNvSpPr>
          <p:nvPr>
            <p:ph type="dt" sz="half" idx="10"/>
          </p:nvPr>
        </p:nvSpPr>
        <p:spPr/>
        <p:txBody>
          <a:bodyPr/>
          <a:lstStyle/>
          <a:p>
            <a:fld id="{35E7D311-E652-4C86-BD31-989147530E95}" type="datetimeFigureOut">
              <a:rPr lang="en-US" smtClean="0"/>
              <a:t>5/5/2022</a:t>
            </a:fld>
            <a:endParaRPr lang="en-US"/>
          </a:p>
        </p:txBody>
      </p:sp>
      <p:sp>
        <p:nvSpPr>
          <p:cNvPr id="3" name="Footer Placeholder 2">
            <a:extLst>
              <a:ext uri="{FF2B5EF4-FFF2-40B4-BE49-F238E27FC236}">
                <a16:creationId xmlns:a16="http://schemas.microsoft.com/office/drawing/2014/main" id="{D88E5E3C-4C41-4D37-A03E-1FD5C8D4082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D08A44C-5B47-4440-AC68-457555D6DAA9}"/>
              </a:ext>
            </a:extLst>
          </p:cNvPr>
          <p:cNvSpPr>
            <a:spLocks noGrp="1"/>
          </p:cNvSpPr>
          <p:nvPr>
            <p:ph type="sldNum" sz="quarter" idx="12"/>
          </p:nvPr>
        </p:nvSpPr>
        <p:spPr/>
        <p:txBody>
          <a:bodyPr/>
          <a:lstStyle/>
          <a:p>
            <a:fld id="{559EE354-4D59-45E1-9314-F624874C7527}" type="slidenum">
              <a:rPr lang="en-US" smtClean="0"/>
              <a:t>‹#›</a:t>
            </a:fld>
            <a:endParaRPr lang="en-US"/>
          </a:p>
        </p:txBody>
      </p:sp>
    </p:spTree>
    <p:extLst>
      <p:ext uri="{BB962C8B-B14F-4D97-AF65-F5344CB8AC3E}">
        <p14:creationId xmlns:p14="http://schemas.microsoft.com/office/powerpoint/2010/main" val="1418337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623D7-0203-40D7-8B0D-C848684839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BF1403-0E85-4633-B897-E861EF67FE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F6BDA1-549F-42D5-8013-B2FD95BC41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AD427A-C49E-4CC9-9E71-57E932265572}"/>
              </a:ext>
            </a:extLst>
          </p:cNvPr>
          <p:cNvSpPr>
            <a:spLocks noGrp="1"/>
          </p:cNvSpPr>
          <p:nvPr>
            <p:ph type="dt" sz="half" idx="10"/>
          </p:nvPr>
        </p:nvSpPr>
        <p:spPr/>
        <p:txBody>
          <a:bodyPr/>
          <a:lstStyle/>
          <a:p>
            <a:fld id="{35E7D311-E652-4C86-BD31-989147530E95}" type="datetimeFigureOut">
              <a:rPr lang="en-US" smtClean="0"/>
              <a:t>5/5/2022</a:t>
            </a:fld>
            <a:endParaRPr lang="en-US"/>
          </a:p>
        </p:txBody>
      </p:sp>
      <p:sp>
        <p:nvSpPr>
          <p:cNvPr id="6" name="Footer Placeholder 5">
            <a:extLst>
              <a:ext uri="{FF2B5EF4-FFF2-40B4-BE49-F238E27FC236}">
                <a16:creationId xmlns:a16="http://schemas.microsoft.com/office/drawing/2014/main" id="{70C448A8-A536-4722-860B-9D4AAA497A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22DEE7-3D66-4AC8-98E9-DCEE5C2A192A}"/>
              </a:ext>
            </a:extLst>
          </p:cNvPr>
          <p:cNvSpPr>
            <a:spLocks noGrp="1"/>
          </p:cNvSpPr>
          <p:nvPr>
            <p:ph type="sldNum" sz="quarter" idx="12"/>
          </p:nvPr>
        </p:nvSpPr>
        <p:spPr/>
        <p:txBody>
          <a:bodyPr/>
          <a:lstStyle/>
          <a:p>
            <a:fld id="{559EE354-4D59-45E1-9314-F624874C7527}" type="slidenum">
              <a:rPr lang="en-US" smtClean="0"/>
              <a:t>‹#›</a:t>
            </a:fld>
            <a:endParaRPr lang="en-US"/>
          </a:p>
        </p:txBody>
      </p:sp>
    </p:spTree>
    <p:extLst>
      <p:ext uri="{BB962C8B-B14F-4D97-AF65-F5344CB8AC3E}">
        <p14:creationId xmlns:p14="http://schemas.microsoft.com/office/powerpoint/2010/main" val="2358544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CA709-EF71-4ED5-BC38-C8368A836A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C90BF96-8DE8-41D3-B66D-36BA058053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FC20ACB-463C-45B8-B72F-95A55A71D5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3A9C42-67D0-429C-A2A7-5B60B55FC102}"/>
              </a:ext>
            </a:extLst>
          </p:cNvPr>
          <p:cNvSpPr>
            <a:spLocks noGrp="1"/>
          </p:cNvSpPr>
          <p:nvPr>
            <p:ph type="dt" sz="half" idx="10"/>
          </p:nvPr>
        </p:nvSpPr>
        <p:spPr/>
        <p:txBody>
          <a:bodyPr/>
          <a:lstStyle/>
          <a:p>
            <a:fld id="{35E7D311-E652-4C86-BD31-989147530E95}" type="datetimeFigureOut">
              <a:rPr lang="en-US" smtClean="0"/>
              <a:t>5/5/2022</a:t>
            </a:fld>
            <a:endParaRPr lang="en-US"/>
          </a:p>
        </p:txBody>
      </p:sp>
      <p:sp>
        <p:nvSpPr>
          <p:cNvPr id="6" name="Footer Placeholder 5">
            <a:extLst>
              <a:ext uri="{FF2B5EF4-FFF2-40B4-BE49-F238E27FC236}">
                <a16:creationId xmlns:a16="http://schemas.microsoft.com/office/drawing/2014/main" id="{97BDB0E5-B9CC-4BFD-A65D-11FEDEB671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52C5E0-A3AE-4DDC-91C6-943286C86C64}"/>
              </a:ext>
            </a:extLst>
          </p:cNvPr>
          <p:cNvSpPr>
            <a:spLocks noGrp="1"/>
          </p:cNvSpPr>
          <p:nvPr>
            <p:ph type="sldNum" sz="quarter" idx="12"/>
          </p:nvPr>
        </p:nvSpPr>
        <p:spPr/>
        <p:txBody>
          <a:bodyPr/>
          <a:lstStyle/>
          <a:p>
            <a:fld id="{559EE354-4D59-45E1-9314-F624874C7527}" type="slidenum">
              <a:rPr lang="en-US" smtClean="0"/>
              <a:t>‹#›</a:t>
            </a:fld>
            <a:endParaRPr lang="en-US"/>
          </a:p>
        </p:txBody>
      </p:sp>
    </p:spTree>
    <p:extLst>
      <p:ext uri="{BB962C8B-B14F-4D97-AF65-F5344CB8AC3E}">
        <p14:creationId xmlns:p14="http://schemas.microsoft.com/office/powerpoint/2010/main" val="1089817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0566AF-7798-49D7-B03D-632976D94C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2E254CC-C074-471F-8B74-B203C429B6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F71767-3259-4EAA-8456-BD9CA1B0DC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E7D311-E652-4C86-BD31-989147530E95}" type="datetimeFigureOut">
              <a:rPr lang="en-US" smtClean="0"/>
              <a:t>5/5/2022</a:t>
            </a:fld>
            <a:endParaRPr lang="en-US"/>
          </a:p>
        </p:txBody>
      </p:sp>
      <p:sp>
        <p:nvSpPr>
          <p:cNvPr id="5" name="Footer Placeholder 4">
            <a:extLst>
              <a:ext uri="{FF2B5EF4-FFF2-40B4-BE49-F238E27FC236}">
                <a16:creationId xmlns:a16="http://schemas.microsoft.com/office/drawing/2014/main" id="{9735C262-ABFD-494D-A8C2-77DCB271BB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C815D54-EC00-4DA4-A48A-7107A51A07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9EE354-4D59-45E1-9314-F624874C7527}" type="slidenum">
              <a:rPr lang="en-US" smtClean="0"/>
              <a:t>‹#›</a:t>
            </a:fld>
            <a:endParaRPr lang="en-US"/>
          </a:p>
        </p:txBody>
      </p:sp>
    </p:spTree>
    <p:extLst>
      <p:ext uri="{BB962C8B-B14F-4D97-AF65-F5344CB8AC3E}">
        <p14:creationId xmlns:p14="http://schemas.microsoft.com/office/powerpoint/2010/main" val="29019027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edroom with a large window&#10;&#10;Description automatically generated with low confidence">
            <a:extLst>
              <a:ext uri="{FF2B5EF4-FFF2-40B4-BE49-F238E27FC236}">
                <a16:creationId xmlns:a16="http://schemas.microsoft.com/office/drawing/2014/main" id="{1964AA1E-8177-4758-8CB9-C4C33A4F38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Freeform: Shape 8">
            <a:extLst>
              <a:ext uri="{FF2B5EF4-FFF2-40B4-BE49-F238E27FC236}">
                <a16:creationId xmlns:a16="http://schemas.microsoft.com/office/drawing/2014/main" id="{A950821A-1BFD-497F-BFB6-410F29509983}"/>
              </a:ext>
            </a:extLst>
          </p:cNvPr>
          <p:cNvSpPr/>
          <p:nvPr/>
        </p:nvSpPr>
        <p:spPr>
          <a:xfrm>
            <a:off x="7315199" y="0"/>
            <a:ext cx="4876801" cy="6858000"/>
          </a:xfrm>
          <a:custGeom>
            <a:avLst/>
            <a:gdLst>
              <a:gd name="connsiteX0" fmla="*/ 0 w 4876801"/>
              <a:gd name="connsiteY0" fmla="*/ 0 h 6858000"/>
              <a:gd name="connsiteX1" fmla="*/ 4876801 w 4876801"/>
              <a:gd name="connsiteY1" fmla="*/ 0 h 6858000"/>
              <a:gd name="connsiteX2" fmla="*/ 4876801 w 4876801"/>
              <a:gd name="connsiteY2" fmla="*/ 6858000 h 6858000"/>
              <a:gd name="connsiteX3" fmla="*/ 0 w 4876801"/>
              <a:gd name="connsiteY3" fmla="*/ 6858000 h 6858000"/>
              <a:gd name="connsiteX4" fmla="*/ 3429000 w 4876801"/>
              <a:gd name="connsiteY4" fmla="*/ 3429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76801" h="6858000">
                <a:moveTo>
                  <a:pt x="0" y="0"/>
                </a:moveTo>
                <a:lnTo>
                  <a:pt x="4876801" y="0"/>
                </a:lnTo>
                <a:lnTo>
                  <a:pt x="4876801" y="6858000"/>
                </a:lnTo>
                <a:lnTo>
                  <a:pt x="0" y="6858000"/>
                </a:lnTo>
                <a:lnTo>
                  <a:pt x="3429000" y="3429000"/>
                </a:lnTo>
                <a:close/>
              </a:path>
            </a:pathLst>
          </a:custGeom>
          <a:gradFill>
            <a:gsLst>
              <a:gs pos="100000">
                <a:schemeClr val="bg1">
                  <a:lumMod val="95000"/>
                  <a:alpha val="60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0" name="Arrow: Pentagon 9">
            <a:extLst>
              <a:ext uri="{FF2B5EF4-FFF2-40B4-BE49-F238E27FC236}">
                <a16:creationId xmlns:a16="http://schemas.microsoft.com/office/drawing/2014/main" id="{32329CD9-E417-4417-8B54-6FB9ACF6E59F}"/>
              </a:ext>
            </a:extLst>
          </p:cNvPr>
          <p:cNvSpPr/>
          <p:nvPr/>
        </p:nvSpPr>
        <p:spPr>
          <a:xfrm>
            <a:off x="0" y="0"/>
            <a:ext cx="9418320" cy="6858000"/>
          </a:xfrm>
          <a:prstGeom prst="homePlate">
            <a:avLst/>
          </a:prstGeom>
          <a:solidFill>
            <a:schemeClr val="dk1">
              <a:alpha val="15000"/>
            </a:schemeClr>
          </a:solidFill>
          <a:ln>
            <a:solidFill>
              <a:schemeClr val="dk1">
                <a:shade val="50000"/>
              </a:schemeClr>
            </a:solidFill>
          </a:ln>
          <a:effectLst>
            <a:outerShdw blurRad="50800" dist="50800" dir="5400000" algn="ctr" rotWithShape="0">
              <a:srgbClr val="000000"/>
            </a:outerShdw>
            <a:reflection stA="0" endPos="65000" dist="50800" dir="5400000" sy="-100000" algn="bl" rotWithShape="0"/>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Arrow: Pentagon 10">
            <a:extLst>
              <a:ext uri="{FF2B5EF4-FFF2-40B4-BE49-F238E27FC236}">
                <a16:creationId xmlns:a16="http://schemas.microsoft.com/office/drawing/2014/main" id="{F025E461-F3A5-4FB9-8447-0EC989E50148}"/>
              </a:ext>
            </a:extLst>
          </p:cNvPr>
          <p:cNvSpPr/>
          <p:nvPr/>
        </p:nvSpPr>
        <p:spPr>
          <a:xfrm>
            <a:off x="0" y="0"/>
            <a:ext cx="8010144" cy="6858000"/>
          </a:xfrm>
          <a:prstGeom prst="homePlate">
            <a:avLst/>
          </a:prstGeom>
          <a:solidFill>
            <a:schemeClr val="tx1">
              <a:alpha val="38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CD6EF07E-8549-45DE-98B7-3B7B8846BEEC}"/>
              </a:ext>
            </a:extLst>
          </p:cNvPr>
          <p:cNvSpPr/>
          <p:nvPr/>
        </p:nvSpPr>
        <p:spPr>
          <a:xfrm>
            <a:off x="0" y="1458410"/>
            <a:ext cx="11852476" cy="1559110"/>
          </a:xfrm>
          <a:custGeom>
            <a:avLst/>
            <a:gdLst>
              <a:gd name="connsiteX0" fmla="*/ 0 w 4773168"/>
              <a:gd name="connsiteY0" fmla="*/ 0 h 1490472"/>
              <a:gd name="connsiteX1" fmla="*/ 4773168 w 4773168"/>
              <a:gd name="connsiteY1" fmla="*/ 0 h 1490472"/>
              <a:gd name="connsiteX2" fmla="*/ 4400550 w 4773168"/>
              <a:gd name="connsiteY2" fmla="*/ 1490472 h 1490472"/>
              <a:gd name="connsiteX3" fmla="*/ 0 w 4773168"/>
              <a:gd name="connsiteY3" fmla="*/ 1490472 h 1490472"/>
            </a:gdLst>
            <a:ahLst/>
            <a:cxnLst>
              <a:cxn ang="0">
                <a:pos x="connsiteX0" y="connsiteY0"/>
              </a:cxn>
              <a:cxn ang="0">
                <a:pos x="connsiteX1" y="connsiteY1"/>
              </a:cxn>
              <a:cxn ang="0">
                <a:pos x="connsiteX2" y="connsiteY2"/>
              </a:cxn>
              <a:cxn ang="0">
                <a:pos x="connsiteX3" y="connsiteY3"/>
              </a:cxn>
            </a:cxnLst>
            <a:rect l="l" t="t" r="r" b="b"/>
            <a:pathLst>
              <a:path w="4773168" h="1490472">
                <a:moveTo>
                  <a:pt x="0" y="0"/>
                </a:moveTo>
                <a:lnTo>
                  <a:pt x="4773168" y="0"/>
                </a:lnTo>
                <a:lnTo>
                  <a:pt x="4400550" y="1490472"/>
                </a:lnTo>
                <a:lnTo>
                  <a:pt x="0" y="1490472"/>
                </a:lnTo>
                <a:close/>
              </a:path>
            </a:pathLst>
          </a:custGeom>
          <a:blipFill dpi="0" rotWithShape="1">
            <a:blip r:embed="rId3">
              <a:alphaModFix amt="48000"/>
            </a:blip>
            <a:srcRec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sz="4800" dirty="0">
                <a:latin typeface="Bodoni MT Black" panose="02070A03080606020203" pitchFamily="18" charset="0"/>
              </a:rPr>
              <a:t>Cancellation of Hotel Booking using EDA and classification models</a:t>
            </a:r>
          </a:p>
        </p:txBody>
      </p:sp>
      <p:sp>
        <p:nvSpPr>
          <p:cNvPr id="16" name="Freeform: Shape 15">
            <a:extLst>
              <a:ext uri="{FF2B5EF4-FFF2-40B4-BE49-F238E27FC236}">
                <a16:creationId xmlns:a16="http://schemas.microsoft.com/office/drawing/2014/main" id="{E54696FB-9B77-486F-B132-135467875047}"/>
              </a:ext>
            </a:extLst>
          </p:cNvPr>
          <p:cNvSpPr/>
          <p:nvPr/>
        </p:nvSpPr>
        <p:spPr>
          <a:xfrm>
            <a:off x="-15241" y="3305556"/>
            <a:ext cx="10872294" cy="1014984"/>
          </a:xfrm>
          <a:custGeom>
            <a:avLst/>
            <a:gdLst>
              <a:gd name="connsiteX0" fmla="*/ 0 w 4773168"/>
              <a:gd name="connsiteY0" fmla="*/ 0 h 1490472"/>
              <a:gd name="connsiteX1" fmla="*/ 4773168 w 4773168"/>
              <a:gd name="connsiteY1" fmla="*/ 0 h 1490472"/>
              <a:gd name="connsiteX2" fmla="*/ 4400550 w 4773168"/>
              <a:gd name="connsiteY2" fmla="*/ 1490472 h 1490472"/>
              <a:gd name="connsiteX3" fmla="*/ 0 w 4773168"/>
              <a:gd name="connsiteY3" fmla="*/ 1490472 h 1490472"/>
            </a:gdLst>
            <a:ahLst/>
            <a:cxnLst>
              <a:cxn ang="0">
                <a:pos x="connsiteX0" y="connsiteY0"/>
              </a:cxn>
              <a:cxn ang="0">
                <a:pos x="connsiteX1" y="connsiteY1"/>
              </a:cxn>
              <a:cxn ang="0">
                <a:pos x="connsiteX2" y="connsiteY2"/>
              </a:cxn>
              <a:cxn ang="0">
                <a:pos x="connsiteX3" y="connsiteY3"/>
              </a:cxn>
            </a:cxnLst>
            <a:rect l="l" t="t" r="r" b="b"/>
            <a:pathLst>
              <a:path w="4773168" h="1490472">
                <a:moveTo>
                  <a:pt x="0" y="0"/>
                </a:moveTo>
                <a:lnTo>
                  <a:pt x="4773168" y="0"/>
                </a:lnTo>
                <a:lnTo>
                  <a:pt x="4400550" y="1490472"/>
                </a:lnTo>
                <a:lnTo>
                  <a:pt x="0" y="1490472"/>
                </a:lnTo>
                <a:close/>
              </a:path>
            </a:pathLst>
          </a:custGeom>
          <a:blipFill dpi="0" rotWithShape="1">
            <a:blip r:embed="rId4">
              <a:alphaModFix amt="50000"/>
            </a:blip>
            <a:srcRec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sz="3600" dirty="0">
                <a:latin typeface="Times New Roman" panose="02020603050405020304" pitchFamily="18" charset="0"/>
                <a:cs typeface="Times New Roman" panose="02020603050405020304" pitchFamily="18" charset="0"/>
              </a:rPr>
              <a:t>Name: Chandan soul and Jaspreet Singh</a:t>
            </a:r>
          </a:p>
        </p:txBody>
      </p:sp>
      <p:sp>
        <p:nvSpPr>
          <p:cNvPr id="17" name="Freeform: Shape 16">
            <a:extLst>
              <a:ext uri="{FF2B5EF4-FFF2-40B4-BE49-F238E27FC236}">
                <a16:creationId xmlns:a16="http://schemas.microsoft.com/office/drawing/2014/main" id="{9412020C-E9AD-45F5-8F76-50ACEF9C6BED}"/>
              </a:ext>
            </a:extLst>
          </p:cNvPr>
          <p:cNvSpPr/>
          <p:nvPr/>
        </p:nvSpPr>
        <p:spPr>
          <a:xfrm>
            <a:off x="-15241" y="4526280"/>
            <a:ext cx="10027342" cy="1014984"/>
          </a:xfrm>
          <a:custGeom>
            <a:avLst/>
            <a:gdLst>
              <a:gd name="connsiteX0" fmla="*/ 0 w 4773168"/>
              <a:gd name="connsiteY0" fmla="*/ 0 h 1490472"/>
              <a:gd name="connsiteX1" fmla="*/ 4773168 w 4773168"/>
              <a:gd name="connsiteY1" fmla="*/ 0 h 1490472"/>
              <a:gd name="connsiteX2" fmla="*/ 4400550 w 4773168"/>
              <a:gd name="connsiteY2" fmla="*/ 1490472 h 1490472"/>
              <a:gd name="connsiteX3" fmla="*/ 0 w 4773168"/>
              <a:gd name="connsiteY3" fmla="*/ 1490472 h 1490472"/>
            </a:gdLst>
            <a:ahLst/>
            <a:cxnLst>
              <a:cxn ang="0">
                <a:pos x="connsiteX0" y="connsiteY0"/>
              </a:cxn>
              <a:cxn ang="0">
                <a:pos x="connsiteX1" y="connsiteY1"/>
              </a:cxn>
              <a:cxn ang="0">
                <a:pos x="connsiteX2" y="connsiteY2"/>
              </a:cxn>
              <a:cxn ang="0">
                <a:pos x="connsiteX3" y="connsiteY3"/>
              </a:cxn>
            </a:cxnLst>
            <a:rect l="l" t="t" r="r" b="b"/>
            <a:pathLst>
              <a:path w="4773168" h="1490472">
                <a:moveTo>
                  <a:pt x="0" y="0"/>
                </a:moveTo>
                <a:lnTo>
                  <a:pt x="4773168" y="0"/>
                </a:lnTo>
                <a:lnTo>
                  <a:pt x="4400550" y="1490472"/>
                </a:lnTo>
                <a:lnTo>
                  <a:pt x="0" y="1490472"/>
                </a:lnTo>
                <a:close/>
              </a:path>
            </a:pathLst>
          </a:custGeom>
          <a:blipFill dpi="0" rotWithShape="1">
            <a:blip r:embed="rId3">
              <a:alphaModFix amt="48000"/>
            </a:blip>
            <a:srcRect/>
            <a:tile tx="0" ty="0" sx="100000" sy="100000" flip="none" algn="tl"/>
          </a:blipFill>
          <a:ln>
            <a:solidFill>
              <a:schemeClr val="accent1">
                <a:shade val="50000"/>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sz="3600" dirty="0"/>
              <a:t>Student ID 0777903 and 0778281</a:t>
            </a:r>
          </a:p>
        </p:txBody>
      </p:sp>
      <p:sp>
        <p:nvSpPr>
          <p:cNvPr id="18" name="Freeform: Shape 17">
            <a:extLst>
              <a:ext uri="{FF2B5EF4-FFF2-40B4-BE49-F238E27FC236}">
                <a16:creationId xmlns:a16="http://schemas.microsoft.com/office/drawing/2014/main" id="{E7A57CE1-AE77-4A90-AF33-7A03AB8D7859}"/>
              </a:ext>
            </a:extLst>
          </p:cNvPr>
          <p:cNvSpPr/>
          <p:nvPr/>
        </p:nvSpPr>
        <p:spPr>
          <a:xfrm>
            <a:off x="-15241" y="5815584"/>
            <a:ext cx="9101368" cy="1014984"/>
          </a:xfrm>
          <a:custGeom>
            <a:avLst/>
            <a:gdLst>
              <a:gd name="connsiteX0" fmla="*/ 0 w 4773168"/>
              <a:gd name="connsiteY0" fmla="*/ 0 h 1490472"/>
              <a:gd name="connsiteX1" fmla="*/ 4773168 w 4773168"/>
              <a:gd name="connsiteY1" fmla="*/ 0 h 1490472"/>
              <a:gd name="connsiteX2" fmla="*/ 4400550 w 4773168"/>
              <a:gd name="connsiteY2" fmla="*/ 1490472 h 1490472"/>
              <a:gd name="connsiteX3" fmla="*/ 0 w 4773168"/>
              <a:gd name="connsiteY3" fmla="*/ 1490472 h 1490472"/>
            </a:gdLst>
            <a:ahLst/>
            <a:cxnLst>
              <a:cxn ang="0">
                <a:pos x="connsiteX0" y="connsiteY0"/>
              </a:cxn>
              <a:cxn ang="0">
                <a:pos x="connsiteX1" y="connsiteY1"/>
              </a:cxn>
              <a:cxn ang="0">
                <a:pos x="connsiteX2" y="connsiteY2"/>
              </a:cxn>
              <a:cxn ang="0">
                <a:pos x="connsiteX3" y="connsiteY3"/>
              </a:cxn>
            </a:cxnLst>
            <a:rect l="l" t="t" r="r" b="b"/>
            <a:pathLst>
              <a:path w="4773168" h="1490472">
                <a:moveTo>
                  <a:pt x="0" y="0"/>
                </a:moveTo>
                <a:lnTo>
                  <a:pt x="4773168" y="0"/>
                </a:lnTo>
                <a:lnTo>
                  <a:pt x="4400550" y="1490472"/>
                </a:lnTo>
                <a:lnTo>
                  <a:pt x="0" y="1490472"/>
                </a:lnTo>
                <a:close/>
              </a:path>
            </a:pathLst>
          </a:custGeom>
          <a:blipFill dpi="0" rotWithShape="1">
            <a:blip r:embed="rId4">
              <a:alphaModFix amt="50000"/>
            </a:blip>
            <a:srcRec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sz="2800" dirty="0"/>
              <a:t>Professor Dr Savita </a:t>
            </a:r>
            <a:r>
              <a:rPr lang="en-US" sz="2800" dirty="0" err="1"/>
              <a:t>Seharawat</a:t>
            </a:r>
            <a:endParaRPr lang="en-US" sz="2800" dirty="0"/>
          </a:p>
        </p:txBody>
      </p:sp>
    </p:spTree>
    <p:extLst>
      <p:ext uri="{BB962C8B-B14F-4D97-AF65-F5344CB8AC3E}">
        <p14:creationId xmlns:p14="http://schemas.microsoft.com/office/powerpoint/2010/main" val="2322712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17" name="Freeform: Shape 16">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Title 4">
            <a:extLst>
              <a:ext uri="{FF2B5EF4-FFF2-40B4-BE49-F238E27FC236}">
                <a16:creationId xmlns:a16="http://schemas.microsoft.com/office/drawing/2014/main" id="{D05E3546-9DE0-42B1-9C84-0E5B2515EAA3}"/>
              </a:ext>
            </a:extLst>
          </p:cNvPr>
          <p:cNvSpPr>
            <a:spLocks noGrp="1"/>
          </p:cNvSpPr>
          <p:nvPr>
            <p:ph type="title"/>
          </p:nvPr>
        </p:nvSpPr>
        <p:spPr>
          <a:xfrm>
            <a:off x="765051" y="662400"/>
            <a:ext cx="3384000" cy="1492132"/>
          </a:xfrm>
        </p:spPr>
        <p:txBody>
          <a:bodyPr vert="horz" lIns="91440" tIns="45720" rIns="91440" bIns="45720" rtlCol="0" anchor="t">
            <a:normAutofit/>
          </a:bodyPr>
          <a:lstStyle/>
          <a:p>
            <a:r>
              <a:rPr lang="en-US" sz="2400" kern="1200">
                <a:solidFill>
                  <a:schemeClr val="bg1"/>
                </a:solidFill>
                <a:latin typeface="+mj-lt"/>
                <a:ea typeface="+mj-ea"/>
                <a:cs typeface="+mj-cs"/>
              </a:rPr>
              <a:t>COUNTS CORRESPONDING TO HOTELS ON YEARLY BASIS</a:t>
            </a:r>
          </a:p>
        </p:txBody>
      </p:sp>
      <p:sp>
        <p:nvSpPr>
          <p:cNvPr id="7" name="Text Placeholder 6">
            <a:extLst>
              <a:ext uri="{FF2B5EF4-FFF2-40B4-BE49-F238E27FC236}">
                <a16:creationId xmlns:a16="http://schemas.microsoft.com/office/drawing/2014/main" id="{CF46D8F3-79B1-4A41-B6E2-808856C73EC8}"/>
              </a:ext>
            </a:extLst>
          </p:cNvPr>
          <p:cNvSpPr>
            <a:spLocks noGrp="1"/>
          </p:cNvSpPr>
          <p:nvPr>
            <p:ph type="body" sz="half" idx="2"/>
          </p:nvPr>
        </p:nvSpPr>
        <p:spPr>
          <a:xfrm>
            <a:off x="765051" y="2286000"/>
            <a:ext cx="3384000" cy="3844800"/>
          </a:xfrm>
        </p:spPr>
        <p:txBody>
          <a:bodyPr vert="horz" lIns="91440" tIns="45720" rIns="91440" bIns="45720" rtlCol="0">
            <a:normAutofit/>
          </a:bodyPr>
          <a:lstStyle/>
          <a:p>
            <a:pPr indent="-228600">
              <a:buFont typeface="Arial" panose="020B0604020202020204" pitchFamily="34" charset="0"/>
              <a:buChar char="•"/>
            </a:pPr>
            <a:r>
              <a:rPr lang="en-US" sz="1700" dirty="0">
                <a:solidFill>
                  <a:schemeClr val="bg1">
                    <a:alpha val="60000"/>
                  </a:schemeClr>
                </a:solidFill>
              </a:rPr>
              <a:t>In 2016, people visited most city hotels and the least was visited Resort hotels in 2015 which was almost above 5000 and the count was in city hotels was approximately 35000 .in 2017, people were also given priority to city hotels was less than 25000 but in case of resort hotel the count was 10000</a:t>
            </a:r>
          </a:p>
        </p:txBody>
      </p:sp>
      <p:pic>
        <p:nvPicPr>
          <p:cNvPr id="8" name="Picture Placeholder 7" descr="Chart, bar chart&#10;&#10;Description automatically generated">
            <a:extLst>
              <a:ext uri="{FF2B5EF4-FFF2-40B4-BE49-F238E27FC236}">
                <a16:creationId xmlns:a16="http://schemas.microsoft.com/office/drawing/2014/main" id="{D0C75EA3-04D0-4151-889A-267611693575}"/>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7204" t="-1876" r="-7204" b="1876"/>
          <a:stretch/>
        </p:blipFill>
        <p:spPr>
          <a:xfrm>
            <a:off x="5411053" y="1674548"/>
            <a:ext cx="6014185" cy="3508904"/>
          </a:xfrm>
          <a:prstGeom prst="rect">
            <a:avLst/>
          </a:prstGeom>
        </p:spPr>
      </p:pic>
    </p:spTree>
    <p:extLst>
      <p:ext uri="{BB962C8B-B14F-4D97-AF65-F5344CB8AC3E}">
        <p14:creationId xmlns:p14="http://schemas.microsoft.com/office/powerpoint/2010/main" val="4014230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B0338-3FDC-48B5-93DC-D637FE3C6C42}"/>
              </a:ext>
            </a:extLst>
          </p:cNvPr>
          <p:cNvSpPr>
            <a:spLocks noGrp="1"/>
          </p:cNvSpPr>
          <p:nvPr>
            <p:ph type="title"/>
          </p:nvPr>
        </p:nvSpPr>
        <p:spPr>
          <a:xfrm>
            <a:off x="517504" y="285135"/>
            <a:ext cx="3505495" cy="1944131"/>
          </a:xfrm>
        </p:spPr>
        <p:txBody>
          <a:bodyPr vert="horz" lIns="91440" tIns="45720" rIns="91440" bIns="45720" rtlCol="0" anchor="ctr">
            <a:normAutofit fontScale="90000"/>
          </a:bodyPr>
          <a:lstStyle/>
          <a:p>
            <a:r>
              <a:rPr lang="en-US" sz="3700" kern="1200" dirty="0">
                <a:solidFill>
                  <a:schemeClr val="accent1">
                    <a:lumMod val="75000"/>
                  </a:schemeClr>
                </a:solidFill>
                <a:latin typeface="Clarendon Lt BT" panose="02040604040505020204" pitchFamily="18" charset="0"/>
              </a:rPr>
              <a:t>DISTRIBUTION OF CITY AND RESORT HOTELS</a:t>
            </a:r>
          </a:p>
        </p:txBody>
      </p:sp>
      <p:sp>
        <p:nvSpPr>
          <p:cNvPr id="4" name="Text Placeholder 3">
            <a:extLst>
              <a:ext uri="{FF2B5EF4-FFF2-40B4-BE49-F238E27FC236}">
                <a16:creationId xmlns:a16="http://schemas.microsoft.com/office/drawing/2014/main" id="{A39CABF2-C4B2-4A4F-817A-3C28244F0FBB}"/>
              </a:ext>
            </a:extLst>
          </p:cNvPr>
          <p:cNvSpPr>
            <a:spLocks noGrp="1"/>
          </p:cNvSpPr>
          <p:nvPr>
            <p:ph type="body" sz="half" idx="2"/>
          </p:nvPr>
        </p:nvSpPr>
        <p:spPr>
          <a:xfrm>
            <a:off x="386080" y="2438400"/>
            <a:ext cx="3768345" cy="4216400"/>
          </a:xfrm>
        </p:spPr>
        <p:txBody>
          <a:bodyPr vert="horz" lIns="91440" tIns="45720" rIns="91440" bIns="45720" rtlCol="0">
            <a:normAutofit lnSpcReduction="10000"/>
          </a:bodyPr>
          <a:lstStyle/>
          <a:p>
            <a:r>
              <a:rPr lang="en-US" sz="2800" dirty="0"/>
              <a:t>This shows the total number of people who visited a city hotel and a resort hotel, as we previously stated. The number of people who visited a city hotel was roughly 80000, while the number of people who visited a resort hotel was half that of a city hotel.</a:t>
            </a:r>
          </a:p>
        </p:txBody>
      </p:sp>
      <p:sp>
        <p:nvSpPr>
          <p:cNvPr id="10" name="Rectangle 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Placeholder 4" descr="Chart, bar chart&#10;&#10;Description automatically generated">
            <a:extLst>
              <a:ext uri="{FF2B5EF4-FFF2-40B4-BE49-F238E27FC236}">
                <a16:creationId xmlns:a16="http://schemas.microsoft.com/office/drawing/2014/main" id="{D1AED110-2789-4B3D-8942-443820402CEF}"/>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3551" t="-451" r="1929" b="-451"/>
          <a:stretch/>
        </p:blipFill>
        <p:spPr>
          <a:xfrm>
            <a:off x="5405862" y="1432659"/>
            <a:ext cx="6019331" cy="3989435"/>
          </a:xfrm>
          <a:prstGeom prst="rect">
            <a:avLst/>
          </a:prstGeom>
          <a:effectLst/>
        </p:spPr>
      </p:pic>
    </p:spTree>
    <p:extLst>
      <p:ext uri="{BB962C8B-B14F-4D97-AF65-F5344CB8AC3E}">
        <p14:creationId xmlns:p14="http://schemas.microsoft.com/office/powerpoint/2010/main" val="3981605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92B5D">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6E62D71F-8267-40D3-8F2F-79F8925964EE}"/>
              </a:ext>
            </a:extLst>
          </p:cNvPr>
          <p:cNvSpPr>
            <a:spLocks noGrp="1"/>
          </p:cNvSpPr>
          <p:nvPr>
            <p:ph type="title"/>
          </p:nvPr>
        </p:nvSpPr>
        <p:spPr>
          <a:xfrm>
            <a:off x="524256" y="491260"/>
            <a:ext cx="6594189" cy="1625210"/>
          </a:xfrm>
        </p:spPr>
        <p:txBody>
          <a:bodyPr>
            <a:normAutofit/>
          </a:bodyPr>
          <a:lstStyle/>
          <a:p>
            <a:r>
              <a:rPr lang="en-US">
                <a:solidFill>
                  <a:srgbClr val="FFFFFF"/>
                </a:solidFill>
                <a:latin typeface="FZShuTi" panose="02010601030101010101" pitchFamily="2" charset="-122"/>
                <a:ea typeface="FZShuTi" panose="02010601030101010101" pitchFamily="2" charset="-122"/>
                <a:cs typeface="Dubai" panose="020B0503030403030204" pitchFamily="34" charset="-78"/>
              </a:rPr>
              <a:t>            </a:t>
            </a:r>
            <a:br>
              <a:rPr lang="en-US">
                <a:solidFill>
                  <a:srgbClr val="FFFFFF"/>
                </a:solidFill>
                <a:latin typeface="FZShuTi" panose="02010601030101010101" pitchFamily="2" charset="-122"/>
                <a:ea typeface="FZShuTi" panose="02010601030101010101" pitchFamily="2" charset="-122"/>
                <a:cs typeface="Dubai" panose="020B0503030403030204" pitchFamily="34" charset="-78"/>
              </a:rPr>
            </a:br>
            <a:r>
              <a:rPr lang="en-US">
                <a:solidFill>
                  <a:srgbClr val="FFFFFF"/>
                </a:solidFill>
                <a:latin typeface="FZShuTi" panose="02010601030101010101" pitchFamily="2" charset="-122"/>
                <a:ea typeface="FZShuTi" panose="02010601030101010101" pitchFamily="2" charset="-122"/>
                <a:cs typeface="Dubai" panose="020B0503030403030204" pitchFamily="34" charset="-78"/>
              </a:rPr>
              <a:t>    CORRELATION</a:t>
            </a:r>
          </a:p>
        </p:txBody>
      </p:sp>
      <p:pic>
        <p:nvPicPr>
          <p:cNvPr id="3" name="Picture 2" descr="Chart&#10;&#10;Description automatically generated">
            <a:extLst>
              <a:ext uri="{FF2B5EF4-FFF2-40B4-BE49-F238E27FC236}">
                <a16:creationId xmlns:a16="http://schemas.microsoft.com/office/drawing/2014/main" id="{693A844C-63E4-46EE-A4D7-0CB8D0C2B6B1}"/>
              </a:ext>
            </a:extLst>
          </p:cNvPr>
          <p:cNvPicPr>
            <a:picLocks noChangeAspect="1"/>
          </p:cNvPicPr>
          <p:nvPr/>
        </p:nvPicPr>
        <p:blipFill rotWithShape="1">
          <a:blip r:embed="rId2">
            <a:extLst>
              <a:ext uri="{28A0092B-C50C-407E-A947-70E740481C1C}">
                <a14:useLocalDpi xmlns:a14="http://schemas.microsoft.com/office/drawing/2010/main" val="0"/>
              </a:ext>
            </a:extLst>
          </a:blip>
          <a:srcRect l="506" r="13000" b="-1"/>
          <a:stretch/>
        </p:blipFill>
        <p:spPr>
          <a:xfrm>
            <a:off x="327547" y="2454903"/>
            <a:ext cx="7058306" cy="4080254"/>
          </a:xfrm>
          <a:prstGeom prst="rect">
            <a:avLst/>
          </a:prstGeom>
        </p:spPr>
      </p:pic>
      <p:sp>
        <p:nvSpPr>
          <p:cNvPr id="34" name="Rectangle 33">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75" y="321732"/>
            <a:ext cx="431329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Content Placeholder 5">
            <a:extLst>
              <a:ext uri="{FF2B5EF4-FFF2-40B4-BE49-F238E27FC236}">
                <a16:creationId xmlns:a16="http://schemas.microsoft.com/office/drawing/2014/main" id="{4D227BEC-A69E-4D97-B539-648E489FEBC5}"/>
              </a:ext>
            </a:extLst>
          </p:cNvPr>
          <p:cNvSpPr>
            <a:spLocks noGrp="1"/>
          </p:cNvSpPr>
          <p:nvPr>
            <p:ph idx="1"/>
          </p:nvPr>
        </p:nvSpPr>
        <p:spPr>
          <a:xfrm>
            <a:off x="8029319" y="917725"/>
            <a:ext cx="3424739" cy="4852362"/>
          </a:xfrm>
        </p:spPr>
        <p:txBody>
          <a:bodyPr anchor="ctr">
            <a:normAutofit/>
          </a:bodyPr>
          <a:lstStyle/>
          <a:p>
            <a:pPr marL="0" indent="0">
              <a:buNone/>
            </a:pPr>
            <a:r>
              <a:rPr lang="en-US" sz="2000">
                <a:solidFill>
                  <a:srgbClr val="FFFFFF"/>
                </a:solidFill>
              </a:rPr>
              <a:t>In correlation we check the relationship between two attributes. The correlation coefficient is calculated by multiplying the covariance by the product of the standard deviations of the two variables. The standard deviation is a measure of how far data deviates from its mean. The covariance of two variables is a measure of how they change together.</a:t>
            </a:r>
          </a:p>
        </p:txBody>
      </p:sp>
    </p:spTree>
    <p:extLst>
      <p:ext uri="{BB962C8B-B14F-4D97-AF65-F5344CB8AC3E}">
        <p14:creationId xmlns:p14="http://schemas.microsoft.com/office/powerpoint/2010/main" val="42757204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73A706-ABB1-461C-8CB1-4CE9330CB73C}"/>
              </a:ext>
            </a:extLst>
          </p:cNvPr>
          <p:cNvSpPr>
            <a:spLocks noGrp="1"/>
          </p:cNvSpPr>
          <p:nvPr>
            <p:ph type="title"/>
          </p:nvPr>
        </p:nvSpPr>
        <p:spPr>
          <a:xfrm>
            <a:off x="7464614" y="1783959"/>
            <a:ext cx="4087306" cy="2889114"/>
          </a:xfrm>
        </p:spPr>
        <p:txBody>
          <a:bodyPr vert="horz" lIns="91440" tIns="45720" rIns="91440" bIns="45720" rtlCol="0" anchor="b">
            <a:normAutofit/>
          </a:bodyPr>
          <a:lstStyle/>
          <a:p>
            <a:r>
              <a:rPr lang="en-US" sz="5000"/>
              <a:t>                       EXPERIMENTAL DESIGN</a:t>
            </a:r>
          </a:p>
        </p:txBody>
      </p:sp>
      <p:sp>
        <p:nvSpPr>
          <p:cNvPr id="17" name="Freeform: Shape 9">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8" name="Picture 5" descr="Close up of glass laboratory equipment">
            <a:extLst>
              <a:ext uri="{FF2B5EF4-FFF2-40B4-BE49-F238E27FC236}">
                <a16:creationId xmlns:a16="http://schemas.microsoft.com/office/drawing/2014/main" id="{9C17D76F-2371-44CE-1919-BA3AD06BAF04}"/>
              </a:ext>
            </a:extLst>
          </p:cNvPr>
          <p:cNvPicPr>
            <a:picLocks noChangeAspect="1"/>
          </p:cNvPicPr>
          <p:nvPr/>
        </p:nvPicPr>
        <p:blipFill rotWithShape="1">
          <a:blip r:embed="rId2"/>
          <a:srcRect l="23529" r="8061" b="-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2137627398"/>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70A1295-61BC-4214-AA3E-D39667302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EC347A-863D-48D0-AB89-624AB5348F6E}"/>
              </a:ext>
            </a:extLst>
          </p:cNvPr>
          <p:cNvSpPr>
            <a:spLocks noGrp="1"/>
          </p:cNvSpPr>
          <p:nvPr>
            <p:ph type="title"/>
          </p:nvPr>
        </p:nvSpPr>
        <p:spPr>
          <a:xfrm>
            <a:off x="804672" y="5009321"/>
            <a:ext cx="3966111" cy="1107863"/>
          </a:xfrm>
        </p:spPr>
        <p:txBody>
          <a:bodyPr vert="horz" lIns="91440" tIns="45720" rIns="91440" bIns="45720" rtlCol="0" anchor="t">
            <a:normAutofit fontScale="90000"/>
          </a:bodyPr>
          <a:lstStyle/>
          <a:p>
            <a:r>
              <a:rPr lang="en-US" sz="4000" b="1" dirty="0">
                <a:solidFill>
                  <a:schemeClr val="tx2"/>
                </a:solidFill>
                <a:latin typeface="Adobe Garamond Pro Bold" panose="02020702060506020403" pitchFamily="18" charset="0"/>
              </a:rPr>
              <a:t>Train and test split</a:t>
            </a:r>
          </a:p>
        </p:txBody>
      </p:sp>
      <p:pic>
        <p:nvPicPr>
          <p:cNvPr id="4" name="Picture 3" descr="A screenshot of a cell phone&#10;&#10;Description automatically generated with low confidence">
            <a:extLst>
              <a:ext uri="{FF2B5EF4-FFF2-40B4-BE49-F238E27FC236}">
                <a16:creationId xmlns:a16="http://schemas.microsoft.com/office/drawing/2014/main" id="{D9901E88-9A62-47F9-AF23-40046DF42829}"/>
              </a:ext>
            </a:extLst>
          </p:cNvPr>
          <p:cNvPicPr>
            <a:picLocks noChangeAspect="1"/>
          </p:cNvPicPr>
          <p:nvPr/>
        </p:nvPicPr>
        <p:blipFill rotWithShape="1">
          <a:blip r:embed="rId2">
            <a:extLst>
              <a:ext uri="{28A0092B-C50C-407E-A947-70E740481C1C}">
                <a14:useLocalDpi xmlns:a14="http://schemas.microsoft.com/office/drawing/2010/main" val="0"/>
              </a:ext>
            </a:extLst>
          </a:blip>
          <a:srcRect t="18916" b="19547"/>
          <a:stretch/>
        </p:blipFill>
        <p:spPr>
          <a:xfrm>
            <a:off x="-1" y="10"/>
            <a:ext cx="12192001" cy="4201449"/>
          </a:xfrm>
          <a:prstGeom prst="rect">
            <a:avLst/>
          </a:prstGeom>
        </p:spPr>
      </p:pic>
      <p:grpSp>
        <p:nvGrpSpPr>
          <p:cNvPr id="11" name="Group 10">
            <a:extLst>
              <a:ext uri="{FF2B5EF4-FFF2-40B4-BE49-F238E27FC236}">
                <a16:creationId xmlns:a16="http://schemas.microsoft.com/office/drawing/2014/main" id="{0B139475-2B26-4CA9-9413-DE741E49F7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41813"/>
            <a:ext cx="12188952" cy="1828800"/>
            <a:chOff x="-305" y="3144820"/>
            <a:chExt cx="9182100" cy="1551136"/>
          </a:xfrm>
        </p:grpSpPr>
        <p:sp useBgFill="1">
          <p:nvSpPr>
            <p:cNvPr id="12" name="Freeform: Shape 11">
              <a:extLst>
                <a:ext uri="{FF2B5EF4-FFF2-40B4-BE49-F238E27FC236}">
                  <a16:creationId xmlns:a16="http://schemas.microsoft.com/office/drawing/2014/main" id="{16C6BF63-6277-4C39-BE5D-3C341662C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6EA3BAD9-C130-4A9C-9086-20D132A6CF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2587D38B-9E07-4A8B-B285-5FEBF6A60D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5EF4DD4B-217B-4346-A2B8-432793639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6" name="TextBox 5">
            <a:extLst>
              <a:ext uri="{FF2B5EF4-FFF2-40B4-BE49-F238E27FC236}">
                <a16:creationId xmlns:a16="http://schemas.microsoft.com/office/drawing/2014/main" id="{5F76639D-9C10-439A-9795-F5CA4A00803A}"/>
              </a:ext>
            </a:extLst>
          </p:cNvPr>
          <p:cNvSpPr txBox="1"/>
          <p:nvPr/>
        </p:nvSpPr>
        <p:spPr>
          <a:xfrm>
            <a:off x="4770783" y="4399599"/>
            <a:ext cx="6251510" cy="2308324"/>
          </a:xfrm>
          <a:prstGeom prst="rect">
            <a:avLst/>
          </a:prstGeom>
          <a:noFill/>
        </p:spPr>
        <p:txBody>
          <a:bodyPr wrap="square" rtlCol="0">
            <a:spAutoFit/>
          </a:bodyPr>
          <a:lstStyle/>
          <a:p>
            <a:pPr lvl="1"/>
            <a:endParaRPr lang="en-US" b="0" i="1" dirty="0">
              <a:effectLst/>
              <a:latin typeface="urw-din"/>
            </a:endParaRPr>
          </a:p>
          <a:p>
            <a:pPr lvl="1"/>
            <a:r>
              <a:rPr lang="en-US" dirty="0"/>
              <a:t>This is one of the best, easy, and fastest procedures to get an estimate the performance of a machine learning  algorithm that is applicable to do predictions on the behalf of algorithms where the data is split into two-part tests and train </a:t>
            </a:r>
          </a:p>
          <a:p>
            <a:pPr lvl="1"/>
            <a:r>
              <a:rPr lang="en-US" dirty="0"/>
              <a:t>In which test size is to set dataset is set for test </a:t>
            </a:r>
          </a:p>
          <a:p>
            <a:pPr lvl="1"/>
            <a:r>
              <a:rPr lang="en-US" dirty="0"/>
              <a:t>And the random state is used to control the shuffling.</a:t>
            </a:r>
          </a:p>
        </p:txBody>
      </p:sp>
    </p:spTree>
    <p:extLst>
      <p:ext uri="{BB962C8B-B14F-4D97-AF65-F5344CB8AC3E}">
        <p14:creationId xmlns:p14="http://schemas.microsoft.com/office/powerpoint/2010/main" val="1482308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Spheres in balance">
            <a:extLst>
              <a:ext uri="{FF2B5EF4-FFF2-40B4-BE49-F238E27FC236}">
                <a16:creationId xmlns:a16="http://schemas.microsoft.com/office/drawing/2014/main" id="{02D25C23-6EE3-0503-0F11-5251B482D439}"/>
              </a:ext>
            </a:extLst>
          </p:cNvPr>
          <p:cNvPicPr>
            <a:picLocks noChangeAspect="1"/>
          </p:cNvPicPr>
          <p:nvPr/>
        </p:nvPicPr>
        <p:blipFill rotWithShape="1">
          <a:blip r:embed="rId2"/>
          <a:srcRect r="14363" b="-1"/>
          <a:stretch/>
        </p:blipFill>
        <p:spPr>
          <a:xfrm>
            <a:off x="3523488" y="10"/>
            <a:ext cx="8668512" cy="6857990"/>
          </a:xfrm>
          <a:prstGeom prst="rect">
            <a:avLst/>
          </a:prstGeom>
        </p:spPr>
      </p:pic>
      <p:sp>
        <p:nvSpPr>
          <p:cNvPr id="25" name="Rectangle 24">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9A4CA03-690B-41EA-9F89-0E99CC3C9469}"/>
              </a:ext>
            </a:extLst>
          </p:cNvPr>
          <p:cNvSpPr>
            <a:spLocks noGrp="1"/>
          </p:cNvSpPr>
          <p:nvPr>
            <p:ph type="title"/>
          </p:nvPr>
        </p:nvSpPr>
        <p:spPr>
          <a:xfrm>
            <a:off x="371094" y="1161288"/>
            <a:ext cx="3438144" cy="1124712"/>
          </a:xfrm>
        </p:spPr>
        <p:txBody>
          <a:bodyPr anchor="b">
            <a:normAutofit/>
          </a:bodyPr>
          <a:lstStyle/>
          <a:p>
            <a:r>
              <a:rPr lang="en-US" sz="2800"/>
              <a:t>    DATA NORMALIZATION</a:t>
            </a:r>
            <a:endParaRPr lang="en-US" sz="2800">
              <a:latin typeface="Arial Rounded MT Bold" panose="020F0704030504030204" pitchFamily="34" charset="0"/>
            </a:endParaRPr>
          </a:p>
        </p:txBody>
      </p:sp>
      <p:sp>
        <p:nvSpPr>
          <p:cNvPr id="27" name="Rectangle 26">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9" name="Rectangle 2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7">
            <a:extLst>
              <a:ext uri="{FF2B5EF4-FFF2-40B4-BE49-F238E27FC236}">
                <a16:creationId xmlns:a16="http://schemas.microsoft.com/office/drawing/2014/main" id="{82131DC5-C1FD-467D-9FB2-281A02565732}"/>
              </a:ext>
            </a:extLst>
          </p:cNvPr>
          <p:cNvSpPr>
            <a:spLocks noGrp="1"/>
          </p:cNvSpPr>
          <p:nvPr>
            <p:ph idx="1"/>
          </p:nvPr>
        </p:nvSpPr>
        <p:spPr>
          <a:xfrm>
            <a:off x="371094" y="2801748"/>
            <a:ext cx="3438906" cy="3207258"/>
          </a:xfrm>
        </p:spPr>
        <p:txBody>
          <a:bodyPr anchor="t">
            <a:normAutofit/>
          </a:bodyPr>
          <a:lstStyle/>
          <a:p>
            <a:pPr marL="0" indent="0">
              <a:buNone/>
            </a:pPr>
            <a:r>
              <a:rPr lang="en-US" sz="1700" dirty="0"/>
              <a:t>Normalization is the process of transforming real-valued numeric values into a 0 to 1 range. In machine learning, data normalization is used to make model training less sensitive to feature scale. Therefore, our models can converge to better weights, resulting in a more accurate model.</a:t>
            </a:r>
          </a:p>
        </p:txBody>
      </p:sp>
    </p:spTree>
    <p:extLst>
      <p:ext uri="{BB962C8B-B14F-4D97-AF65-F5344CB8AC3E}">
        <p14:creationId xmlns:p14="http://schemas.microsoft.com/office/powerpoint/2010/main" val="791077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995FA-431E-4ED7-8715-4EFDF9B3B5FE}"/>
              </a:ext>
            </a:extLst>
          </p:cNvPr>
          <p:cNvSpPr>
            <a:spLocks noGrp="1"/>
          </p:cNvSpPr>
          <p:nvPr>
            <p:ph type="title"/>
          </p:nvPr>
        </p:nvSpPr>
        <p:spPr>
          <a:xfrm>
            <a:off x="481013" y="3752849"/>
            <a:ext cx="3290887" cy="2452687"/>
          </a:xfrm>
        </p:spPr>
        <p:txBody>
          <a:bodyPr vert="horz" lIns="91440" tIns="45720" rIns="91440" bIns="45720" rtlCol="0" anchor="ctr">
            <a:normAutofit/>
          </a:bodyPr>
          <a:lstStyle/>
          <a:p>
            <a:r>
              <a:rPr lang="en-US" sz="6600" dirty="0">
                <a:latin typeface="Adobe Gothic Std B" panose="020B0800000000000000" pitchFamily="34" charset="-128"/>
                <a:ea typeface="Adobe Gothic Std B" panose="020B0800000000000000" pitchFamily="34" charset="-128"/>
              </a:rPr>
              <a:t>Smote</a:t>
            </a:r>
            <a:br>
              <a:rPr lang="en-US" sz="3600" dirty="0"/>
            </a:br>
            <a:endParaRPr lang="en-US" sz="3600" dirty="0"/>
          </a:p>
        </p:txBody>
      </p:sp>
      <p:pic>
        <p:nvPicPr>
          <p:cNvPr id="4" name="Picture 3" descr="A picture containing vector graphics&#10;&#10;Description automatically generated">
            <a:extLst>
              <a:ext uri="{FF2B5EF4-FFF2-40B4-BE49-F238E27FC236}">
                <a16:creationId xmlns:a16="http://schemas.microsoft.com/office/drawing/2014/main" id="{E5793DDF-6443-4CDC-9BBC-19A572E8D77C}"/>
              </a:ext>
            </a:extLst>
          </p:cNvPr>
          <p:cNvPicPr>
            <a:picLocks noChangeAspect="1"/>
          </p:cNvPicPr>
          <p:nvPr/>
        </p:nvPicPr>
        <p:blipFill rotWithShape="1">
          <a:blip r:embed="rId2">
            <a:extLst>
              <a:ext uri="{28A0092B-C50C-407E-A947-70E740481C1C}">
                <a14:useLocalDpi xmlns:a14="http://schemas.microsoft.com/office/drawing/2010/main" val="0"/>
              </a:ext>
            </a:extLst>
          </a:blip>
          <a:srcRect l="-400" t="28049" r="-2000" b="-25610"/>
          <a:stretch/>
        </p:blipFill>
        <p:spPr>
          <a:xfrm>
            <a:off x="20" y="11"/>
            <a:ext cx="11704320" cy="3657600"/>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5" name="TextBox 4">
            <a:extLst>
              <a:ext uri="{FF2B5EF4-FFF2-40B4-BE49-F238E27FC236}">
                <a16:creationId xmlns:a16="http://schemas.microsoft.com/office/drawing/2014/main" id="{8801F977-318F-4EE7-AAF6-B67CD7E4F631}"/>
              </a:ext>
            </a:extLst>
          </p:cNvPr>
          <p:cNvSpPr txBox="1"/>
          <p:nvPr/>
        </p:nvSpPr>
        <p:spPr>
          <a:xfrm>
            <a:off x="4223982" y="3752850"/>
            <a:ext cx="7485413" cy="2452687"/>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r>
              <a:rPr lang="en-US" b="0" i="0" dirty="0">
                <a:solidFill>
                  <a:srgbClr val="202124"/>
                </a:solidFill>
                <a:effectLst/>
                <a:latin typeface="arial" panose="020B0604020202020204" pitchFamily="34" charset="0"/>
              </a:rPr>
              <a:t>synthetic minority oversampling technique(SMOTE)</a:t>
            </a:r>
            <a:endParaRPr lang="en-US" dirty="0"/>
          </a:p>
          <a:p>
            <a:pPr indent="-228600">
              <a:lnSpc>
                <a:spcPct val="90000"/>
              </a:lnSpc>
              <a:spcAft>
                <a:spcPts val="600"/>
              </a:spcAft>
              <a:buFont typeface="Arial" panose="020B0604020202020204" pitchFamily="34" charset="0"/>
              <a:buChar char="•"/>
            </a:pPr>
            <a:r>
              <a:rPr lang="en-US" dirty="0"/>
              <a:t>It is the technique commonly used  for oversampling methods which helps us to solve imbalance obstacles</a:t>
            </a: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r>
              <a:rPr lang="en-US" dirty="0"/>
              <a:t>The main motive of this function is class distribution by randomly boosting the minority class. this function is used to  generate the virtual training records by  using linear interpolation  for the minority class</a:t>
            </a:r>
          </a:p>
        </p:txBody>
      </p:sp>
    </p:spTree>
    <p:extLst>
      <p:ext uri="{BB962C8B-B14F-4D97-AF65-F5344CB8AC3E}">
        <p14:creationId xmlns:p14="http://schemas.microsoft.com/office/powerpoint/2010/main" val="1574326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8" name="Group 17">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9"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0"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21"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22"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3"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4"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778B1303-DB2E-4153-BDA9-DEB20FDDC7CF}"/>
              </a:ext>
            </a:extLst>
          </p:cNvPr>
          <p:cNvSpPr>
            <a:spLocks noGrp="1"/>
          </p:cNvSpPr>
          <p:nvPr>
            <p:ph type="title"/>
          </p:nvPr>
        </p:nvSpPr>
        <p:spPr>
          <a:xfrm>
            <a:off x="535020" y="685800"/>
            <a:ext cx="2780271" cy="5105400"/>
          </a:xfrm>
        </p:spPr>
        <p:txBody>
          <a:bodyPr vert="horz" lIns="91440" tIns="45720" rIns="91440" bIns="45720" rtlCol="0" anchor="ctr">
            <a:normAutofit/>
          </a:bodyPr>
          <a:lstStyle/>
          <a:p>
            <a:r>
              <a:rPr lang="en-US" sz="3700" kern="1200" dirty="0">
                <a:solidFill>
                  <a:srgbClr val="FFFFFF"/>
                </a:solidFill>
                <a:latin typeface="+mj-lt"/>
                <a:ea typeface="+mj-ea"/>
                <a:cs typeface="+mj-cs"/>
              </a:rPr>
              <a:t>Classification Models</a:t>
            </a:r>
          </a:p>
        </p:txBody>
      </p:sp>
      <p:graphicFrame>
        <p:nvGraphicFramePr>
          <p:cNvPr id="5" name="TextBox 2">
            <a:extLst>
              <a:ext uri="{FF2B5EF4-FFF2-40B4-BE49-F238E27FC236}">
                <a16:creationId xmlns:a16="http://schemas.microsoft.com/office/drawing/2014/main" id="{950BE916-69CC-081B-6DE1-00825DE449F1}"/>
              </a:ext>
            </a:extLst>
          </p:cNvPr>
          <p:cNvGraphicFramePr/>
          <p:nvPr>
            <p:extLst>
              <p:ext uri="{D42A27DB-BD31-4B8C-83A1-F6EECF244321}">
                <p14:modId xmlns:p14="http://schemas.microsoft.com/office/powerpoint/2010/main" val="4086555532"/>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230496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9F7551-E956-43CB-8F36-268A5DA44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80677D43-DB57-4254-BD60-C0C10917DB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93155" y="457200"/>
            <a:ext cx="7898845" cy="5909113"/>
          </a:xfrm>
          <a:custGeom>
            <a:avLst/>
            <a:gdLst>
              <a:gd name="connsiteX0" fmla="*/ 3848214 w 7898845"/>
              <a:gd name="connsiteY0" fmla="*/ 0 h 5909113"/>
              <a:gd name="connsiteX1" fmla="*/ 7898845 w 7898845"/>
              <a:gd name="connsiteY1" fmla="*/ 0 h 5909113"/>
              <a:gd name="connsiteX2" fmla="*/ 7898845 w 7898845"/>
              <a:gd name="connsiteY2" fmla="*/ 5907437 h 5909113"/>
              <a:gd name="connsiteX3" fmla="*/ 7778213 w 7898845"/>
              <a:gd name="connsiteY3" fmla="*/ 5907437 h 5909113"/>
              <a:gd name="connsiteX4" fmla="*/ 7778213 w 7898845"/>
              <a:gd name="connsiteY4" fmla="*/ 5909093 h 5909113"/>
              <a:gd name="connsiteX5" fmla="*/ 7485321 w 7898845"/>
              <a:gd name="connsiteY5" fmla="*/ 5909093 h 5909113"/>
              <a:gd name="connsiteX6" fmla="*/ 7485321 w 7898845"/>
              <a:gd name="connsiteY6" fmla="*/ 5909094 h 5909113"/>
              <a:gd name="connsiteX7" fmla="*/ 4228895 w 7898845"/>
              <a:gd name="connsiteY7" fmla="*/ 5909094 h 5909113"/>
              <a:gd name="connsiteX8" fmla="*/ 4228895 w 7898845"/>
              <a:gd name="connsiteY8" fmla="*/ 5909112 h 5909113"/>
              <a:gd name="connsiteX9" fmla="*/ 3936003 w 7898845"/>
              <a:gd name="connsiteY9" fmla="*/ 5909112 h 5909113"/>
              <a:gd name="connsiteX10" fmla="*/ 3936003 w 7898845"/>
              <a:gd name="connsiteY10" fmla="*/ 5909113 h 5909113"/>
              <a:gd name="connsiteX11" fmla="*/ 0 w 7898845"/>
              <a:gd name="connsiteY11" fmla="*/ 5909113 h 5909113"/>
              <a:gd name="connsiteX12" fmla="*/ 2796838 w 7898845"/>
              <a:gd name="connsiteY12" fmla="*/ 1676 h 5909113"/>
              <a:gd name="connsiteX13" fmla="*/ 2916686 w 7898845"/>
              <a:gd name="connsiteY13" fmla="*/ 1676 h 5909113"/>
              <a:gd name="connsiteX14" fmla="*/ 2917470 w 7898845"/>
              <a:gd name="connsiteY14" fmla="*/ 20 h 5909113"/>
              <a:gd name="connsiteX15" fmla="*/ 3210362 w 7898845"/>
              <a:gd name="connsiteY15" fmla="*/ 20 h 5909113"/>
              <a:gd name="connsiteX16" fmla="*/ 3210362 w 7898845"/>
              <a:gd name="connsiteY16" fmla="*/ 19 h 5909113"/>
              <a:gd name="connsiteX17" fmla="*/ 3555322 w 7898845"/>
              <a:gd name="connsiteY17" fmla="*/ 19 h 5909113"/>
              <a:gd name="connsiteX18" fmla="*/ 3555322 w 7898845"/>
              <a:gd name="connsiteY18" fmla="*/ 1 h 5909113"/>
              <a:gd name="connsiteX19" fmla="*/ 3848214 w 7898845"/>
              <a:gd name="connsiteY19" fmla="*/ 1 h 5909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898845" h="5909113">
                <a:moveTo>
                  <a:pt x="3848214" y="0"/>
                </a:moveTo>
                <a:lnTo>
                  <a:pt x="7898845" y="0"/>
                </a:lnTo>
                <a:lnTo>
                  <a:pt x="7898845" y="5907437"/>
                </a:lnTo>
                <a:lnTo>
                  <a:pt x="7778213" y="5907437"/>
                </a:lnTo>
                <a:lnTo>
                  <a:pt x="7778213" y="5909093"/>
                </a:lnTo>
                <a:lnTo>
                  <a:pt x="7485321" y="5909093"/>
                </a:lnTo>
                <a:lnTo>
                  <a:pt x="7485321" y="5909094"/>
                </a:lnTo>
                <a:lnTo>
                  <a:pt x="4228895" y="5909094"/>
                </a:lnTo>
                <a:lnTo>
                  <a:pt x="4228895" y="5909112"/>
                </a:lnTo>
                <a:lnTo>
                  <a:pt x="3936003" y="5909112"/>
                </a:lnTo>
                <a:lnTo>
                  <a:pt x="3936003" y="5909113"/>
                </a:lnTo>
                <a:lnTo>
                  <a:pt x="0" y="5909113"/>
                </a:lnTo>
                <a:lnTo>
                  <a:pt x="2796838" y="1676"/>
                </a:lnTo>
                <a:lnTo>
                  <a:pt x="2916686" y="1676"/>
                </a:lnTo>
                <a:lnTo>
                  <a:pt x="2917470" y="20"/>
                </a:lnTo>
                <a:lnTo>
                  <a:pt x="3210362" y="20"/>
                </a:lnTo>
                <a:lnTo>
                  <a:pt x="3210362" y="19"/>
                </a:lnTo>
                <a:lnTo>
                  <a:pt x="3555322" y="19"/>
                </a:lnTo>
                <a:lnTo>
                  <a:pt x="3555322" y="1"/>
                </a:lnTo>
                <a:lnTo>
                  <a:pt x="3848214" y="1"/>
                </a:lnTo>
                <a:close/>
              </a:path>
            </a:pathLst>
          </a:custGeom>
          <a:solidFill>
            <a:srgbClr val="B4B4B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DF0924E5-8F0D-47CB-B59E-155AFCF8C3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8858"/>
            <a:ext cx="6769978" cy="5907437"/>
          </a:xfrm>
          <a:custGeom>
            <a:avLst/>
            <a:gdLst>
              <a:gd name="connsiteX0" fmla="*/ 0 w 6769978"/>
              <a:gd name="connsiteY0" fmla="*/ 0 h 5905761"/>
              <a:gd name="connsiteX1" fmla="*/ 6769978 w 6769978"/>
              <a:gd name="connsiteY1" fmla="*/ 0 h 5905761"/>
              <a:gd name="connsiteX2" fmla="*/ 3973138 w 6769978"/>
              <a:gd name="connsiteY2" fmla="*/ 5905761 h 5905761"/>
              <a:gd name="connsiteX3" fmla="*/ 0 w 6769978"/>
              <a:gd name="connsiteY3" fmla="*/ 5905761 h 5905761"/>
            </a:gdLst>
            <a:ahLst/>
            <a:cxnLst>
              <a:cxn ang="0">
                <a:pos x="connsiteX0" y="connsiteY0"/>
              </a:cxn>
              <a:cxn ang="0">
                <a:pos x="connsiteX1" y="connsiteY1"/>
              </a:cxn>
              <a:cxn ang="0">
                <a:pos x="connsiteX2" y="connsiteY2"/>
              </a:cxn>
              <a:cxn ang="0">
                <a:pos x="connsiteX3" y="connsiteY3"/>
              </a:cxn>
            </a:cxnLst>
            <a:rect l="l" t="t" r="r" b="b"/>
            <a:pathLst>
              <a:path w="6769978" h="5905761">
                <a:moveTo>
                  <a:pt x="0" y="0"/>
                </a:moveTo>
                <a:lnTo>
                  <a:pt x="6769978" y="0"/>
                </a:lnTo>
                <a:lnTo>
                  <a:pt x="3973138" y="5905761"/>
                </a:lnTo>
                <a:lnTo>
                  <a:pt x="0" y="5905761"/>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lumMod val="95000"/>
                </a:prstClr>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7315C335-E94F-47F7-A729-768429DF8078}"/>
              </a:ext>
            </a:extLst>
          </p:cNvPr>
          <p:cNvSpPr txBox="1"/>
          <p:nvPr/>
        </p:nvSpPr>
        <p:spPr>
          <a:xfrm>
            <a:off x="6793282" y="2195605"/>
            <a:ext cx="4581144" cy="4416552"/>
          </a:xfrm>
          <a:prstGeom prst="rect">
            <a:avLst/>
          </a:prstGeom>
        </p:spPr>
        <p:txBody>
          <a:bodyPr vert="horz" lIns="91440" tIns="45720" rIns="91440" bIns="45720" rtlCol="0" anchor="ctr">
            <a:normAutofit/>
          </a:bodyPr>
          <a:lstStyle/>
          <a:p>
            <a:pPr algn="just">
              <a:buFont typeface="Arial" panose="020B0604020202020204" pitchFamily="34" charset="0"/>
              <a:buChar char="•"/>
            </a:pPr>
            <a:r>
              <a:rPr lang="en-US" sz="2000" b="0" i="0" dirty="0">
                <a:solidFill>
                  <a:srgbClr val="000000"/>
                </a:solidFill>
                <a:effectLst/>
                <a:latin typeface="inter-regular"/>
              </a:rPr>
              <a:t>K-NN algorithm assumes the similarity between the new case/data and available cases and put the new case into the category that is most like the available categories.</a:t>
            </a:r>
          </a:p>
          <a:p>
            <a:pPr algn="just">
              <a:buFont typeface="Arial" panose="020B0604020202020204" pitchFamily="34" charset="0"/>
              <a:buChar char="•"/>
            </a:pPr>
            <a:r>
              <a:rPr lang="en-US" sz="2000" b="0" i="0" dirty="0">
                <a:solidFill>
                  <a:srgbClr val="000000"/>
                </a:solidFill>
                <a:effectLst/>
                <a:latin typeface="inter-regular"/>
              </a:rPr>
              <a:t>K-NN is a </a:t>
            </a:r>
            <a:r>
              <a:rPr lang="en-US" sz="2000" b="1" i="0" dirty="0">
                <a:solidFill>
                  <a:srgbClr val="000000"/>
                </a:solidFill>
                <a:effectLst/>
                <a:latin typeface="inter-bold"/>
              </a:rPr>
              <a:t>non-parametric algorithm</a:t>
            </a:r>
            <a:r>
              <a:rPr lang="en-US" sz="2000" b="0" i="0" dirty="0">
                <a:solidFill>
                  <a:srgbClr val="000000"/>
                </a:solidFill>
                <a:effectLst/>
                <a:latin typeface="inter-regular"/>
              </a:rPr>
              <a:t>, which means it does not make any assumption on underlying data.</a:t>
            </a:r>
          </a:p>
          <a:p>
            <a:pPr algn="just">
              <a:buFont typeface="Arial" panose="020B0604020202020204" pitchFamily="34" charset="0"/>
              <a:buChar char="•"/>
            </a:pPr>
            <a:endParaRPr lang="en-US" sz="2000" b="0" i="0" dirty="0">
              <a:solidFill>
                <a:srgbClr val="000000"/>
              </a:solidFill>
              <a:effectLst/>
              <a:latin typeface="inter-regular"/>
            </a:endParaRPr>
          </a:p>
        </p:txBody>
      </p:sp>
      <p:pic>
        <p:nvPicPr>
          <p:cNvPr id="6" name="Picture 5" descr="Chart, line chart&#10;&#10;Description automatically generated">
            <a:extLst>
              <a:ext uri="{FF2B5EF4-FFF2-40B4-BE49-F238E27FC236}">
                <a16:creationId xmlns:a16="http://schemas.microsoft.com/office/drawing/2014/main" id="{B5131CF0-B4C9-435C-AE52-09735EACDD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595" y="-176213"/>
            <a:ext cx="7103353" cy="7210425"/>
          </a:xfrm>
          <a:prstGeom prst="rect">
            <a:avLst/>
          </a:prstGeom>
          <a:effectLst>
            <a:outerShdw blurRad="50800" dist="50800" dir="5400000" algn="ctr" rotWithShape="0">
              <a:srgbClr val="000000"/>
            </a:outerShdw>
            <a:softEdge rad="330200"/>
          </a:effectLst>
        </p:spPr>
      </p:pic>
      <p:sp>
        <p:nvSpPr>
          <p:cNvPr id="9" name="TextBox 8">
            <a:extLst>
              <a:ext uri="{FF2B5EF4-FFF2-40B4-BE49-F238E27FC236}">
                <a16:creationId xmlns:a16="http://schemas.microsoft.com/office/drawing/2014/main" id="{75680E1F-AF20-4692-9923-EC740D91FF7A}"/>
              </a:ext>
            </a:extLst>
          </p:cNvPr>
          <p:cNvSpPr txBox="1"/>
          <p:nvPr/>
        </p:nvSpPr>
        <p:spPr>
          <a:xfrm>
            <a:off x="7103353" y="854188"/>
            <a:ext cx="3408005" cy="1754326"/>
          </a:xfrm>
          <a:prstGeom prst="rect">
            <a:avLst/>
          </a:prstGeom>
          <a:noFill/>
        </p:spPr>
        <p:txBody>
          <a:bodyPr wrap="square">
            <a:spAutoFit/>
          </a:bodyPr>
          <a:lstStyle/>
          <a:p>
            <a:r>
              <a:rPr lang="en-US" sz="5400" b="1" dirty="0">
                <a:effectLst/>
                <a:latin typeface="Adobe Gothic Std B" panose="020B0800000000000000" pitchFamily="34" charset="-128"/>
                <a:ea typeface="Adobe Gothic Std B" panose="020B0800000000000000" pitchFamily="34" charset="-128"/>
              </a:rPr>
              <a:t>KNN model</a:t>
            </a:r>
            <a:endParaRPr lang="en-US" sz="5400" dirty="0">
              <a:latin typeface="Adobe Gothic Std B" panose="020B0800000000000000" pitchFamily="34" charset="-128"/>
              <a:ea typeface="Adobe Gothic Std B" panose="020B0800000000000000" pitchFamily="34" charset="-128"/>
            </a:endParaRPr>
          </a:p>
        </p:txBody>
      </p:sp>
      <p:sp>
        <p:nvSpPr>
          <p:cNvPr id="2" name="Title 1">
            <a:extLst>
              <a:ext uri="{FF2B5EF4-FFF2-40B4-BE49-F238E27FC236}">
                <a16:creationId xmlns:a16="http://schemas.microsoft.com/office/drawing/2014/main" id="{20F3D81A-5D63-40DF-9DAF-D485F2EC94BC}"/>
              </a:ext>
            </a:extLst>
          </p:cNvPr>
          <p:cNvSpPr>
            <a:spLocks noGrp="1"/>
          </p:cNvSpPr>
          <p:nvPr>
            <p:ph type="title"/>
          </p:nvPr>
        </p:nvSpPr>
        <p:spPr>
          <a:xfrm>
            <a:off x="861505" y="2213184"/>
            <a:ext cx="3311917" cy="2013583"/>
          </a:xfrm>
        </p:spPr>
        <p:txBody>
          <a:bodyPr vert="horz" lIns="91440" tIns="45720" rIns="91440" bIns="45720" rtlCol="0" anchor="ctr">
            <a:normAutofit fontScale="90000"/>
          </a:bodyPr>
          <a:lstStyle/>
          <a:p>
            <a:pPr marL="0" marR="0" algn="just">
              <a:spcAft>
                <a:spcPts val="800"/>
              </a:spcAft>
            </a:pPr>
            <a:br>
              <a:rPr lang="en-US" b="1" kern="1200" dirty="0">
                <a:effectLst/>
                <a:latin typeface="Adobe Garamond Pro Bold" panose="02020702060506020403" pitchFamily="18" charset="0"/>
              </a:rPr>
            </a:br>
            <a:r>
              <a:rPr lang="en-US" sz="2000" b="1" kern="1200" dirty="0">
                <a:effectLst/>
                <a:latin typeface="+mj-lt"/>
                <a:ea typeface="+mj-ea"/>
                <a:cs typeface="+mj-cs"/>
              </a:rPr>
              <a:t>it is a classification algorithm that is used to predict based on a binary variable that contains data as 1(yes, or we can say success) or 0(no or we can say failure)</a:t>
            </a:r>
            <a:br>
              <a:rPr lang="en-US" sz="2000" b="1" kern="1200" dirty="0">
                <a:effectLst/>
                <a:latin typeface="+mj-lt"/>
                <a:ea typeface="+mj-ea"/>
                <a:cs typeface="+mj-cs"/>
              </a:rPr>
            </a:br>
            <a:r>
              <a:rPr lang="en-US" sz="2000" b="1" kern="1200" dirty="0">
                <a:effectLst/>
                <a:latin typeface="+mj-lt"/>
                <a:ea typeface="+mj-ea"/>
                <a:cs typeface="+mj-cs"/>
              </a:rPr>
              <a:t>If it is above 0.5 value, the answer could be yes means more possibility</a:t>
            </a:r>
            <a:br>
              <a:rPr lang="en-US" sz="2000" b="1" kern="1200" dirty="0">
                <a:effectLst/>
                <a:latin typeface="+mj-lt"/>
                <a:ea typeface="+mj-ea"/>
                <a:cs typeface="+mj-cs"/>
              </a:rPr>
            </a:br>
            <a:endParaRPr lang="en-US" sz="2000" b="1" kern="1200" dirty="0">
              <a:latin typeface="+mj-lt"/>
              <a:ea typeface="+mj-ea"/>
              <a:cs typeface="+mj-cs"/>
            </a:endParaRPr>
          </a:p>
        </p:txBody>
      </p:sp>
      <p:sp>
        <p:nvSpPr>
          <p:cNvPr id="4" name="TextBox 3">
            <a:extLst>
              <a:ext uri="{FF2B5EF4-FFF2-40B4-BE49-F238E27FC236}">
                <a16:creationId xmlns:a16="http://schemas.microsoft.com/office/drawing/2014/main" id="{445CC471-1B95-4C82-BFFC-1EAEC57162C6}"/>
              </a:ext>
            </a:extLst>
          </p:cNvPr>
          <p:cNvSpPr txBox="1"/>
          <p:nvPr/>
        </p:nvSpPr>
        <p:spPr>
          <a:xfrm>
            <a:off x="736416" y="441279"/>
            <a:ext cx="3311917" cy="1754326"/>
          </a:xfrm>
          <a:prstGeom prst="rect">
            <a:avLst/>
          </a:prstGeom>
          <a:noFill/>
        </p:spPr>
        <p:txBody>
          <a:bodyPr wrap="square" rtlCol="0">
            <a:spAutoFit/>
          </a:bodyPr>
          <a:lstStyle/>
          <a:p>
            <a:r>
              <a:rPr lang="en-US" sz="5400" b="1" kern="1200" dirty="0">
                <a:effectLst/>
                <a:latin typeface="Adobe Garamond Pro Bold" panose="02020702060506020403" pitchFamily="18" charset="0"/>
              </a:rPr>
              <a:t>Logistic regression</a:t>
            </a:r>
            <a:endParaRPr lang="en-US" sz="5400" dirty="0">
              <a:latin typeface="Adobe Garamond Pro Bold" panose="02020702060506020403" pitchFamily="18" charset="0"/>
            </a:endParaRPr>
          </a:p>
        </p:txBody>
      </p:sp>
    </p:spTree>
    <p:extLst>
      <p:ext uri="{BB962C8B-B14F-4D97-AF65-F5344CB8AC3E}">
        <p14:creationId xmlns:p14="http://schemas.microsoft.com/office/powerpoint/2010/main" val="38024102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E35B8C-48C6-4BEE-9E8F-84F9BBDFA247}"/>
              </a:ext>
            </a:extLst>
          </p:cNvPr>
          <p:cNvSpPr>
            <a:spLocks noGrp="1"/>
          </p:cNvSpPr>
          <p:nvPr>
            <p:ph type="title"/>
          </p:nvPr>
        </p:nvSpPr>
        <p:spPr>
          <a:xfrm>
            <a:off x="1028700" y="1967266"/>
            <a:ext cx="2628900" cy="2547257"/>
          </a:xfrm>
          <a:noFill/>
        </p:spPr>
        <p:txBody>
          <a:bodyPr vert="horz" lIns="91440" tIns="45720" rIns="91440" bIns="45720" rtlCol="0" anchor="ctr">
            <a:normAutofit fontScale="90000"/>
          </a:bodyPr>
          <a:lstStyle/>
          <a:p>
            <a:pPr algn="ctr"/>
            <a:r>
              <a:rPr lang="en-US" sz="1600" b="0" i="0" kern="1200" dirty="0">
                <a:solidFill>
                  <a:srgbClr val="FFFFFF"/>
                </a:solidFill>
                <a:effectLst/>
                <a:latin typeface="Times New Roman" panose="02020603050405020304" pitchFamily="18" charset="0"/>
                <a:cs typeface="Times New Roman" panose="02020603050405020304" pitchFamily="18" charset="0"/>
              </a:rPr>
              <a:t>This is most used in regression and classification problems it is supervised by machine learning. In this decision, trees are built of different kind of samples and take most votes to get an average in terms of regression and classifications</a:t>
            </a:r>
            <a:r>
              <a:rPr lang="en-US" sz="1600" kern="1200" dirty="0">
                <a:solidFill>
                  <a:srgbClr val="FFFFFF"/>
                </a:solidFill>
                <a:latin typeface="Times New Roman" panose="02020603050405020304" pitchFamily="18" charset="0"/>
                <a:cs typeface="Times New Roman" panose="02020603050405020304" pitchFamily="18" charset="0"/>
              </a:rPr>
              <a:t>. An example is shown in the </a:t>
            </a:r>
            <a:r>
              <a:rPr lang="en-US" sz="1600" dirty="0">
                <a:solidFill>
                  <a:srgbClr val="FFFFFF"/>
                </a:solidFill>
                <a:latin typeface="Times New Roman" panose="02020603050405020304" pitchFamily="18" charset="0"/>
                <a:cs typeface="Times New Roman" panose="02020603050405020304" pitchFamily="18" charset="0"/>
              </a:rPr>
              <a:t>picture</a:t>
            </a:r>
            <a:br>
              <a:rPr lang="en-US" sz="1600" b="0" i="0" kern="1200" dirty="0">
                <a:solidFill>
                  <a:srgbClr val="FFFFFF"/>
                </a:solidFill>
                <a:effectLst/>
                <a:latin typeface="Times New Roman" panose="02020603050405020304" pitchFamily="18" charset="0"/>
                <a:cs typeface="Times New Roman" panose="02020603050405020304" pitchFamily="18" charset="0"/>
              </a:rPr>
            </a:br>
            <a:endParaRPr lang="en-US" sz="1600" kern="1200" dirty="0">
              <a:solidFill>
                <a:srgbClr val="FFFFFF"/>
              </a:solidFill>
              <a:latin typeface="Times New Roman" panose="02020603050405020304" pitchFamily="18" charset="0"/>
              <a:cs typeface="Times New Roman" panose="02020603050405020304" pitchFamily="18" charset="0"/>
            </a:endParaRPr>
          </a:p>
        </p:txBody>
      </p:sp>
      <p:pic>
        <p:nvPicPr>
          <p:cNvPr id="4" name="Picture 3" descr="Diagram, schematic&#10;&#10;Description automatically generated">
            <a:extLst>
              <a:ext uri="{FF2B5EF4-FFF2-40B4-BE49-F238E27FC236}">
                <a16:creationId xmlns:a16="http://schemas.microsoft.com/office/drawing/2014/main" id="{96ECA64B-40F1-4462-B23E-D44333BF4C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6423" y="643466"/>
            <a:ext cx="6682486" cy="5568739"/>
          </a:xfrm>
          <a:prstGeom prst="rect">
            <a:avLst/>
          </a:prstGeom>
        </p:spPr>
      </p:pic>
      <p:sp>
        <p:nvSpPr>
          <p:cNvPr id="5" name="TextBox 4">
            <a:extLst>
              <a:ext uri="{FF2B5EF4-FFF2-40B4-BE49-F238E27FC236}">
                <a16:creationId xmlns:a16="http://schemas.microsoft.com/office/drawing/2014/main" id="{495E6C30-A439-4780-AF50-E54B318F7B12}"/>
              </a:ext>
            </a:extLst>
          </p:cNvPr>
          <p:cNvSpPr txBox="1"/>
          <p:nvPr/>
        </p:nvSpPr>
        <p:spPr>
          <a:xfrm>
            <a:off x="361950" y="551027"/>
            <a:ext cx="5734050" cy="923330"/>
          </a:xfrm>
          <a:prstGeom prst="rect">
            <a:avLst/>
          </a:prstGeom>
          <a:noFill/>
        </p:spPr>
        <p:txBody>
          <a:bodyPr wrap="square" rtlCol="0">
            <a:spAutoFit/>
          </a:bodyPr>
          <a:lstStyle/>
          <a:p>
            <a:r>
              <a:rPr lang="en-US" sz="5400" b="0" i="0" kern="1200" dirty="0">
                <a:solidFill>
                  <a:schemeClr val="tx1"/>
                </a:solidFill>
                <a:effectLst/>
                <a:latin typeface="Adobe Gothic Std B" panose="020B0800000000000000" pitchFamily="34" charset="-128"/>
                <a:ea typeface="Adobe Gothic Std B" panose="020B0800000000000000" pitchFamily="34" charset="-128"/>
                <a:cs typeface="+mj-cs"/>
              </a:rPr>
              <a:t>Random forest</a:t>
            </a:r>
            <a:endParaRPr lang="en-US" sz="5400" dirty="0">
              <a:latin typeface="Adobe Gothic Std B" panose="020B0800000000000000" pitchFamily="34" charset="-128"/>
              <a:ea typeface="Adobe Gothic Std B" panose="020B0800000000000000" pitchFamily="34" charset="-128"/>
            </a:endParaRPr>
          </a:p>
        </p:txBody>
      </p:sp>
    </p:spTree>
    <p:extLst>
      <p:ext uri="{BB962C8B-B14F-4D97-AF65-F5344CB8AC3E}">
        <p14:creationId xmlns:p14="http://schemas.microsoft.com/office/powerpoint/2010/main" val="631623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pic>
        <p:nvPicPr>
          <p:cNvPr id="47" name="Picture 46">
            <a:extLst>
              <a:ext uri="{FF2B5EF4-FFF2-40B4-BE49-F238E27FC236}">
                <a16:creationId xmlns:a16="http://schemas.microsoft.com/office/drawing/2014/main" id="{C6A7CC17-1FDB-45DC-9DAE-DC4269CD73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6207" y="0"/>
            <a:ext cx="4462300" cy="6858000"/>
          </a:xfrm>
          <a:prstGeom prst="rect">
            <a:avLst/>
          </a:prstGeom>
          <a:gradFill>
            <a:gsLst>
              <a:gs pos="0">
                <a:schemeClr val="accent1">
                  <a:lumMod val="60000"/>
                  <a:lumOff val="40000"/>
                </a:schemeClr>
              </a:gs>
              <a:gs pos="0">
                <a:schemeClr val="accent3">
                  <a:lumMod val="75000"/>
                </a:schemeClr>
              </a:gs>
              <a:gs pos="0">
                <a:schemeClr val="bg1"/>
              </a:gs>
              <a:gs pos="79000">
                <a:schemeClr val="tx2">
                  <a:lumMod val="40000"/>
                  <a:lumOff val="60000"/>
                </a:schemeClr>
              </a:gs>
            </a:gsLst>
            <a:lin ang="10800000" scaled="1"/>
          </a:gradFill>
          <a:effectLst>
            <a:outerShdw blurRad="50800" dist="50800" dir="5400000" algn="ctr" rotWithShape="0">
              <a:srgbClr val="000000"/>
            </a:outerShdw>
          </a:effectLst>
        </p:spPr>
      </p:pic>
      <p:sp>
        <p:nvSpPr>
          <p:cNvPr id="4" name="Rectangle 3">
            <a:extLst>
              <a:ext uri="{FF2B5EF4-FFF2-40B4-BE49-F238E27FC236}">
                <a16:creationId xmlns:a16="http://schemas.microsoft.com/office/drawing/2014/main" id="{799CBFFC-7EE0-433B-8430-B6EA72A1E6A8}"/>
              </a:ext>
            </a:extLst>
          </p:cNvPr>
          <p:cNvSpPr/>
          <p:nvPr/>
        </p:nvSpPr>
        <p:spPr>
          <a:xfrm>
            <a:off x="0" y="0"/>
            <a:ext cx="7716416" cy="6858000"/>
          </a:xfrm>
          <a:prstGeom prst="rect">
            <a:avLst/>
          </a:prstGeom>
          <a:gradFill flip="none" rotWithShape="1">
            <a:gsLst>
              <a:gs pos="0">
                <a:schemeClr val="accent1">
                  <a:lumMod val="60000"/>
                  <a:lumOff val="40000"/>
                </a:schemeClr>
              </a:gs>
              <a:gs pos="0">
                <a:schemeClr val="accent3">
                  <a:lumMod val="75000"/>
                </a:schemeClr>
              </a:gs>
              <a:gs pos="0">
                <a:schemeClr val="bg1"/>
              </a:gs>
              <a:gs pos="53000">
                <a:schemeClr val="tx2">
                  <a:lumMod val="40000"/>
                  <a:lumOff val="60000"/>
                </a:schemeClr>
              </a:gs>
            </a:gsLst>
            <a:lin ang="10800000" scaled="1"/>
            <a:tileRect/>
          </a:gradFill>
          <a:ln>
            <a:noFill/>
          </a:ln>
          <a:effectLst>
            <a:outerShdw blurRad="50800" dist="101600" dir="900000" algn="tl" rotWithShape="0">
              <a:prstClr val="black">
                <a:alpha val="40000"/>
              </a:prstClr>
            </a:outerShdw>
            <a:softEdge rad="0"/>
          </a:effectLst>
          <a:scene3d>
            <a:camera prst="orthographicFront"/>
            <a:lightRig rig="brightRoom"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43" descr="A picture containing outdoor, sky, building, yellow&#10;&#10;Description automatically generated">
            <a:extLst>
              <a:ext uri="{FF2B5EF4-FFF2-40B4-BE49-F238E27FC236}">
                <a16:creationId xmlns:a16="http://schemas.microsoft.com/office/drawing/2014/main" id="{7C1DD721-A579-4C92-8798-1EE57219CE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76" y="-140454"/>
            <a:ext cx="7716416" cy="6858000"/>
          </a:xfrm>
          <a:prstGeom prst="rect">
            <a:avLst/>
          </a:prstGeom>
        </p:spPr>
      </p:pic>
      <p:sp>
        <p:nvSpPr>
          <p:cNvPr id="5" name="Rectangle 4">
            <a:extLst>
              <a:ext uri="{FF2B5EF4-FFF2-40B4-BE49-F238E27FC236}">
                <a16:creationId xmlns:a16="http://schemas.microsoft.com/office/drawing/2014/main" id="{8BB118BF-26E3-4987-A373-931AD546A39C}"/>
              </a:ext>
            </a:extLst>
          </p:cNvPr>
          <p:cNvSpPr/>
          <p:nvPr/>
        </p:nvSpPr>
        <p:spPr>
          <a:xfrm>
            <a:off x="-186032" y="1888163"/>
            <a:ext cx="6288833" cy="2800767"/>
          </a:xfrm>
          <a:prstGeom prst="rect">
            <a:avLst/>
          </a:prstGeom>
          <a:noFill/>
        </p:spPr>
        <p:txBody>
          <a:bodyPr wrap="square" lIns="91440" tIns="45720" rIns="91440" bIns="45720">
            <a:spAutoFit/>
          </a:bodyPr>
          <a:lstStyle/>
          <a:p>
            <a:pPr algn="ctr"/>
            <a:r>
              <a:rPr lang="en-US" sz="8800" b="0" cap="none" spc="0" dirty="0">
                <a:ln w="0"/>
                <a:solidFill>
                  <a:schemeClr val="bg1"/>
                </a:solidFill>
                <a:effectLst>
                  <a:outerShdw blurRad="38100" dist="19050" dir="2700000" algn="tl" rotWithShape="0">
                    <a:schemeClr val="dk1">
                      <a:alpha val="40000"/>
                    </a:schemeClr>
                  </a:outerShdw>
                </a:effectLst>
                <a:latin typeface="Forte" panose="03060902040502070203" pitchFamily="66" charset="0"/>
              </a:rPr>
              <a:t>TABLE OF </a:t>
            </a:r>
          </a:p>
          <a:p>
            <a:pPr algn="ctr"/>
            <a:r>
              <a:rPr lang="en-US" sz="8800" b="0" cap="none" spc="0" dirty="0">
                <a:ln w="0"/>
                <a:solidFill>
                  <a:schemeClr val="bg1"/>
                </a:solidFill>
                <a:effectLst>
                  <a:outerShdw blurRad="38100" dist="19050" dir="2700000" algn="tl" rotWithShape="0">
                    <a:schemeClr val="dk1">
                      <a:alpha val="40000"/>
                    </a:schemeClr>
                  </a:outerShdw>
                </a:effectLst>
                <a:latin typeface="Forte" panose="03060902040502070203" pitchFamily="66" charset="0"/>
              </a:rPr>
              <a:t>CONTENTS</a:t>
            </a:r>
          </a:p>
        </p:txBody>
      </p:sp>
      <p:cxnSp>
        <p:nvCxnSpPr>
          <p:cNvPr id="7" name="Straight Connector 6">
            <a:extLst>
              <a:ext uri="{FF2B5EF4-FFF2-40B4-BE49-F238E27FC236}">
                <a16:creationId xmlns:a16="http://schemas.microsoft.com/office/drawing/2014/main" id="{944E677D-B6FB-4C0D-8004-98B2B55560DB}"/>
              </a:ext>
            </a:extLst>
          </p:cNvPr>
          <p:cNvCxnSpPr>
            <a:cxnSpLocks/>
          </p:cNvCxnSpPr>
          <p:nvPr/>
        </p:nvCxnSpPr>
        <p:spPr>
          <a:xfrm>
            <a:off x="7179400" y="-137160"/>
            <a:ext cx="0" cy="6858000"/>
          </a:xfrm>
          <a:prstGeom prst="line">
            <a:avLst/>
          </a:prstGeom>
          <a:ln w="38100">
            <a:prstDash val="dash"/>
          </a:ln>
        </p:spPr>
        <p:style>
          <a:lnRef idx="1">
            <a:schemeClr val="dk1"/>
          </a:lnRef>
          <a:fillRef idx="0">
            <a:schemeClr val="dk1"/>
          </a:fillRef>
          <a:effectRef idx="0">
            <a:schemeClr val="dk1"/>
          </a:effectRef>
          <a:fontRef idx="minor">
            <a:schemeClr val="tx1"/>
          </a:fontRef>
        </p:style>
      </p:cxnSp>
      <p:sp>
        <p:nvSpPr>
          <p:cNvPr id="13" name="Freeform: Shape 12">
            <a:extLst>
              <a:ext uri="{FF2B5EF4-FFF2-40B4-BE49-F238E27FC236}">
                <a16:creationId xmlns:a16="http://schemas.microsoft.com/office/drawing/2014/main" id="{07E81AEA-5A4E-4244-806F-008B35CC7FE8}"/>
              </a:ext>
            </a:extLst>
          </p:cNvPr>
          <p:cNvSpPr/>
          <p:nvPr/>
        </p:nvSpPr>
        <p:spPr>
          <a:xfrm>
            <a:off x="6172045" y="-27931"/>
            <a:ext cx="1807810" cy="955166"/>
          </a:xfrm>
          <a:custGeom>
            <a:avLst/>
            <a:gdLst>
              <a:gd name="connsiteX0" fmla="*/ 616226 w 2570922"/>
              <a:gd name="connsiteY0" fmla="*/ 100402 h 955166"/>
              <a:gd name="connsiteX1" fmla="*/ 616226 w 2570922"/>
              <a:gd name="connsiteY1" fmla="*/ 202742 h 955166"/>
              <a:gd name="connsiteX2" fmla="*/ 2570922 w 2570922"/>
              <a:gd name="connsiteY2" fmla="*/ 202742 h 955166"/>
              <a:gd name="connsiteX3" fmla="*/ 2570922 w 2570922"/>
              <a:gd name="connsiteY3" fmla="*/ 818968 h 955166"/>
              <a:gd name="connsiteX4" fmla="*/ 616226 w 2570922"/>
              <a:gd name="connsiteY4" fmla="*/ 818968 h 955166"/>
              <a:gd name="connsiteX5" fmla="*/ 616226 w 2570922"/>
              <a:gd name="connsiteY5" fmla="*/ 955166 h 955166"/>
              <a:gd name="connsiteX6" fmla="*/ 0 w 2570922"/>
              <a:gd name="connsiteY6" fmla="*/ 527784 h 955166"/>
              <a:gd name="connsiteX7" fmla="*/ 2270883 w 2570922"/>
              <a:gd name="connsiteY7" fmla="*/ 0 h 955166"/>
              <a:gd name="connsiteX8" fmla="*/ 2570922 w 2570922"/>
              <a:gd name="connsiteY8" fmla="*/ 200803 h 955166"/>
              <a:gd name="connsiteX9" fmla="*/ 2270883 w 2570922"/>
              <a:gd name="connsiteY9" fmla="*/ 200803 h 955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70922" h="955166">
                <a:moveTo>
                  <a:pt x="616226" y="100402"/>
                </a:moveTo>
                <a:lnTo>
                  <a:pt x="616226" y="202742"/>
                </a:lnTo>
                <a:lnTo>
                  <a:pt x="2570922" y="202742"/>
                </a:lnTo>
                <a:lnTo>
                  <a:pt x="2570922" y="818968"/>
                </a:lnTo>
                <a:lnTo>
                  <a:pt x="616226" y="818968"/>
                </a:lnTo>
                <a:lnTo>
                  <a:pt x="616226" y="955166"/>
                </a:lnTo>
                <a:lnTo>
                  <a:pt x="0" y="527784"/>
                </a:lnTo>
                <a:close/>
                <a:moveTo>
                  <a:pt x="2270883" y="0"/>
                </a:moveTo>
                <a:lnTo>
                  <a:pt x="2570922" y="200803"/>
                </a:lnTo>
                <a:lnTo>
                  <a:pt x="2270883" y="200803"/>
                </a:lnTo>
                <a:close/>
              </a:path>
            </a:pathLst>
          </a:custGeom>
          <a:ln>
            <a:noFill/>
          </a:ln>
          <a:effectLst>
            <a:outerShdw blurRad="190500" dist="228600" dir="2700000" algn="ctr">
              <a:srgbClr val="000000">
                <a:alpha val="30000"/>
              </a:srgbClr>
            </a:outerShdw>
          </a:effectLst>
          <a:scene3d>
            <a:camera prst="obliqueBottomRight"/>
            <a:lightRig rig="glow" dir="t">
              <a:rot lat="0" lon="0" rev="4800000"/>
            </a:lightRig>
          </a:scene3d>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003DF40C-207D-4712-BDCF-6A009475A2FE}"/>
              </a:ext>
            </a:extLst>
          </p:cNvPr>
          <p:cNvSpPr/>
          <p:nvPr/>
        </p:nvSpPr>
        <p:spPr>
          <a:xfrm>
            <a:off x="6147979" y="885773"/>
            <a:ext cx="1807810" cy="955166"/>
          </a:xfrm>
          <a:custGeom>
            <a:avLst/>
            <a:gdLst>
              <a:gd name="connsiteX0" fmla="*/ 616226 w 2570922"/>
              <a:gd name="connsiteY0" fmla="*/ 100402 h 955166"/>
              <a:gd name="connsiteX1" fmla="*/ 616226 w 2570922"/>
              <a:gd name="connsiteY1" fmla="*/ 202742 h 955166"/>
              <a:gd name="connsiteX2" fmla="*/ 2570922 w 2570922"/>
              <a:gd name="connsiteY2" fmla="*/ 202742 h 955166"/>
              <a:gd name="connsiteX3" fmla="*/ 2570922 w 2570922"/>
              <a:gd name="connsiteY3" fmla="*/ 818968 h 955166"/>
              <a:gd name="connsiteX4" fmla="*/ 616226 w 2570922"/>
              <a:gd name="connsiteY4" fmla="*/ 818968 h 955166"/>
              <a:gd name="connsiteX5" fmla="*/ 616226 w 2570922"/>
              <a:gd name="connsiteY5" fmla="*/ 955166 h 955166"/>
              <a:gd name="connsiteX6" fmla="*/ 0 w 2570922"/>
              <a:gd name="connsiteY6" fmla="*/ 527784 h 955166"/>
              <a:gd name="connsiteX7" fmla="*/ 2270883 w 2570922"/>
              <a:gd name="connsiteY7" fmla="*/ 0 h 955166"/>
              <a:gd name="connsiteX8" fmla="*/ 2570922 w 2570922"/>
              <a:gd name="connsiteY8" fmla="*/ 200803 h 955166"/>
              <a:gd name="connsiteX9" fmla="*/ 2270883 w 2570922"/>
              <a:gd name="connsiteY9" fmla="*/ 200803 h 955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70922" h="955166">
                <a:moveTo>
                  <a:pt x="616226" y="100402"/>
                </a:moveTo>
                <a:lnTo>
                  <a:pt x="616226" y="202742"/>
                </a:lnTo>
                <a:lnTo>
                  <a:pt x="2570922" y="202742"/>
                </a:lnTo>
                <a:lnTo>
                  <a:pt x="2570922" y="818968"/>
                </a:lnTo>
                <a:lnTo>
                  <a:pt x="616226" y="818968"/>
                </a:lnTo>
                <a:lnTo>
                  <a:pt x="616226" y="955166"/>
                </a:lnTo>
                <a:lnTo>
                  <a:pt x="0" y="527784"/>
                </a:lnTo>
                <a:close/>
                <a:moveTo>
                  <a:pt x="2270883" y="0"/>
                </a:moveTo>
                <a:lnTo>
                  <a:pt x="2570922" y="200803"/>
                </a:lnTo>
                <a:lnTo>
                  <a:pt x="2270883" y="200803"/>
                </a:lnTo>
                <a:close/>
              </a:path>
            </a:pathLst>
          </a:custGeom>
          <a:solidFill>
            <a:schemeClr val="accent2"/>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wrap="square" rtlCol="0" anchor="ctr">
            <a:noAutofit/>
          </a:bodyPr>
          <a:lstStyle/>
          <a:p>
            <a:pPr algn="ctr"/>
            <a:endParaRPr lang="en-US"/>
          </a:p>
        </p:txBody>
      </p:sp>
      <p:sp>
        <p:nvSpPr>
          <p:cNvPr id="36" name="Freeform: Shape 35">
            <a:extLst>
              <a:ext uri="{FF2B5EF4-FFF2-40B4-BE49-F238E27FC236}">
                <a16:creationId xmlns:a16="http://schemas.microsoft.com/office/drawing/2014/main" id="{A30F547F-DAB1-45E8-BA6D-81038E8E846C}"/>
              </a:ext>
            </a:extLst>
          </p:cNvPr>
          <p:cNvSpPr/>
          <p:nvPr/>
        </p:nvSpPr>
        <p:spPr>
          <a:xfrm>
            <a:off x="6172045" y="1746497"/>
            <a:ext cx="1807810" cy="955166"/>
          </a:xfrm>
          <a:custGeom>
            <a:avLst/>
            <a:gdLst>
              <a:gd name="connsiteX0" fmla="*/ 616226 w 2570922"/>
              <a:gd name="connsiteY0" fmla="*/ 100402 h 955166"/>
              <a:gd name="connsiteX1" fmla="*/ 616226 w 2570922"/>
              <a:gd name="connsiteY1" fmla="*/ 202742 h 955166"/>
              <a:gd name="connsiteX2" fmla="*/ 2570922 w 2570922"/>
              <a:gd name="connsiteY2" fmla="*/ 202742 h 955166"/>
              <a:gd name="connsiteX3" fmla="*/ 2570922 w 2570922"/>
              <a:gd name="connsiteY3" fmla="*/ 818968 h 955166"/>
              <a:gd name="connsiteX4" fmla="*/ 616226 w 2570922"/>
              <a:gd name="connsiteY4" fmla="*/ 818968 h 955166"/>
              <a:gd name="connsiteX5" fmla="*/ 616226 w 2570922"/>
              <a:gd name="connsiteY5" fmla="*/ 955166 h 955166"/>
              <a:gd name="connsiteX6" fmla="*/ 0 w 2570922"/>
              <a:gd name="connsiteY6" fmla="*/ 527784 h 955166"/>
              <a:gd name="connsiteX7" fmla="*/ 2270883 w 2570922"/>
              <a:gd name="connsiteY7" fmla="*/ 0 h 955166"/>
              <a:gd name="connsiteX8" fmla="*/ 2570922 w 2570922"/>
              <a:gd name="connsiteY8" fmla="*/ 200803 h 955166"/>
              <a:gd name="connsiteX9" fmla="*/ 2270883 w 2570922"/>
              <a:gd name="connsiteY9" fmla="*/ 200803 h 955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70922" h="955166">
                <a:moveTo>
                  <a:pt x="616226" y="100402"/>
                </a:moveTo>
                <a:lnTo>
                  <a:pt x="616226" y="202742"/>
                </a:lnTo>
                <a:lnTo>
                  <a:pt x="2570922" y="202742"/>
                </a:lnTo>
                <a:lnTo>
                  <a:pt x="2570922" y="818968"/>
                </a:lnTo>
                <a:lnTo>
                  <a:pt x="616226" y="818968"/>
                </a:lnTo>
                <a:lnTo>
                  <a:pt x="616226" y="955166"/>
                </a:lnTo>
                <a:lnTo>
                  <a:pt x="0" y="527784"/>
                </a:lnTo>
                <a:close/>
                <a:moveTo>
                  <a:pt x="2270883" y="0"/>
                </a:moveTo>
                <a:lnTo>
                  <a:pt x="2570922" y="200803"/>
                </a:lnTo>
                <a:lnTo>
                  <a:pt x="2270883" y="200803"/>
                </a:lnTo>
                <a:close/>
              </a:path>
            </a:pathLst>
          </a:custGeom>
          <a:solidFill>
            <a:schemeClr val="accent6">
              <a:lumMod val="75000"/>
            </a:schemeClr>
          </a:solidFill>
          <a:ln>
            <a:noFill/>
          </a:ln>
          <a:effectLst>
            <a:outerShdw blurRad="190500" dist="228600" dir="2700000" algn="ctr">
              <a:srgbClr val="000000">
                <a:alpha val="30000"/>
              </a:srgbClr>
            </a:outerShdw>
          </a:effectLst>
          <a:scene3d>
            <a:camera prst="obliqueBottomRight"/>
            <a:lightRig rig="glow" dir="t">
              <a:rot lat="0" lon="0" rev="4800000"/>
            </a:lightRig>
          </a:scene3d>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wrap="square" rtlCol="0" anchor="ctr">
            <a:noAutofit/>
          </a:bodyPr>
          <a:lstStyle/>
          <a:p>
            <a:pPr algn="ctr"/>
            <a:r>
              <a:rPr lang="en-US" sz="1800" b="1" dirty="0">
                <a:solidFill>
                  <a:schemeClr val="tx1">
                    <a:lumMod val="95000"/>
                    <a:lumOff val="5000"/>
                  </a:schemeClr>
                </a:solidFill>
                <a:latin typeface="Exotc350 Bd BT" panose="04030805050B02020A03" pitchFamily="82" charset="0"/>
              </a:rPr>
              <a:t>     03</a:t>
            </a:r>
            <a:endParaRPr lang="en-US" dirty="0"/>
          </a:p>
        </p:txBody>
      </p:sp>
      <p:sp>
        <p:nvSpPr>
          <p:cNvPr id="41" name="TextBox 40">
            <a:extLst>
              <a:ext uri="{FF2B5EF4-FFF2-40B4-BE49-F238E27FC236}">
                <a16:creationId xmlns:a16="http://schemas.microsoft.com/office/drawing/2014/main" id="{716A2CB5-7FC1-461E-B826-099EFD8191D5}"/>
              </a:ext>
            </a:extLst>
          </p:cNvPr>
          <p:cNvSpPr txBox="1"/>
          <p:nvPr/>
        </p:nvSpPr>
        <p:spPr>
          <a:xfrm>
            <a:off x="6946585" y="253002"/>
            <a:ext cx="513236" cy="400110"/>
          </a:xfrm>
          <a:prstGeom prst="rect">
            <a:avLst/>
          </a:prstGeom>
          <a:noFill/>
        </p:spPr>
        <p:txBody>
          <a:bodyPr wrap="square" rtlCol="0">
            <a:spAutoFit/>
          </a:bodyPr>
          <a:lstStyle/>
          <a:p>
            <a:pPr algn="thaiDist"/>
            <a:r>
              <a:rPr lang="en-US" sz="2000" b="1" dirty="0">
                <a:solidFill>
                  <a:schemeClr val="tx1">
                    <a:lumMod val="95000"/>
                    <a:lumOff val="5000"/>
                  </a:schemeClr>
                </a:solidFill>
                <a:latin typeface="Exotc350 Bd BT" panose="04030805050B02020A03" pitchFamily="82" charset="0"/>
              </a:rPr>
              <a:t>01</a:t>
            </a:r>
          </a:p>
        </p:txBody>
      </p:sp>
      <p:sp>
        <p:nvSpPr>
          <p:cNvPr id="42" name="TextBox 41">
            <a:extLst>
              <a:ext uri="{FF2B5EF4-FFF2-40B4-BE49-F238E27FC236}">
                <a16:creationId xmlns:a16="http://schemas.microsoft.com/office/drawing/2014/main" id="{7EBD709A-0E9B-4258-9B67-03383CEB1A07}"/>
              </a:ext>
            </a:extLst>
          </p:cNvPr>
          <p:cNvSpPr txBox="1"/>
          <p:nvPr/>
        </p:nvSpPr>
        <p:spPr>
          <a:xfrm>
            <a:off x="6966245" y="1219265"/>
            <a:ext cx="513236" cy="400110"/>
          </a:xfrm>
          <a:prstGeom prst="rect">
            <a:avLst/>
          </a:prstGeom>
          <a:noFill/>
        </p:spPr>
        <p:txBody>
          <a:bodyPr wrap="square" rtlCol="0">
            <a:spAutoFit/>
          </a:bodyPr>
          <a:lstStyle/>
          <a:p>
            <a:pPr algn="thaiDist"/>
            <a:r>
              <a:rPr lang="en-US" sz="2000" b="1" dirty="0">
                <a:solidFill>
                  <a:schemeClr val="tx1">
                    <a:lumMod val="95000"/>
                    <a:lumOff val="5000"/>
                  </a:schemeClr>
                </a:solidFill>
                <a:latin typeface="Exotc350 Bd BT" panose="04030805050B02020A03" pitchFamily="82" charset="0"/>
              </a:rPr>
              <a:t>02</a:t>
            </a:r>
          </a:p>
        </p:txBody>
      </p:sp>
      <p:sp>
        <p:nvSpPr>
          <p:cNvPr id="50" name="Freeform: Shape 49">
            <a:extLst>
              <a:ext uri="{FF2B5EF4-FFF2-40B4-BE49-F238E27FC236}">
                <a16:creationId xmlns:a16="http://schemas.microsoft.com/office/drawing/2014/main" id="{66BAC861-7BCA-4938-92B0-FD57392DD3C1}"/>
              </a:ext>
            </a:extLst>
          </p:cNvPr>
          <p:cNvSpPr/>
          <p:nvPr/>
        </p:nvSpPr>
        <p:spPr>
          <a:xfrm>
            <a:off x="6183592" y="2776826"/>
            <a:ext cx="1807810" cy="955166"/>
          </a:xfrm>
          <a:custGeom>
            <a:avLst/>
            <a:gdLst>
              <a:gd name="connsiteX0" fmla="*/ 616226 w 2570922"/>
              <a:gd name="connsiteY0" fmla="*/ 100402 h 955166"/>
              <a:gd name="connsiteX1" fmla="*/ 616226 w 2570922"/>
              <a:gd name="connsiteY1" fmla="*/ 202742 h 955166"/>
              <a:gd name="connsiteX2" fmla="*/ 2570922 w 2570922"/>
              <a:gd name="connsiteY2" fmla="*/ 202742 h 955166"/>
              <a:gd name="connsiteX3" fmla="*/ 2570922 w 2570922"/>
              <a:gd name="connsiteY3" fmla="*/ 818968 h 955166"/>
              <a:gd name="connsiteX4" fmla="*/ 616226 w 2570922"/>
              <a:gd name="connsiteY4" fmla="*/ 818968 h 955166"/>
              <a:gd name="connsiteX5" fmla="*/ 616226 w 2570922"/>
              <a:gd name="connsiteY5" fmla="*/ 955166 h 955166"/>
              <a:gd name="connsiteX6" fmla="*/ 0 w 2570922"/>
              <a:gd name="connsiteY6" fmla="*/ 527784 h 955166"/>
              <a:gd name="connsiteX7" fmla="*/ 2270883 w 2570922"/>
              <a:gd name="connsiteY7" fmla="*/ 0 h 955166"/>
              <a:gd name="connsiteX8" fmla="*/ 2570922 w 2570922"/>
              <a:gd name="connsiteY8" fmla="*/ 200803 h 955166"/>
              <a:gd name="connsiteX9" fmla="*/ 2270883 w 2570922"/>
              <a:gd name="connsiteY9" fmla="*/ 200803 h 955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70922" h="955166">
                <a:moveTo>
                  <a:pt x="616226" y="100402"/>
                </a:moveTo>
                <a:lnTo>
                  <a:pt x="616226" y="202742"/>
                </a:lnTo>
                <a:lnTo>
                  <a:pt x="2570922" y="202742"/>
                </a:lnTo>
                <a:lnTo>
                  <a:pt x="2570922" y="818968"/>
                </a:lnTo>
                <a:lnTo>
                  <a:pt x="616226" y="818968"/>
                </a:lnTo>
                <a:lnTo>
                  <a:pt x="616226" y="955166"/>
                </a:lnTo>
                <a:lnTo>
                  <a:pt x="0" y="527784"/>
                </a:lnTo>
                <a:close/>
                <a:moveTo>
                  <a:pt x="2270883" y="0"/>
                </a:moveTo>
                <a:lnTo>
                  <a:pt x="2570922" y="200803"/>
                </a:lnTo>
                <a:lnTo>
                  <a:pt x="2270883" y="200803"/>
                </a:lnTo>
                <a:close/>
              </a:path>
            </a:pathLst>
          </a:custGeom>
          <a:solidFill>
            <a:schemeClr val="tx2">
              <a:lumMod val="60000"/>
              <a:lumOff val="4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wrap="square" rtlCol="0" anchor="ctr">
            <a:noAutofit/>
          </a:bodyPr>
          <a:lstStyle/>
          <a:p>
            <a:pPr algn="ctr"/>
            <a:r>
              <a:rPr lang="en-US" sz="1800" b="1" dirty="0">
                <a:solidFill>
                  <a:schemeClr val="tx1">
                    <a:lumMod val="95000"/>
                    <a:lumOff val="5000"/>
                  </a:schemeClr>
                </a:solidFill>
                <a:latin typeface="Exotc350 Bd BT" panose="04030805050B02020A03" pitchFamily="82" charset="0"/>
              </a:rPr>
              <a:t>    04</a:t>
            </a:r>
            <a:endParaRPr lang="en-US" dirty="0"/>
          </a:p>
        </p:txBody>
      </p:sp>
      <p:grpSp>
        <p:nvGrpSpPr>
          <p:cNvPr id="55" name="Group 54">
            <a:extLst>
              <a:ext uri="{FF2B5EF4-FFF2-40B4-BE49-F238E27FC236}">
                <a16:creationId xmlns:a16="http://schemas.microsoft.com/office/drawing/2014/main" id="{0A5261B0-F080-415E-8AD9-A911B241C0D9}"/>
              </a:ext>
            </a:extLst>
          </p:cNvPr>
          <p:cNvGrpSpPr/>
          <p:nvPr/>
        </p:nvGrpSpPr>
        <p:grpSpPr>
          <a:xfrm>
            <a:off x="6394629" y="335064"/>
            <a:ext cx="1592566" cy="380278"/>
            <a:chOff x="6422448" y="4180880"/>
            <a:chExt cx="1592566" cy="380278"/>
          </a:xfrm>
        </p:grpSpPr>
        <p:cxnSp>
          <p:nvCxnSpPr>
            <p:cNvPr id="51" name="Straight Connector 50">
              <a:extLst>
                <a:ext uri="{FF2B5EF4-FFF2-40B4-BE49-F238E27FC236}">
                  <a16:creationId xmlns:a16="http://schemas.microsoft.com/office/drawing/2014/main" id="{DA5042EA-8F0F-41E4-ABF8-0E993933A3EC}"/>
                </a:ext>
              </a:extLst>
            </p:cNvPr>
            <p:cNvCxnSpPr>
              <a:cxnSpLocks/>
            </p:cNvCxnSpPr>
            <p:nvPr/>
          </p:nvCxnSpPr>
          <p:spPr>
            <a:xfrm>
              <a:off x="6620817" y="4180880"/>
              <a:ext cx="1363862" cy="0"/>
            </a:xfrm>
            <a:prstGeom prst="line">
              <a:avLst/>
            </a:prstGeom>
            <a:ln w="28575">
              <a:solidFill>
                <a:schemeClr val="bg1"/>
              </a:solidFill>
              <a:prstDash val="lgDash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6173C968-F8F2-4A74-9DFF-00BD92D56665}"/>
                </a:ext>
              </a:extLst>
            </p:cNvPr>
            <p:cNvCxnSpPr>
              <a:cxnSpLocks/>
            </p:cNvCxnSpPr>
            <p:nvPr/>
          </p:nvCxnSpPr>
          <p:spPr>
            <a:xfrm flipH="1">
              <a:off x="6432387" y="4180880"/>
              <a:ext cx="188430" cy="158505"/>
            </a:xfrm>
            <a:prstGeom prst="line">
              <a:avLst/>
            </a:prstGeom>
            <a:ln w="28575">
              <a:solidFill>
                <a:schemeClr val="bg1"/>
              </a:solidFill>
              <a:prstDash val="lgDashDot"/>
            </a:ln>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825F4F12-AA2D-4ADD-81B5-A88537057F7F}"/>
                </a:ext>
              </a:extLst>
            </p:cNvPr>
            <p:cNvCxnSpPr>
              <a:cxnSpLocks/>
            </p:cNvCxnSpPr>
            <p:nvPr/>
          </p:nvCxnSpPr>
          <p:spPr>
            <a:xfrm>
              <a:off x="6422448" y="4339385"/>
              <a:ext cx="231861" cy="221773"/>
            </a:xfrm>
            <a:prstGeom prst="line">
              <a:avLst/>
            </a:prstGeom>
            <a:ln w="28575">
              <a:solidFill>
                <a:schemeClr val="bg1"/>
              </a:solidFill>
              <a:prstDash val="lgDash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4898DA3-F1B9-432B-B512-F58B450C074B}"/>
                </a:ext>
              </a:extLst>
            </p:cNvPr>
            <p:cNvCxnSpPr/>
            <p:nvPr/>
          </p:nvCxnSpPr>
          <p:spPr>
            <a:xfrm>
              <a:off x="6641109" y="4521744"/>
              <a:ext cx="1373905" cy="0"/>
            </a:xfrm>
            <a:prstGeom prst="line">
              <a:avLst/>
            </a:prstGeom>
            <a:ln w="28575">
              <a:solidFill>
                <a:schemeClr val="bg1"/>
              </a:solidFill>
              <a:prstDash val="lgDashDot"/>
            </a:ln>
          </p:spPr>
          <p:style>
            <a:lnRef idx="1">
              <a:schemeClr val="accent1"/>
            </a:lnRef>
            <a:fillRef idx="0">
              <a:schemeClr val="accent1"/>
            </a:fillRef>
            <a:effectRef idx="0">
              <a:schemeClr val="accent1"/>
            </a:effectRef>
            <a:fontRef idx="minor">
              <a:schemeClr val="tx1"/>
            </a:fontRef>
          </p:style>
        </p:cxnSp>
      </p:grpSp>
      <p:grpSp>
        <p:nvGrpSpPr>
          <p:cNvPr id="61" name="Group 60">
            <a:extLst>
              <a:ext uri="{FF2B5EF4-FFF2-40B4-BE49-F238E27FC236}">
                <a16:creationId xmlns:a16="http://schemas.microsoft.com/office/drawing/2014/main" id="{1F324BF7-31AD-4144-BF68-5EA10858BECC}"/>
              </a:ext>
            </a:extLst>
          </p:cNvPr>
          <p:cNvGrpSpPr/>
          <p:nvPr/>
        </p:nvGrpSpPr>
        <p:grpSpPr>
          <a:xfrm>
            <a:off x="6367658" y="1233847"/>
            <a:ext cx="1592566" cy="380278"/>
            <a:chOff x="6422448" y="4180880"/>
            <a:chExt cx="1592566" cy="380278"/>
          </a:xfrm>
          <a:scene3d>
            <a:camera prst="obliqueBottomRight"/>
            <a:lightRig rig="threePt" dir="t"/>
          </a:scene3d>
        </p:grpSpPr>
        <p:cxnSp>
          <p:nvCxnSpPr>
            <p:cNvPr id="62" name="Straight Connector 61">
              <a:extLst>
                <a:ext uri="{FF2B5EF4-FFF2-40B4-BE49-F238E27FC236}">
                  <a16:creationId xmlns:a16="http://schemas.microsoft.com/office/drawing/2014/main" id="{35A7D410-F2AD-4330-919E-97ED036E2717}"/>
                </a:ext>
              </a:extLst>
            </p:cNvPr>
            <p:cNvCxnSpPr>
              <a:cxnSpLocks/>
            </p:cNvCxnSpPr>
            <p:nvPr/>
          </p:nvCxnSpPr>
          <p:spPr>
            <a:xfrm>
              <a:off x="6620817" y="4180880"/>
              <a:ext cx="1363862" cy="0"/>
            </a:xfrm>
            <a:prstGeom prst="line">
              <a:avLst/>
            </a:prstGeom>
            <a:ln w="28575">
              <a:solidFill>
                <a:schemeClr val="bg1"/>
              </a:solidFill>
              <a:prstDash val="lgDash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84521F91-5531-44BC-AF19-CF667DD95293}"/>
                </a:ext>
              </a:extLst>
            </p:cNvPr>
            <p:cNvCxnSpPr>
              <a:cxnSpLocks/>
            </p:cNvCxnSpPr>
            <p:nvPr/>
          </p:nvCxnSpPr>
          <p:spPr>
            <a:xfrm flipH="1">
              <a:off x="6432387" y="4180880"/>
              <a:ext cx="188430" cy="158505"/>
            </a:xfrm>
            <a:prstGeom prst="line">
              <a:avLst/>
            </a:prstGeom>
            <a:ln w="28575">
              <a:solidFill>
                <a:schemeClr val="bg1"/>
              </a:solidFill>
              <a:prstDash val="lgDashDot"/>
            </a:ln>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CD463673-E11C-4358-A8C7-7AB66042C99A}"/>
                </a:ext>
              </a:extLst>
            </p:cNvPr>
            <p:cNvCxnSpPr>
              <a:cxnSpLocks/>
            </p:cNvCxnSpPr>
            <p:nvPr/>
          </p:nvCxnSpPr>
          <p:spPr>
            <a:xfrm>
              <a:off x="6422448" y="4339385"/>
              <a:ext cx="231861" cy="221773"/>
            </a:xfrm>
            <a:prstGeom prst="line">
              <a:avLst/>
            </a:prstGeom>
            <a:ln w="28575">
              <a:solidFill>
                <a:schemeClr val="bg1"/>
              </a:solidFill>
              <a:prstDash val="lgDash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CA2CBF5-2D25-42C2-A058-D04A6E95FBF5}"/>
                </a:ext>
              </a:extLst>
            </p:cNvPr>
            <p:cNvCxnSpPr/>
            <p:nvPr/>
          </p:nvCxnSpPr>
          <p:spPr>
            <a:xfrm>
              <a:off x="6641109" y="4521744"/>
              <a:ext cx="1373905" cy="0"/>
            </a:xfrm>
            <a:prstGeom prst="line">
              <a:avLst/>
            </a:prstGeom>
            <a:ln w="28575">
              <a:solidFill>
                <a:schemeClr val="bg1"/>
              </a:solidFill>
              <a:prstDash val="lgDashDot"/>
            </a:ln>
          </p:spPr>
          <p:style>
            <a:lnRef idx="1">
              <a:schemeClr val="accent1"/>
            </a:lnRef>
            <a:fillRef idx="0">
              <a:schemeClr val="accent1"/>
            </a:fillRef>
            <a:effectRef idx="0">
              <a:schemeClr val="accent1"/>
            </a:effectRef>
            <a:fontRef idx="minor">
              <a:schemeClr val="tx1"/>
            </a:fontRef>
          </p:style>
        </p:cxnSp>
      </p:grpSp>
      <p:grpSp>
        <p:nvGrpSpPr>
          <p:cNvPr id="66" name="Group 65">
            <a:extLst>
              <a:ext uri="{FF2B5EF4-FFF2-40B4-BE49-F238E27FC236}">
                <a16:creationId xmlns:a16="http://schemas.microsoft.com/office/drawing/2014/main" id="{00EF609B-0091-4846-9A8B-27E8360BBF4D}"/>
              </a:ext>
            </a:extLst>
          </p:cNvPr>
          <p:cNvGrpSpPr/>
          <p:nvPr/>
        </p:nvGrpSpPr>
        <p:grpSpPr>
          <a:xfrm>
            <a:off x="6387289" y="2070681"/>
            <a:ext cx="1592566" cy="380278"/>
            <a:chOff x="6422448" y="4180880"/>
            <a:chExt cx="1592566" cy="380278"/>
          </a:xfrm>
        </p:grpSpPr>
        <p:cxnSp>
          <p:nvCxnSpPr>
            <p:cNvPr id="67" name="Straight Connector 66">
              <a:extLst>
                <a:ext uri="{FF2B5EF4-FFF2-40B4-BE49-F238E27FC236}">
                  <a16:creationId xmlns:a16="http://schemas.microsoft.com/office/drawing/2014/main" id="{641364FD-E860-47BC-8971-E6DA99A5825D}"/>
                </a:ext>
              </a:extLst>
            </p:cNvPr>
            <p:cNvCxnSpPr>
              <a:cxnSpLocks/>
            </p:cNvCxnSpPr>
            <p:nvPr/>
          </p:nvCxnSpPr>
          <p:spPr>
            <a:xfrm>
              <a:off x="6620817" y="4180880"/>
              <a:ext cx="1363862" cy="0"/>
            </a:xfrm>
            <a:prstGeom prst="line">
              <a:avLst/>
            </a:prstGeom>
            <a:ln w="28575">
              <a:solidFill>
                <a:schemeClr val="bg1"/>
              </a:solidFill>
              <a:prstDash val="lgDash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5BE6A9EF-1A98-491E-B789-5A3053C04CCD}"/>
                </a:ext>
              </a:extLst>
            </p:cNvPr>
            <p:cNvCxnSpPr>
              <a:cxnSpLocks/>
            </p:cNvCxnSpPr>
            <p:nvPr/>
          </p:nvCxnSpPr>
          <p:spPr>
            <a:xfrm flipH="1">
              <a:off x="6432387" y="4180880"/>
              <a:ext cx="188430" cy="158505"/>
            </a:xfrm>
            <a:prstGeom prst="line">
              <a:avLst/>
            </a:prstGeom>
            <a:ln w="28575">
              <a:solidFill>
                <a:schemeClr val="bg1"/>
              </a:solidFill>
              <a:prstDash val="lgDashDot"/>
            </a:ln>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D50009F4-72A3-4881-9A40-7EAEFBE995AE}"/>
                </a:ext>
              </a:extLst>
            </p:cNvPr>
            <p:cNvCxnSpPr>
              <a:cxnSpLocks/>
            </p:cNvCxnSpPr>
            <p:nvPr/>
          </p:nvCxnSpPr>
          <p:spPr>
            <a:xfrm>
              <a:off x="6422448" y="4339385"/>
              <a:ext cx="231861" cy="221773"/>
            </a:xfrm>
            <a:prstGeom prst="line">
              <a:avLst/>
            </a:prstGeom>
            <a:ln w="28575">
              <a:solidFill>
                <a:schemeClr val="bg1"/>
              </a:solidFill>
              <a:prstDash val="lgDash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BCE54A6-011F-4A2C-BD59-ED7113E000D7}"/>
                </a:ext>
              </a:extLst>
            </p:cNvPr>
            <p:cNvCxnSpPr/>
            <p:nvPr/>
          </p:nvCxnSpPr>
          <p:spPr>
            <a:xfrm>
              <a:off x="6641109" y="4521744"/>
              <a:ext cx="1373905" cy="0"/>
            </a:xfrm>
            <a:prstGeom prst="line">
              <a:avLst/>
            </a:prstGeom>
            <a:ln w="28575">
              <a:solidFill>
                <a:schemeClr val="bg1"/>
              </a:solidFill>
              <a:prstDash val="lgDashDot"/>
            </a:ln>
          </p:spPr>
          <p:style>
            <a:lnRef idx="1">
              <a:schemeClr val="accent1"/>
            </a:lnRef>
            <a:fillRef idx="0">
              <a:schemeClr val="accent1"/>
            </a:fillRef>
            <a:effectRef idx="0">
              <a:schemeClr val="accent1"/>
            </a:effectRef>
            <a:fontRef idx="minor">
              <a:schemeClr val="tx1"/>
            </a:fontRef>
          </p:style>
        </p:cxnSp>
      </p:grpSp>
      <p:grpSp>
        <p:nvGrpSpPr>
          <p:cNvPr id="71" name="Group 70">
            <a:extLst>
              <a:ext uri="{FF2B5EF4-FFF2-40B4-BE49-F238E27FC236}">
                <a16:creationId xmlns:a16="http://schemas.microsoft.com/office/drawing/2014/main" id="{E354EDFE-FFE0-4A63-95A0-87372324F42B}"/>
              </a:ext>
            </a:extLst>
          </p:cNvPr>
          <p:cNvGrpSpPr/>
          <p:nvPr/>
        </p:nvGrpSpPr>
        <p:grpSpPr>
          <a:xfrm>
            <a:off x="6375342" y="3113797"/>
            <a:ext cx="1592566" cy="380278"/>
            <a:chOff x="6422448" y="4180880"/>
            <a:chExt cx="1592566" cy="380278"/>
          </a:xfrm>
          <a:scene3d>
            <a:camera prst="obliqueBottomRight"/>
            <a:lightRig rig="threePt" dir="t"/>
          </a:scene3d>
        </p:grpSpPr>
        <p:cxnSp>
          <p:nvCxnSpPr>
            <p:cNvPr id="72" name="Straight Connector 71">
              <a:extLst>
                <a:ext uri="{FF2B5EF4-FFF2-40B4-BE49-F238E27FC236}">
                  <a16:creationId xmlns:a16="http://schemas.microsoft.com/office/drawing/2014/main" id="{F2022027-E4CC-4687-A0E4-0134DA579DD1}"/>
                </a:ext>
              </a:extLst>
            </p:cNvPr>
            <p:cNvCxnSpPr>
              <a:cxnSpLocks/>
            </p:cNvCxnSpPr>
            <p:nvPr/>
          </p:nvCxnSpPr>
          <p:spPr>
            <a:xfrm>
              <a:off x="6620817" y="4180880"/>
              <a:ext cx="1363862" cy="0"/>
            </a:xfrm>
            <a:prstGeom prst="line">
              <a:avLst/>
            </a:prstGeom>
            <a:ln w="28575">
              <a:solidFill>
                <a:schemeClr val="bg1"/>
              </a:solidFill>
              <a:prstDash val="lgDash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572CD129-0374-475F-A236-A58DCA73A38F}"/>
                </a:ext>
              </a:extLst>
            </p:cNvPr>
            <p:cNvCxnSpPr>
              <a:cxnSpLocks/>
            </p:cNvCxnSpPr>
            <p:nvPr/>
          </p:nvCxnSpPr>
          <p:spPr>
            <a:xfrm flipH="1">
              <a:off x="6432387" y="4180880"/>
              <a:ext cx="188430" cy="158505"/>
            </a:xfrm>
            <a:prstGeom prst="line">
              <a:avLst/>
            </a:prstGeom>
            <a:ln w="28575">
              <a:solidFill>
                <a:schemeClr val="bg1"/>
              </a:solidFill>
              <a:prstDash val="lgDashDot"/>
            </a:ln>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FE5FDFE6-1FFF-46E9-8CE3-D4ACF758EC61}"/>
                </a:ext>
              </a:extLst>
            </p:cNvPr>
            <p:cNvCxnSpPr>
              <a:cxnSpLocks/>
            </p:cNvCxnSpPr>
            <p:nvPr/>
          </p:nvCxnSpPr>
          <p:spPr>
            <a:xfrm>
              <a:off x="6422448" y="4339385"/>
              <a:ext cx="231861" cy="221773"/>
            </a:xfrm>
            <a:prstGeom prst="line">
              <a:avLst/>
            </a:prstGeom>
            <a:ln w="28575">
              <a:solidFill>
                <a:schemeClr val="bg1"/>
              </a:solidFill>
              <a:prstDash val="lgDash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64F041EF-0BFA-4FD5-A0CC-AD3BD876270D}"/>
                </a:ext>
              </a:extLst>
            </p:cNvPr>
            <p:cNvCxnSpPr/>
            <p:nvPr/>
          </p:nvCxnSpPr>
          <p:spPr>
            <a:xfrm>
              <a:off x="6641109" y="4521744"/>
              <a:ext cx="1373905" cy="0"/>
            </a:xfrm>
            <a:prstGeom prst="line">
              <a:avLst/>
            </a:prstGeom>
            <a:ln w="28575">
              <a:solidFill>
                <a:schemeClr val="bg1"/>
              </a:solidFill>
              <a:prstDash val="lgDashDot"/>
            </a:ln>
          </p:spPr>
          <p:style>
            <a:lnRef idx="1">
              <a:schemeClr val="accent1"/>
            </a:lnRef>
            <a:fillRef idx="0">
              <a:schemeClr val="accent1"/>
            </a:fillRef>
            <a:effectRef idx="0">
              <a:schemeClr val="accent1"/>
            </a:effectRef>
            <a:fontRef idx="minor">
              <a:schemeClr val="tx1"/>
            </a:fontRef>
          </p:style>
        </p:cxnSp>
      </p:grpSp>
      <p:sp>
        <p:nvSpPr>
          <p:cNvPr id="76" name="Flowchart: Data 75">
            <a:extLst>
              <a:ext uri="{FF2B5EF4-FFF2-40B4-BE49-F238E27FC236}">
                <a16:creationId xmlns:a16="http://schemas.microsoft.com/office/drawing/2014/main" id="{9A0ECE2B-3766-4FBC-A070-CCBB931BABEF}"/>
              </a:ext>
            </a:extLst>
          </p:cNvPr>
          <p:cNvSpPr/>
          <p:nvPr/>
        </p:nvSpPr>
        <p:spPr>
          <a:xfrm>
            <a:off x="8034302" y="121122"/>
            <a:ext cx="4114914" cy="745067"/>
          </a:xfrm>
          <a:prstGeom prst="flowChartInputOutput">
            <a:avLst/>
          </a:prstGeom>
          <a:blipFill dpi="0" rotWithShape="1">
            <a:blip r:embed="rId4">
              <a:alphaModFix amt="61000"/>
            </a:blip>
            <a:srcRec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Bauhaus 93" panose="04030905020B02020C02" pitchFamily="82" charset="0"/>
              </a:rPr>
              <a:t>Abstract</a:t>
            </a:r>
          </a:p>
        </p:txBody>
      </p:sp>
      <p:sp>
        <p:nvSpPr>
          <p:cNvPr id="78" name="Flowchart: Data 77">
            <a:extLst>
              <a:ext uri="{FF2B5EF4-FFF2-40B4-BE49-F238E27FC236}">
                <a16:creationId xmlns:a16="http://schemas.microsoft.com/office/drawing/2014/main" id="{F0471F53-A291-49D5-9549-5182426F732A}"/>
              </a:ext>
            </a:extLst>
          </p:cNvPr>
          <p:cNvSpPr/>
          <p:nvPr/>
        </p:nvSpPr>
        <p:spPr>
          <a:xfrm>
            <a:off x="7999589" y="1082977"/>
            <a:ext cx="4114914" cy="745067"/>
          </a:xfrm>
          <a:prstGeom prst="flowChartInputOutput">
            <a:avLst/>
          </a:prstGeom>
          <a:blipFill dpi="0" rotWithShape="1">
            <a:blip r:embed="rId4">
              <a:alphaModFix amt="61000"/>
            </a:blip>
            <a:srcRec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Bauhaus 93" panose="04030905020B02020C02" pitchFamily="82" charset="0"/>
              </a:rPr>
              <a:t>Research Question</a:t>
            </a:r>
          </a:p>
        </p:txBody>
      </p:sp>
      <p:sp>
        <p:nvSpPr>
          <p:cNvPr id="81" name="Flowchart: Data 80">
            <a:extLst>
              <a:ext uri="{FF2B5EF4-FFF2-40B4-BE49-F238E27FC236}">
                <a16:creationId xmlns:a16="http://schemas.microsoft.com/office/drawing/2014/main" id="{A18A8BE6-9BDC-42BB-8808-2FD9FB1B4B06}"/>
              </a:ext>
            </a:extLst>
          </p:cNvPr>
          <p:cNvSpPr/>
          <p:nvPr/>
        </p:nvSpPr>
        <p:spPr>
          <a:xfrm>
            <a:off x="8049900" y="1982426"/>
            <a:ext cx="4114914" cy="745068"/>
          </a:xfrm>
          <a:prstGeom prst="flowChartInputOutput">
            <a:avLst/>
          </a:prstGeom>
          <a:blipFill dpi="0" rotWithShape="1">
            <a:blip r:embed="rId4">
              <a:alphaModFix amt="61000"/>
            </a:blip>
            <a:srcRec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Bauhaus 93" panose="04030905020B02020C02" pitchFamily="82" charset="0"/>
              </a:rPr>
              <a:t>Dataset Preprocessing</a:t>
            </a:r>
            <a:endParaRPr lang="en-US" sz="2000" dirty="0"/>
          </a:p>
        </p:txBody>
      </p:sp>
      <p:sp>
        <p:nvSpPr>
          <p:cNvPr id="82" name="Flowchart: Data 81">
            <a:extLst>
              <a:ext uri="{FF2B5EF4-FFF2-40B4-BE49-F238E27FC236}">
                <a16:creationId xmlns:a16="http://schemas.microsoft.com/office/drawing/2014/main" id="{47235345-C31D-4B27-840F-52949BD6F898}"/>
              </a:ext>
            </a:extLst>
          </p:cNvPr>
          <p:cNvSpPr/>
          <p:nvPr/>
        </p:nvSpPr>
        <p:spPr>
          <a:xfrm>
            <a:off x="8088461" y="2881876"/>
            <a:ext cx="4114914" cy="745067"/>
          </a:xfrm>
          <a:prstGeom prst="flowChartInputOutput">
            <a:avLst/>
          </a:prstGeom>
          <a:blipFill dpi="0" rotWithShape="1">
            <a:blip r:embed="rId4">
              <a:alphaModFix amt="61000"/>
            </a:blip>
            <a:srcRec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Bauhaus 93" panose="04030905020B02020C02" pitchFamily="82" charset="0"/>
              </a:rPr>
              <a:t>Exploratory Data analysis</a:t>
            </a:r>
            <a:endParaRPr lang="en-US" sz="2000" dirty="0"/>
          </a:p>
        </p:txBody>
      </p:sp>
      <p:sp>
        <p:nvSpPr>
          <p:cNvPr id="83" name="Flowchart: Data 82">
            <a:extLst>
              <a:ext uri="{FF2B5EF4-FFF2-40B4-BE49-F238E27FC236}">
                <a16:creationId xmlns:a16="http://schemas.microsoft.com/office/drawing/2014/main" id="{A1B314F0-703B-43A1-AF45-9431C86333B9}"/>
              </a:ext>
            </a:extLst>
          </p:cNvPr>
          <p:cNvSpPr/>
          <p:nvPr/>
        </p:nvSpPr>
        <p:spPr>
          <a:xfrm>
            <a:off x="8009511" y="3914748"/>
            <a:ext cx="4114914" cy="745067"/>
          </a:xfrm>
          <a:prstGeom prst="flowChartInputOutput">
            <a:avLst/>
          </a:prstGeom>
          <a:blipFill dpi="0" rotWithShape="1">
            <a:blip r:embed="rId4">
              <a:alphaModFix amt="61000"/>
            </a:blip>
            <a:srcRec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Bauhaus 93" panose="04030905020B02020C02" pitchFamily="82" charset="0"/>
              </a:rPr>
              <a:t>Experimental Design(model)</a:t>
            </a:r>
            <a:endParaRPr lang="en-US" sz="2000" dirty="0"/>
          </a:p>
        </p:txBody>
      </p:sp>
      <p:sp>
        <p:nvSpPr>
          <p:cNvPr id="84" name="Flowchart: Data 83">
            <a:extLst>
              <a:ext uri="{FF2B5EF4-FFF2-40B4-BE49-F238E27FC236}">
                <a16:creationId xmlns:a16="http://schemas.microsoft.com/office/drawing/2014/main" id="{EEE6F0C5-0448-4DDC-A6A0-7075D6E71504}"/>
              </a:ext>
            </a:extLst>
          </p:cNvPr>
          <p:cNvSpPr/>
          <p:nvPr/>
        </p:nvSpPr>
        <p:spPr>
          <a:xfrm>
            <a:off x="7876207" y="4814197"/>
            <a:ext cx="4114914" cy="745067"/>
          </a:xfrm>
          <a:prstGeom prst="flowChartInputOutput">
            <a:avLst/>
          </a:prstGeom>
          <a:blipFill dpi="0" rotWithShape="1">
            <a:blip r:embed="rId4">
              <a:alphaModFix amt="61000"/>
            </a:blip>
            <a:srcRec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Bauhaus 93" panose="04030905020B02020C02" pitchFamily="82" charset="0"/>
              </a:rPr>
              <a:t>Experimental design(K-fold)</a:t>
            </a:r>
            <a:endParaRPr lang="en-US" sz="2000" dirty="0"/>
          </a:p>
        </p:txBody>
      </p:sp>
      <p:sp>
        <p:nvSpPr>
          <p:cNvPr id="85" name="Flowchart: Data 84">
            <a:extLst>
              <a:ext uri="{FF2B5EF4-FFF2-40B4-BE49-F238E27FC236}">
                <a16:creationId xmlns:a16="http://schemas.microsoft.com/office/drawing/2014/main" id="{EDE3CE58-A0CA-4A85-B936-E31013A838AB}"/>
              </a:ext>
            </a:extLst>
          </p:cNvPr>
          <p:cNvSpPr/>
          <p:nvPr/>
        </p:nvSpPr>
        <p:spPr>
          <a:xfrm>
            <a:off x="7925692" y="5785513"/>
            <a:ext cx="4114914" cy="745067"/>
          </a:xfrm>
          <a:prstGeom prst="flowChartInputOutput">
            <a:avLst/>
          </a:prstGeom>
          <a:blipFill dpi="0" rotWithShape="1">
            <a:blip r:embed="rId4">
              <a:alphaModFix amt="61000"/>
            </a:blip>
            <a:srcRec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latin typeface="Bauhaus 93" panose="04030905020B02020C02" pitchFamily="82" charset="0"/>
              </a:rPr>
              <a:t>Roc curve</a:t>
            </a:r>
            <a:endParaRPr lang="en-US" dirty="0"/>
          </a:p>
        </p:txBody>
      </p:sp>
      <p:sp>
        <p:nvSpPr>
          <p:cNvPr id="86" name="Freeform: Shape 85">
            <a:extLst>
              <a:ext uri="{FF2B5EF4-FFF2-40B4-BE49-F238E27FC236}">
                <a16:creationId xmlns:a16="http://schemas.microsoft.com/office/drawing/2014/main" id="{CBC6F2AF-98AE-424D-A31E-8661C3CE89D1}"/>
              </a:ext>
            </a:extLst>
          </p:cNvPr>
          <p:cNvSpPr/>
          <p:nvPr/>
        </p:nvSpPr>
        <p:spPr>
          <a:xfrm>
            <a:off x="6197016" y="3700829"/>
            <a:ext cx="1807810" cy="955166"/>
          </a:xfrm>
          <a:custGeom>
            <a:avLst/>
            <a:gdLst>
              <a:gd name="connsiteX0" fmla="*/ 616226 w 2570922"/>
              <a:gd name="connsiteY0" fmla="*/ 100402 h 955166"/>
              <a:gd name="connsiteX1" fmla="*/ 616226 w 2570922"/>
              <a:gd name="connsiteY1" fmla="*/ 202742 h 955166"/>
              <a:gd name="connsiteX2" fmla="*/ 2570922 w 2570922"/>
              <a:gd name="connsiteY2" fmla="*/ 202742 h 955166"/>
              <a:gd name="connsiteX3" fmla="*/ 2570922 w 2570922"/>
              <a:gd name="connsiteY3" fmla="*/ 818968 h 955166"/>
              <a:gd name="connsiteX4" fmla="*/ 616226 w 2570922"/>
              <a:gd name="connsiteY4" fmla="*/ 818968 h 955166"/>
              <a:gd name="connsiteX5" fmla="*/ 616226 w 2570922"/>
              <a:gd name="connsiteY5" fmla="*/ 955166 h 955166"/>
              <a:gd name="connsiteX6" fmla="*/ 0 w 2570922"/>
              <a:gd name="connsiteY6" fmla="*/ 527784 h 955166"/>
              <a:gd name="connsiteX7" fmla="*/ 2270883 w 2570922"/>
              <a:gd name="connsiteY7" fmla="*/ 0 h 955166"/>
              <a:gd name="connsiteX8" fmla="*/ 2570922 w 2570922"/>
              <a:gd name="connsiteY8" fmla="*/ 200803 h 955166"/>
              <a:gd name="connsiteX9" fmla="*/ 2270883 w 2570922"/>
              <a:gd name="connsiteY9" fmla="*/ 200803 h 955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70922" h="955166">
                <a:moveTo>
                  <a:pt x="616226" y="100402"/>
                </a:moveTo>
                <a:lnTo>
                  <a:pt x="616226" y="202742"/>
                </a:lnTo>
                <a:lnTo>
                  <a:pt x="2570922" y="202742"/>
                </a:lnTo>
                <a:lnTo>
                  <a:pt x="2570922" y="818968"/>
                </a:lnTo>
                <a:lnTo>
                  <a:pt x="616226" y="818968"/>
                </a:lnTo>
                <a:lnTo>
                  <a:pt x="616226" y="955166"/>
                </a:lnTo>
                <a:lnTo>
                  <a:pt x="0" y="527784"/>
                </a:lnTo>
                <a:close/>
                <a:moveTo>
                  <a:pt x="2270883" y="0"/>
                </a:moveTo>
                <a:lnTo>
                  <a:pt x="2570922" y="200803"/>
                </a:lnTo>
                <a:lnTo>
                  <a:pt x="2270883" y="200803"/>
                </a:lnTo>
                <a:close/>
              </a:path>
            </a:pathLst>
          </a:custGeom>
          <a:solidFill>
            <a:schemeClr val="bg2">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wrap="square" rtlCol="0" anchor="ctr">
            <a:noAutofit/>
          </a:bodyPr>
          <a:lstStyle/>
          <a:p>
            <a:pPr algn="ctr"/>
            <a:r>
              <a:rPr lang="en-US" sz="1800" b="1" dirty="0">
                <a:solidFill>
                  <a:schemeClr val="tx1">
                    <a:lumMod val="95000"/>
                    <a:lumOff val="5000"/>
                  </a:schemeClr>
                </a:solidFill>
                <a:latin typeface="Exotc350 Bd BT" panose="04030805050B02020A03" pitchFamily="82" charset="0"/>
              </a:rPr>
              <a:t>    05</a:t>
            </a:r>
            <a:endParaRPr lang="en-US" dirty="0"/>
          </a:p>
        </p:txBody>
      </p:sp>
      <p:grpSp>
        <p:nvGrpSpPr>
          <p:cNvPr id="87" name="Group 86">
            <a:extLst>
              <a:ext uri="{FF2B5EF4-FFF2-40B4-BE49-F238E27FC236}">
                <a16:creationId xmlns:a16="http://schemas.microsoft.com/office/drawing/2014/main" id="{2EB56F56-6DDE-41A7-9FD5-8DBDE8B70A66}"/>
              </a:ext>
            </a:extLst>
          </p:cNvPr>
          <p:cNvGrpSpPr/>
          <p:nvPr/>
        </p:nvGrpSpPr>
        <p:grpSpPr>
          <a:xfrm>
            <a:off x="6416945" y="4049357"/>
            <a:ext cx="1592566" cy="380278"/>
            <a:chOff x="6422448" y="4180880"/>
            <a:chExt cx="1592566" cy="380278"/>
          </a:xfrm>
          <a:scene3d>
            <a:camera prst="obliqueBottomRight"/>
            <a:lightRig rig="threePt" dir="t"/>
          </a:scene3d>
        </p:grpSpPr>
        <p:cxnSp>
          <p:nvCxnSpPr>
            <p:cNvPr id="88" name="Straight Connector 87">
              <a:extLst>
                <a:ext uri="{FF2B5EF4-FFF2-40B4-BE49-F238E27FC236}">
                  <a16:creationId xmlns:a16="http://schemas.microsoft.com/office/drawing/2014/main" id="{545A67BB-1FCE-4DCE-B777-4E50A8788632}"/>
                </a:ext>
              </a:extLst>
            </p:cNvPr>
            <p:cNvCxnSpPr>
              <a:cxnSpLocks/>
            </p:cNvCxnSpPr>
            <p:nvPr/>
          </p:nvCxnSpPr>
          <p:spPr>
            <a:xfrm>
              <a:off x="6620817" y="4180880"/>
              <a:ext cx="1363862" cy="0"/>
            </a:xfrm>
            <a:prstGeom prst="line">
              <a:avLst/>
            </a:prstGeom>
            <a:ln w="28575">
              <a:solidFill>
                <a:schemeClr val="bg1"/>
              </a:solidFill>
              <a:prstDash val="lgDash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DAF727AE-64C0-4A9D-BBA8-840F7E1ACBD1}"/>
                </a:ext>
              </a:extLst>
            </p:cNvPr>
            <p:cNvCxnSpPr>
              <a:cxnSpLocks/>
            </p:cNvCxnSpPr>
            <p:nvPr/>
          </p:nvCxnSpPr>
          <p:spPr>
            <a:xfrm flipH="1">
              <a:off x="6432387" y="4180880"/>
              <a:ext cx="188430" cy="158505"/>
            </a:xfrm>
            <a:prstGeom prst="line">
              <a:avLst/>
            </a:prstGeom>
            <a:ln w="28575">
              <a:solidFill>
                <a:schemeClr val="bg1"/>
              </a:solidFill>
              <a:prstDash val="lgDashDot"/>
            </a:ln>
          </p:spPr>
          <p:style>
            <a:lnRef idx="1">
              <a:schemeClr val="dk1"/>
            </a:lnRef>
            <a:fillRef idx="0">
              <a:schemeClr val="dk1"/>
            </a:fillRef>
            <a:effectRef idx="0">
              <a:schemeClr val="dk1"/>
            </a:effectRef>
            <a:fontRef idx="minor">
              <a:schemeClr val="tx1"/>
            </a:fontRef>
          </p:style>
        </p:cxnSp>
        <p:cxnSp>
          <p:nvCxnSpPr>
            <p:cNvPr id="90" name="Straight Connector 89">
              <a:extLst>
                <a:ext uri="{FF2B5EF4-FFF2-40B4-BE49-F238E27FC236}">
                  <a16:creationId xmlns:a16="http://schemas.microsoft.com/office/drawing/2014/main" id="{D7049FFB-6C8A-42C9-8E36-55EF013D57A9}"/>
                </a:ext>
              </a:extLst>
            </p:cNvPr>
            <p:cNvCxnSpPr>
              <a:cxnSpLocks/>
            </p:cNvCxnSpPr>
            <p:nvPr/>
          </p:nvCxnSpPr>
          <p:spPr>
            <a:xfrm>
              <a:off x="6422448" y="4339385"/>
              <a:ext cx="231861" cy="221773"/>
            </a:xfrm>
            <a:prstGeom prst="line">
              <a:avLst/>
            </a:prstGeom>
            <a:ln w="28575">
              <a:solidFill>
                <a:schemeClr val="bg1"/>
              </a:solidFill>
              <a:prstDash val="lgDash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D91BD49-EB10-4692-B625-714EB1F82E82}"/>
                </a:ext>
              </a:extLst>
            </p:cNvPr>
            <p:cNvCxnSpPr/>
            <p:nvPr/>
          </p:nvCxnSpPr>
          <p:spPr>
            <a:xfrm>
              <a:off x="6641109" y="4521744"/>
              <a:ext cx="1373905" cy="0"/>
            </a:xfrm>
            <a:prstGeom prst="line">
              <a:avLst/>
            </a:prstGeom>
            <a:ln w="28575">
              <a:solidFill>
                <a:schemeClr val="bg1"/>
              </a:solidFill>
              <a:prstDash val="lgDashDot"/>
            </a:ln>
          </p:spPr>
          <p:style>
            <a:lnRef idx="1">
              <a:schemeClr val="accent1"/>
            </a:lnRef>
            <a:fillRef idx="0">
              <a:schemeClr val="accent1"/>
            </a:fillRef>
            <a:effectRef idx="0">
              <a:schemeClr val="accent1"/>
            </a:effectRef>
            <a:fontRef idx="minor">
              <a:schemeClr val="tx1"/>
            </a:fontRef>
          </p:style>
        </p:cxnSp>
      </p:grpSp>
      <p:sp>
        <p:nvSpPr>
          <p:cNvPr id="92" name="Freeform: Shape 91">
            <a:extLst>
              <a:ext uri="{FF2B5EF4-FFF2-40B4-BE49-F238E27FC236}">
                <a16:creationId xmlns:a16="http://schemas.microsoft.com/office/drawing/2014/main" id="{DC00D948-FAA6-44F3-80E2-D16043FBDEE4}"/>
              </a:ext>
            </a:extLst>
          </p:cNvPr>
          <p:cNvSpPr/>
          <p:nvPr/>
        </p:nvSpPr>
        <p:spPr>
          <a:xfrm>
            <a:off x="6180950" y="4720809"/>
            <a:ext cx="1807810" cy="955166"/>
          </a:xfrm>
          <a:custGeom>
            <a:avLst/>
            <a:gdLst>
              <a:gd name="connsiteX0" fmla="*/ 616226 w 2570922"/>
              <a:gd name="connsiteY0" fmla="*/ 100402 h 955166"/>
              <a:gd name="connsiteX1" fmla="*/ 616226 w 2570922"/>
              <a:gd name="connsiteY1" fmla="*/ 202742 h 955166"/>
              <a:gd name="connsiteX2" fmla="*/ 2570922 w 2570922"/>
              <a:gd name="connsiteY2" fmla="*/ 202742 h 955166"/>
              <a:gd name="connsiteX3" fmla="*/ 2570922 w 2570922"/>
              <a:gd name="connsiteY3" fmla="*/ 818968 h 955166"/>
              <a:gd name="connsiteX4" fmla="*/ 616226 w 2570922"/>
              <a:gd name="connsiteY4" fmla="*/ 818968 h 955166"/>
              <a:gd name="connsiteX5" fmla="*/ 616226 w 2570922"/>
              <a:gd name="connsiteY5" fmla="*/ 955166 h 955166"/>
              <a:gd name="connsiteX6" fmla="*/ 0 w 2570922"/>
              <a:gd name="connsiteY6" fmla="*/ 527784 h 955166"/>
              <a:gd name="connsiteX7" fmla="*/ 2270883 w 2570922"/>
              <a:gd name="connsiteY7" fmla="*/ 0 h 955166"/>
              <a:gd name="connsiteX8" fmla="*/ 2570922 w 2570922"/>
              <a:gd name="connsiteY8" fmla="*/ 200803 h 955166"/>
              <a:gd name="connsiteX9" fmla="*/ 2270883 w 2570922"/>
              <a:gd name="connsiteY9" fmla="*/ 200803 h 955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70922" h="955166">
                <a:moveTo>
                  <a:pt x="616226" y="100402"/>
                </a:moveTo>
                <a:lnTo>
                  <a:pt x="616226" y="202742"/>
                </a:lnTo>
                <a:lnTo>
                  <a:pt x="2570922" y="202742"/>
                </a:lnTo>
                <a:lnTo>
                  <a:pt x="2570922" y="818968"/>
                </a:lnTo>
                <a:lnTo>
                  <a:pt x="616226" y="818968"/>
                </a:lnTo>
                <a:lnTo>
                  <a:pt x="616226" y="955166"/>
                </a:lnTo>
                <a:lnTo>
                  <a:pt x="0" y="527784"/>
                </a:lnTo>
                <a:close/>
                <a:moveTo>
                  <a:pt x="2270883" y="0"/>
                </a:moveTo>
                <a:lnTo>
                  <a:pt x="2570922" y="200803"/>
                </a:lnTo>
                <a:lnTo>
                  <a:pt x="2270883" y="200803"/>
                </a:lnTo>
                <a:close/>
              </a:path>
            </a:pathLst>
          </a:custGeom>
          <a:solidFill>
            <a:srgbClr val="7030A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wrap="square" rtlCol="0" anchor="ctr">
            <a:noAutofit/>
          </a:bodyPr>
          <a:lstStyle/>
          <a:p>
            <a:pPr algn="ctr"/>
            <a:r>
              <a:rPr lang="en-US" sz="1800" b="1" dirty="0">
                <a:solidFill>
                  <a:schemeClr val="tx1">
                    <a:lumMod val="95000"/>
                    <a:lumOff val="5000"/>
                  </a:schemeClr>
                </a:solidFill>
                <a:latin typeface="Exotc350 Bd BT" panose="04030805050B02020A03" pitchFamily="82" charset="0"/>
              </a:rPr>
              <a:t>    06</a:t>
            </a:r>
            <a:endParaRPr lang="en-US" dirty="0"/>
          </a:p>
        </p:txBody>
      </p:sp>
      <p:grpSp>
        <p:nvGrpSpPr>
          <p:cNvPr id="93" name="Group 92">
            <a:extLst>
              <a:ext uri="{FF2B5EF4-FFF2-40B4-BE49-F238E27FC236}">
                <a16:creationId xmlns:a16="http://schemas.microsoft.com/office/drawing/2014/main" id="{736215FC-6A94-4314-95EA-DD8BC52FC055}"/>
              </a:ext>
            </a:extLst>
          </p:cNvPr>
          <p:cNvGrpSpPr/>
          <p:nvPr/>
        </p:nvGrpSpPr>
        <p:grpSpPr>
          <a:xfrm>
            <a:off x="6386610" y="5038174"/>
            <a:ext cx="1592566" cy="380278"/>
            <a:chOff x="6422448" y="4180880"/>
            <a:chExt cx="1592566" cy="380278"/>
          </a:xfrm>
          <a:scene3d>
            <a:camera prst="obliqueBottomRight"/>
            <a:lightRig rig="threePt" dir="t"/>
          </a:scene3d>
        </p:grpSpPr>
        <p:cxnSp>
          <p:nvCxnSpPr>
            <p:cNvPr id="94" name="Straight Connector 93">
              <a:extLst>
                <a:ext uri="{FF2B5EF4-FFF2-40B4-BE49-F238E27FC236}">
                  <a16:creationId xmlns:a16="http://schemas.microsoft.com/office/drawing/2014/main" id="{8BCD85A7-634A-4FE7-BCF8-D342833E1F9E}"/>
                </a:ext>
              </a:extLst>
            </p:cNvPr>
            <p:cNvCxnSpPr>
              <a:cxnSpLocks/>
            </p:cNvCxnSpPr>
            <p:nvPr/>
          </p:nvCxnSpPr>
          <p:spPr>
            <a:xfrm>
              <a:off x="6620817" y="4180880"/>
              <a:ext cx="1363862" cy="0"/>
            </a:xfrm>
            <a:prstGeom prst="line">
              <a:avLst/>
            </a:prstGeom>
            <a:ln w="28575">
              <a:solidFill>
                <a:schemeClr val="bg1"/>
              </a:solidFill>
              <a:prstDash val="lgDash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B57CBE7D-A8E0-4F49-A0CB-6A8F7952797B}"/>
                </a:ext>
              </a:extLst>
            </p:cNvPr>
            <p:cNvCxnSpPr>
              <a:cxnSpLocks/>
            </p:cNvCxnSpPr>
            <p:nvPr/>
          </p:nvCxnSpPr>
          <p:spPr>
            <a:xfrm flipH="1">
              <a:off x="6432387" y="4180880"/>
              <a:ext cx="188430" cy="158505"/>
            </a:xfrm>
            <a:prstGeom prst="line">
              <a:avLst/>
            </a:prstGeom>
            <a:ln w="28575">
              <a:solidFill>
                <a:schemeClr val="bg1"/>
              </a:solidFill>
              <a:prstDash val="lgDashDot"/>
            </a:ln>
          </p:spPr>
          <p:style>
            <a:lnRef idx="1">
              <a:schemeClr val="dk1"/>
            </a:lnRef>
            <a:fillRef idx="0">
              <a:schemeClr val="dk1"/>
            </a:fillRef>
            <a:effectRef idx="0">
              <a:schemeClr val="dk1"/>
            </a:effectRef>
            <a:fontRef idx="minor">
              <a:schemeClr val="tx1"/>
            </a:fontRef>
          </p:style>
        </p:cxnSp>
        <p:cxnSp>
          <p:nvCxnSpPr>
            <p:cNvPr id="96" name="Straight Connector 95">
              <a:extLst>
                <a:ext uri="{FF2B5EF4-FFF2-40B4-BE49-F238E27FC236}">
                  <a16:creationId xmlns:a16="http://schemas.microsoft.com/office/drawing/2014/main" id="{AEE0C2A4-DC01-491B-90C4-CF572424CEC5}"/>
                </a:ext>
              </a:extLst>
            </p:cNvPr>
            <p:cNvCxnSpPr>
              <a:cxnSpLocks/>
            </p:cNvCxnSpPr>
            <p:nvPr/>
          </p:nvCxnSpPr>
          <p:spPr>
            <a:xfrm>
              <a:off x="6422448" y="4339385"/>
              <a:ext cx="231861" cy="221773"/>
            </a:xfrm>
            <a:prstGeom prst="line">
              <a:avLst/>
            </a:prstGeom>
            <a:ln w="28575">
              <a:solidFill>
                <a:schemeClr val="bg1"/>
              </a:solidFill>
              <a:prstDash val="lgDash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245BAD7A-36F7-4369-B486-5E2DBF8A9026}"/>
                </a:ext>
              </a:extLst>
            </p:cNvPr>
            <p:cNvCxnSpPr/>
            <p:nvPr/>
          </p:nvCxnSpPr>
          <p:spPr>
            <a:xfrm>
              <a:off x="6641109" y="4521744"/>
              <a:ext cx="1373905" cy="0"/>
            </a:xfrm>
            <a:prstGeom prst="line">
              <a:avLst/>
            </a:prstGeom>
            <a:ln w="28575">
              <a:solidFill>
                <a:schemeClr val="bg1"/>
              </a:solidFill>
              <a:prstDash val="lgDashDot"/>
            </a:ln>
          </p:spPr>
          <p:style>
            <a:lnRef idx="1">
              <a:schemeClr val="accent1"/>
            </a:lnRef>
            <a:fillRef idx="0">
              <a:schemeClr val="accent1"/>
            </a:fillRef>
            <a:effectRef idx="0">
              <a:schemeClr val="accent1"/>
            </a:effectRef>
            <a:fontRef idx="minor">
              <a:schemeClr val="tx1"/>
            </a:fontRef>
          </p:style>
        </p:cxnSp>
      </p:grpSp>
      <p:sp>
        <p:nvSpPr>
          <p:cNvPr id="98" name="Freeform: Shape 97">
            <a:extLst>
              <a:ext uri="{FF2B5EF4-FFF2-40B4-BE49-F238E27FC236}">
                <a16:creationId xmlns:a16="http://schemas.microsoft.com/office/drawing/2014/main" id="{5C50E260-CDAA-4846-A524-4CB730EF5074}"/>
              </a:ext>
            </a:extLst>
          </p:cNvPr>
          <p:cNvSpPr/>
          <p:nvPr/>
        </p:nvSpPr>
        <p:spPr>
          <a:xfrm>
            <a:off x="6201701" y="5734022"/>
            <a:ext cx="1807810" cy="955166"/>
          </a:xfrm>
          <a:custGeom>
            <a:avLst/>
            <a:gdLst>
              <a:gd name="connsiteX0" fmla="*/ 616226 w 2570922"/>
              <a:gd name="connsiteY0" fmla="*/ 100402 h 955166"/>
              <a:gd name="connsiteX1" fmla="*/ 616226 w 2570922"/>
              <a:gd name="connsiteY1" fmla="*/ 202742 h 955166"/>
              <a:gd name="connsiteX2" fmla="*/ 2570922 w 2570922"/>
              <a:gd name="connsiteY2" fmla="*/ 202742 h 955166"/>
              <a:gd name="connsiteX3" fmla="*/ 2570922 w 2570922"/>
              <a:gd name="connsiteY3" fmla="*/ 818968 h 955166"/>
              <a:gd name="connsiteX4" fmla="*/ 616226 w 2570922"/>
              <a:gd name="connsiteY4" fmla="*/ 818968 h 955166"/>
              <a:gd name="connsiteX5" fmla="*/ 616226 w 2570922"/>
              <a:gd name="connsiteY5" fmla="*/ 955166 h 955166"/>
              <a:gd name="connsiteX6" fmla="*/ 0 w 2570922"/>
              <a:gd name="connsiteY6" fmla="*/ 527784 h 955166"/>
              <a:gd name="connsiteX7" fmla="*/ 2270883 w 2570922"/>
              <a:gd name="connsiteY7" fmla="*/ 0 h 955166"/>
              <a:gd name="connsiteX8" fmla="*/ 2570922 w 2570922"/>
              <a:gd name="connsiteY8" fmla="*/ 200803 h 955166"/>
              <a:gd name="connsiteX9" fmla="*/ 2270883 w 2570922"/>
              <a:gd name="connsiteY9" fmla="*/ 200803 h 955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70922" h="955166">
                <a:moveTo>
                  <a:pt x="616226" y="100402"/>
                </a:moveTo>
                <a:lnTo>
                  <a:pt x="616226" y="202742"/>
                </a:lnTo>
                <a:lnTo>
                  <a:pt x="2570922" y="202742"/>
                </a:lnTo>
                <a:lnTo>
                  <a:pt x="2570922" y="818968"/>
                </a:lnTo>
                <a:lnTo>
                  <a:pt x="616226" y="818968"/>
                </a:lnTo>
                <a:lnTo>
                  <a:pt x="616226" y="955166"/>
                </a:lnTo>
                <a:lnTo>
                  <a:pt x="0" y="527784"/>
                </a:lnTo>
                <a:close/>
                <a:moveTo>
                  <a:pt x="2270883" y="0"/>
                </a:moveTo>
                <a:lnTo>
                  <a:pt x="2570922" y="200803"/>
                </a:lnTo>
                <a:lnTo>
                  <a:pt x="2270883" y="200803"/>
                </a:lnTo>
                <a:close/>
              </a:path>
            </a:pathLst>
          </a:custGeom>
          <a:solidFill>
            <a:schemeClr val="accent1">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wrap="square" rtlCol="0" anchor="ctr">
            <a:noAutofit/>
          </a:bodyPr>
          <a:lstStyle/>
          <a:p>
            <a:pPr algn="ctr"/>
            <a:r>
              <a:rPr lang="en-US" sz="1800" b="1" dirty="0">
                <a:solidFill>
                  <a:schemeClr val="tx1">
                    <a:lumMod val="95000"/>
                    <a:lumOff val="5000"/>
                  </a:schemeClr>
                </a:solidFill>
                <a:latin typeface="Exotc350 Bd BT" panose="04030805050B02020A03" pitchFamily="82" charset="0"/>
              </a:rPr>
              <a:t>    07</a:t>
            </a:r>
            <a:endParaRPr lang="en-US" dirty="0"/>
          </a:p>
        </p:txBody>
      </p:sp>
      <p:grpSp>
        <p:nvGrpSpPr>
          <p:cNvPr id="99" name="Group 98">
            <a:extLst>
              <a:ext uri="{FF2B5EF4-FFF2-40B4-BE49-F238E27FC236}">
                <a16:creationId xmlns:a16="http://schemas.microsoft.com/office/drawing/2014/main" id="{9648C0F0-8838-47C2-A11A-0AF62EFBFBA6}"/>
              </a:ext>
            </a:extLst>
          </p:cNvPr>
          <p:cNvGrpSpPr/>
          <p:nvPr/>
        </p:nvGrpSpPr>
        <p:grpSpPr>
          <a:xfrm>
            <a:off x="6416945" y="6091202"/>
            <a:ext cx="1592566" cy="380278"/>
            <a:chOff x="6422448" y="4180880"/>
            <a:chExt cx="1592566" cy="380278"/>
          </a:xfrm>
          <a:scene3d>
            <a:camera prst="obliqueBottomRight"/>
            <a:lightRig rig="threePt" dir="t"/>
          </a:scene3d>
        </p:grpSpPr>
        <p:cxnSp>
          <p:nvCxnSpPr>
            <p:cNvPr id="100" name="Straight Connector 99">
              <a:extLst>
                <a:ext uri="{FF2B5EF4-FFF2-40B4-BE49-F238E27FC236}">
                  <a16:creationId xmlns:a16="http://schemas.microsoft.com/office/drawing/2014/main" id="{E1EB3020-F3DE-4DBA-B523-95FA9C1AB3C6}"/>
                </a:ext>
              </a:extLst>
            </p:cNvPr>
            <p:cNvCxnSpPr>
              <a:cxnSpLocks/>
            </p:cNvCxnSpPr>
            <p:nvPr/>
          </p:nvCxnSpPr>
          <p:spPr>
            <a:xfrm>
              <a:off x="6620817" y="4180880"/>
              <a:ext cx="1363862" cy="0"/>
            </a:xfrm>
            <a:prstGeom prst="line">
              <a:avLst/>
            </a:prstGeom>
            <a:ln w="28575">
              <a:solidFill>
                <a:schemeClr val="bg1"/>
              </a:solidFill>
              <a:prstDash val="lgDash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7DAE442F-4386-47D2-927F-5071664113E2}"/>
                </a:ext>
              </a:extLst>
            </p:cNvPr>
            <p:cNvCxnSpPr>
              <a:cxnSpLocks/>
            </p:cNvCxnSpPr>
            <p:nvPr/>
          </p:nvCxnSpPr>
          <p:spPr>
            <a:xfrm flipH="1">
              <a:off x="6432387" y="4180880"/>
              <a:ext cx="188430" cy="158505"/>
            </a:xfrm>
            <a:prstGeom prst="line">
              <a:avLst/>
            </a:prstGeom>
            <a:ln w="28575">
              <a:solidFill>
                <a:schemeClr val="bg1"/>
              </a:solidFill>
              <a:prstDash val="lgDashDot"/>
            </a:ln>
          </p:spPr>
          <p:style>
            <a:lnRef idx="1">
              <a:schemeClr val="dk1"/>
            </a:lnRef>
            <a:fillRef idx="0">
              <a:schemeClr val="dk1"/>
            </a:fillRef>
            <a:effectRef idx="0">
              <a:schemeClr val="dk1"/>
            </a:effectRef>
            <a:fontRef idx="minor">
              <a:schemeClr val="tx1"/>
            </a:fontRef>
          </p:style>
        </p:cxnSp>
        <p:cxnSp>
          <p:nvCxnSpPr>
            <p:cNvPr id="102" name="Straight Connector 101">
              <a:extLst>
                <a:ext uri="{FF2B5EF4-FFF2-40B4-BE49-F238E27FC236}">
                  <a16:creationId xmlns:a16="http://schemas.microsoft.com/office/drawing/2014/main" id="{5B3C9561-7D10-49FC-9409-94CAE716591F}"/>
                </a:ext>
              </a:extLst>
            </p:cNvPr>
            <p:cNvCxnSpPr>
              <a:cxnSpLocks/>
            </p:cNvCxnSpPr>
            <p:nvPr/>
          </p:nvCxnSpPr>
          <p:spPr>
            <a:xfrm>
              <a:off x="6422448" y="4339385"/>
              <a:ext cx="231861" cy="221773"/>
            </a:xfrm>
            <a:prstGeom prst="line">
              <a:avLst/>
            </a:prstGeom>
            <a:ln w="28575">
              <a:solidFill>
                <a:schemeClr val="bg1"/>
              </a:solidFill>
              <a:prstDash val="lgDash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6954C6EF-D106-4011-9250-8ABDB8DFA8EA}"/>
                </a:ext>
              </a:extLst>
            </p:cNvPr>
            <p:cNvCxnSpPr/>
            <p:nvPr/>
          </p:nvCxnSpPr>
          <p:spPr>
            <a:xfrm>
              <a:off x="6641109" y="4521744"/>
              <a:ext cx="1373905" cy="0"/>
            </a:xfrm>
            <a:prstGeom prst="line">
              <a:avLst/>
            </a:prstGeom>
            <a:ln w="28575">
              <a:solidFill>
                <a:schemeClr val="bg1"/>
              </a:solidFill>
              <a:prstDash val="lgDash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691350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9">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061"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11">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3"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5"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6"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7"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8"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2"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3"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4"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5"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1"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ED10A6BE-EAB9-894F-1CD8-ADEC07D6B124}"/>
              </a:ext>
            </a:extLst>
          </p:cNvPr>
          <p:cNvSpPr>
            <a:spLocks noGrp="1"/>
          </p:cNvSpPr>
          <p:nvPr>
            <p:ph type="title"/>
          </p:nvPr>
        </p:nvSpPr>
        <p:spPr>
          <a:xfrm>
            <a:off x="888631" y="4760132"/>
            <a:ext cx="3947420" cy="1777829"/>
          </a:xfrm>
        </p:spPr>
        <p:txBody>
          <a:bodyPr vert="horz" lIns="91440" tIns="45720" rIns="91440" bIns="45720" rtlCol="0" anchor="ctr">
            <a:normAutofit/>
          </a:bodyPr>
          <a:lstStyle/>
          <a:p>
            <a:r>
              <a:rPr lang="en-US" sz="4000" kern="1200" dirty="0">
                <a:solidFill>
                  <a:schemeClr val="tx1"/>
                </a:solidFill>
                <a:latin typeface="+mj-lt"/>
                <a:ea typeface="+mj-ea"/>
                <a:cs typeface="+mj-cs"/>
              </a:rPr>
              <a:t>Comparing models </a:t>
            </a:r>
          </a:p>
        </p:txBody>
      </p:sp>
      <p:sp>
        <p:nvSpPr>
          <p:cNvPr id="33" name="Freeform: Shape 32">
            <a:extLst>
              <a:ext uri="{FF2B5EF4-FFF2-40B4-BE49-F238E27FC236}">
                <a16:creationId xmlns:a16="http://schemas.microsoft.com/office/drawing/2014/main" id="{44C110BA-81E8-4247-853A-5F2B93E92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37825"/>
          </a:xfrm>
          <a:custGeom>
            <a:avLst/>
            <a:gdLst>
              <a:gd name="connsiteX0" fmla="*/ 0 w 12192000"/>
              <a:gd name="connsiteY0" fmla="*/ 0 h 4537825"/>
              <a:gd name="connsiteX1" fmla="*/ 12192000 w 12192000"/>
              <a:gd name="connsiteY1" fmla="*/ 0 h 4537825"/>
              <a:gd name="connsiteX2" fmla="*/ 12192000 w 12192000"/>
              <a:gd name="connsiteY2" fmla="*/ 3020937 h 4537825"/>
              <a:gd name="connsiteX3" fmla="*/ 12192000 w 12192000"/>
              <a:gd name="connsiteY3" fmla="*/ 3213062 h 4537825"/>
              <a:gd name="connsiteX4" fmla="*/ 12192000 w 12192000"/>
              <a:gd name="connsiteY4" fmla="*/ 4188880 h 4537825"/>
              <a:gd name="connsiteX5" fmla="*/ 12113803 w 12192000"/>
              <a:gd name="connsiteY5" fmla="*/ 4197163 h 4537825"/>
              <a:gd name="connsiteX6" fmla="*/ 6753597 w 12192000"/>
              <a:gd name="connsiteY6" fmla="*/ 4520720 h 4537825"/>
              <a:gd name="connsiteX7" fmla="*/ 400746 w 12192000"/>
              <a:gd name="connsiteY7" fmla="*/ 4349377 h 4537825"/>
              <a:gd name="connsiteX8" fmla="*/ 0 w 12192000"/>
              <a:gd name="connsiteY8" fmla="*/ 4312401 h 4537825"/>
              <a:gd name="connsiteX9" fmla="*/ 0 w 12192000"/>
              <a:gd name="connsiteY9" fmla="*/ 3213062 h 4537825"/>
              <a:gd name="connsiteX10" fmla="*/ 0 w 12192000"/>
              <a:gd name="connsiteY10" fmla="*/ 3020937 h 453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4537825">
                <a:moveTo>
                  <a:pt x="0" y="0"/>
                </a:moveTo>
                <a:lnTo>
                  <a:pt x="12192000" y="0"/>
                </a:lnTo>
                <a:lnTo>
                  <a:pt x="12192000" y="3020937"/>
                </a:lnTo>
                <a:lnTo>
                  <a:pt x="12192000" y="3213062"/>
                </a:lnTo>
                <a:lnTo>
                  <a:pt x="12192000" y="4188880"/>
                </a:lnTo>
                <a:lnTo>
                  <a:pt x="12113803" y="4197163"/>
                </a:lnTo>
                <a:cubicBezTo>
                  <a:pt x="10139508" y="4395112"/>
                  <a:pt x="8237152" y="4488115"/>
                  <a:pt x="6753597" y="4520720"/>
                </a:cubicBezTo>
                <a:cubicBezTo>
                  <a:pt x="4940362" y="4560569"/>
                  <a:pt x="2657278" y="4541239"/>
                  <a:pt x="400746" y="4349377"/>
                </a:cubicBezTo>
                <a:lnTo>
                  <a:pt x="0" y="4312401"/>
                </a:lnTo>
                <a:lnTo>
                  <a:pt x="0" y="3213062"/>
                </a:lnTo>
                <a:lnTo>
                  <a:pt x="0" y="3020937"/>
                </a:lnTo>
                <a:close/>
              </a:path>
            </a:pathLst>
          </a:custGeom>
          <a:solidFill>
            <a:schemeClr val="tx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7552A1C6-82A8-4A41-00E7-25FC7BB4BD28}"/>
              </a:ext>
            </a:extLst>
          </p:cNvPr>
          <p:cNvPicPr>
            <a:picLocks noChangeAspect="1"/>
          </p:cNvPicPr>
          <p:nvPr/>
        </p:nvPicPr>
        <p:blipFill>
          <a:blip r:embed="rId2"/>
          <a:stretch>
            <a:fillRect/>
          </a:stretch>
        </p:blipFill>
        <p:spPr>
          <a:xfrm>
            <a:off x="810564" y="671951"/>
            <a:ext cx="10579865" cy="3359108"/>
          </a:xfrm>
          <a:prstGeom prst="rect">
            <a:avLst/>
          </a:prstGeom>
        </p:spPr>
      </p:pic>
      <p:sp>
        <p:nvSpPr>
          <p:cNvPr id="5" name="TextBox 4">
            <a:extLst>
              <a:ext uri="{FF2B5EF4-FFF2-40B4-BE49-F238E27FC236}">
                <a16:creationId xmlns:a16="http://schemas.microsoft.com/office/drawing/2014/main" id="{B5C5DE62-DA8F-1A98-51D8-E4E809F5B7BB}"/>
              </a:ext>
            </a:extLst>
          </p:cNvPr>
          <p:cNvSpPr txBox="1"/>
          <p:nvPr/>
        </p:nvSpPr>
        <p:spPr>
          <a:xfrm>
            <a:off x="5118447" y="4767660"/>
            <a:ext cx="6281873" cy="177030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dirty="0"/>
              <a:t>By comparing the model, I have noticed that random forest has the  highest prediction accuracy compared to other models which are 78.47%</a:t>
            </a:r>
          </a:p>
        </p:txBody>
      </p:sp>
    </p:spTree>
    <p:extLst>
      <p:ext uri="{BB962C8B-B14F-4D97-AF65-F5344CB8AC3E}">
        <p14:creationId xmlns:p14="http://schemas.microsoft.com/office/powerpoint/2010/main" val="518184665"/>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Metal tic-tac-toe game pieces">
            <a:extLst>
              <a:ext uri="{FF2B5EF4-FFF2-40B4-BE49-F238E27FC236}">
                <a16:creationId xmlns:a16="http://schemas.microsoft.com/office/drawing/2014/main" id="{37B79525-AB38-C4D4-CE2E-6DB6EFB9B660}"/>
              </a:ext>
            </a:extLst>
          </p:cNvPr>
          <p:cNvPicPr>
            <a:picLocks noChangeAspect="1"/>
          </p:cNvPicPr>
          <p:nvPr/>
        </p:nvPicPr>
        <p:blipFill rotWithShape="1">
          <a:blip r:embed="rId2"/>
          <a:srcRect r="5200"/>
          <a:stretch/>
        </p:blipFill>
        <p:spPr>
          <a:xfrm>
            <a:off x="3523488" y="10"/>
            <a:ext cx="8668512" cy="6857990"/>
          </a:xfrm>
          <a:prstGeom prst="rect">
            <a:avLst/>
          </a:prstGeom>
        </p:spPr>
      </p:pic>
      <p:sp>
        <p:nvSpPr>
          <p:cNvPr id="14" name="Rectangle 13">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550D1CB-A36C-4696-B8C8-1F2513D9AAC0}"/>
              </a:ext>
            </a:extLst>
          </p:cNvPr>
          <p:cNvSpPr>
            <a:spLocks noGrp="1"/>
          </p:cNvSpPr>
          <p:nvPr>
            <p:ph type="title"/>
          </p:nvPr>
        </p:nvSpPr>
        <p:spPr>
          <a:xfrm>
            <a:off x="371094" y="1161288"/>
            <a:ext cx="3438144" cy="1124712"/>
          </a:xfrm>
          <a:prstGeom prst="ellipse">
            <a:avLst/>
          </a:prstGeom>
        </p:spPr>
        <p:txBody>
          <a:bodyPr vert="horz" lIns="91440" tIns="45720" rIns="91440" bIns="45720" rtlCol="0" anchor="b">
            <a:normAutofit/>
          </a:bodyPr>
          <a:lstStyle/>
          <a:p>
            <a:r>
              <a:rPr lang="en-US" sz="2400" b="1" kern="1200">
                <a:latin typeface="Times New Roman" panose="02020603050405020304" pitchFamily="18" charset="0"/>
                <a:cs typeface="Times New Roman" panose="02020603050405020304" pitchFamily="18" charset="0"/>
              </a:rPr>
              <a:t>Cross-validation</a:t>
            </a:r>
            <a:br>
              <a:rPr lang="en-US" sz="2400" b="1" kern="1200">
                <a:latin typeface="Times New Roman" panose="02020603050405020304" pitchFamily="18" charset="0"/>
                <a:cs typeface="Times New Roman" panose="02020603050405020304" pitchFamily="18" charset="0"/>
              </a:rPr>
            </a:br>
            <a:endParaRPr lang="en-US" sz="2400" b="1" kern="1200">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Content Placeholder 5">
            <a:extLst>
              <a:ext uri="{FF2B5EF4-FFF2-40B4-BE49-F238E27FC236}">
                <a16:creationId xmlns:a16="http://schemas.microsoft.com/office/drawing/2014/main" id="{9D029C70-D03B-42C8-971F-D3C99C4FFB52}"/>
              </a:ext>
            </a:extLst>
          </p:cNvPr>
          <p:cNvSpPr>
            <a:spLocks noGrp="1"/>
          </p:cNvSpPr>
          <p:nvPr>
            <p:ph idx="1"/>
          </p:nvPr>
        </p:nvSpPr>
        <p:spPr>
          <a:xfrm>
            <a:off x="371094" y="2718054"/>
            <a:ext cx="10144506" cy="1853947"/>
          </a:xfrm>
        </p:spPr>
        <p:txBody>
          <a:bodyPr anchor="t">
            <a:noAutofit/>
          </a:bodyPr>
          <a:lstStyle/>
          <a:p>
            <a:r>
              <a:rPr lang="en-US" dirty="0">
                <a:latin typeface="Times New Roman" panose="02020603050405020304" pitchFamily="18" charset="0"/>
                <a:cs typeface="Times New Roman" panose="02020603050405020304" pitchFamily="18" charset="0"/>
              </a:rPr>
              <a:t>Cross Validation is a strategy that includes reserving a portion of the dataset for which the model is not to be trained. You then use this instance to test your model before finalizing it.</a:t>
            </a:r>
          </a:p>
        </p:txBody>
      </p:sp>
    </p:spTree>
    <p:extLst>
      <p:ext uri="{BB962C8B-B14F-4D97-AF65-F5344CB8AC3E}">
        <p14:creationId xmlns:p14="http://schemas.microsoft.com/office/powerpoint/2010/main" val="13449766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8">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4">
            <a:extLst>
              <a:ext uri="{FF2B5EF4-FFF2-40B4-BE49-F238E27FC236}">
                <a16:creationId xmlns:a16="http://schemas.microsoft.com/office/drawing/2014/main" id="{2BAD8C3F-CB8D-5CB6-A39E-B5D8A6137D97}"/>
              </a:ext>
            </a:extLst>
          </p:cNvPr>
          <p:cNvPicPr>
            <a:picLocks noChangeAspect="1"/>
          </p:cNvPicPr>
          <p:nvPr/>
        </p:nvPicPr>
        <p:blipFill rotWithShape="1">
          <a:blip r:embed="rId2">
            <a:alphaModFix amt="35000"/>
          </a:blip>
          <a:srcRect t="15730"/>
          <a:stretch/>
        </p:blipFill>
        <p:spPr>
          <a:xfrm>
            <a:off x="0" y="21266"/>
            <a:ext cx="12191980" cy="6857999"/>
          </a:xfrm>
          <a:prstGeom prst="rect">
            <a:avLst/>
          </a:prstGeom>
        </p:spPr>
      </p:pic>
      <p:sp>
        <p:nvSpPr>
          <p:cNvPr id="2" name="Title 1">
            <a:extLst>
              <a:ext uri="{FF2B5EF4-FFF2-40B4-BE49-F238E27FC236}">
                <a16:creationId xmlns:a16="http://schemas.microsoft.com/office/drawing/2014/main" id="{D1C2EC2A-22A9-4ADD-828C-306C002596B0}"/>
              </a:ext>
            </a:extLst>
          </p:cNvPr>
          <p:cNvSpPr>
            <a:spLocks noGrp="1"/>
          </p:cNvSpPr>
          <p:nvPr>
            <p:ph type="title"/>
          </p:nvPr>
        </p:nvSpPr>
        <p:spPr>
          <a:xfrm>
            <a:off x="297715" y="812501"/>
            <a:ext cx="3313734" cy="1956268"/>
          </a:xfrm>
        </p:spPr>
        <p:txBody>
          <a:bodyPr vert="horz" lIns="91440" tIns="45720" rIns="91440" bIns="45720" rtlCol="0" anchor="ctr">
            <a:normAutofit/>
          </a:bodyPr>
          <a:lstStyle/>
          <a:p>
            <a:pPr algn="r"/>
            <a:r>
              <a:rPr lang="en-US" sz="6000" dirty="0">
                <a:solidFill>
                  <a:srgbClr val="FFFFFF"/>
                </a:solidFill>
              </a:rPr>
              <a:t>Methods</a:t>
            </a:r>
            <a:r>
              <a:rPr lang="en-US" sz="4000" dirty="0">
                <a:solidFill>
                  <a:srgbClr val="FFFFFF"/>
                </a:solidFill>
              </a:rPr>
              <a:t> </a:t>
            </a:r>
          </a:p>
        </p:txBody>
      </p:sp>
      <p:cxnSp>
        <p:nvCxnSpPr>
          <p:cNvPr id="19" name="Straight Connector 10">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1F30AD9-12D5-4364-99D6-D1F7328D2554}"/>
              </a:ext>
            </a:extLst>
          </p:cNvPr>
          <p:cNvSpPr txBox="1"/>
          <p:nvPr/>
        </p:nvSpPr>
        <p:spPr>
          <a:xfrm>
            <a:off x="1039610" y="3098501"/>
            <a:ext cx="3313731" cy="2946998"/>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400" dirty="0">
                <a:solidFill>
                  <a:srgbClr val="FFFFFF"/>
                </a:solidFill>
              </a:rPr>
              <a:t>K-fold </a:t>
            </a:r>
          </a:p>
          <a:p>
            <a:pPr>
              <a:lnSpc>
                <a:spcPct val="90000"/>
              </a:lnSpc>
              <a:spcAft>
                <a:spcPts val="600"/>
              </a:spcAft>
            </a:pPr>
            <a:endParaRPr lang="en-US" sz="2400" dirty="0">
              <a:solidFill>
                <a:srgbClr val="FFFFFF"/>
              </a:solidFill>
            </a:endParaRPr>
          </a:p>
          <a:p>
            <a:pPr indent="-228600">
              <a:lnSpc>
                <a:spcPct val="90000"/>
              </a:lnSpc>
              <a:spcAft>
                <a:spcPts val="600"/>
              </a:spcAft>
              <a:buFont typeface="Arial" panose="020B0604020202020204" pitchFamily="34" charset="0"/>
              <a:buChar char="•"/>
            </a:pPr>
            <a:r>
              <a:rPr lang="en-US" sz="2400" dirty="0">
                <a:solidFill>
                  <a:srgbClr val="FFFFFF"/>
                </a:solidFill>
              </a:rPr>
              <a:t>Stratified fold</a:t>
            </a:r>
          </a:p>
          <a:p>
            <a:pPr>
              <a:lnSpc>
                <a:spcPct val="90000"/>
              </a:lnSpc>
              <a:spcAft>
                <a:spcPts val="600"/>
              </a:spcAft>
            </a:pPr>
            <a:r>
              <a:rPr lang="en-US" sz="2400" dirty="0">
                <a:solidFill>
                  <a:srgbClr val="FFFFFF"/>
                </a:solidFill>
              </a:rPr>
              <a:t> </a:t>
            </a:r>
          </a:p>
          <a:p>
            <a:pPr indent="-228600">
              <a:lnSpc>
                <a:spcPct val="90000"/>
              </a:lnSpc>
              <a:spcAft>
                <a:spcPts val="600"/>
              </a:spcAft>
              <a:buFont typeface="Arial" panose="020B0604020202020204" pitchFamily="34" charset="0"/>
              <a:buChar char="•"/>
            </a:pPr>
            <a:r>
              <a:rPr lang="en-US" sz="2400" dirty="0">
                <a:solidFill>
                  <a:srgbClr val="FFFFFF"/>
                </a:solidFill>
              </a:rPr>
              <a:t>Repeat random </a:t>
            </a:r>
          </a:p>
        </p:txBody>
      </p:sp>
      <p:sp>
        <p:nvSpPr>
          <p:cNvPr id="12" name="TextBox 11">
            <a:extLst>
              <a:ext uri="{FF2B5EF4-FFF2-40B4-BE49-F238E27FC236}">
                <a16:creationId xmlns:a16="http://schemas.microsoft.com/office/drawing/2014/main" id="{9F37010E-3202-47E5-6E10-36A936D35037}"/>
              </a:ext>
            </a:extLst>
          </p:cNvPr>
          <p:cNvSpPr txBox="1"/>
          <p:nvPr/>
        </p:nvSpPr>
        <p:spPr>
          <a:xfrm>
            <a:off x="4960048" y="2112341"/>
            <a:ext cx="6002636" cy="4279237"/>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400" b="1" i="0" dirty="0">
                <a:effectLst/>
                <a:latin typeface="Adobe Fan Heiti Std B" panose="020B0700000000000000" pitchFamily="34" charset="-128"/>
                <a:ea typeface="Adobe Fan Heiti Std B" panose="020B0700000000000000" pitchFamily="34" charset="-128"/>
                <a:cs typeface="Times New Roman" panose="02020603050405020304" pitchFamily="18" charset="0"/>
              </a:rPr>
              <a:t>it ensures that every observation from the original dataset has the chance of appearing in the training and test set</a:t>
            </a:r>
            <a:endParaRPr lang="en-US" sz="2400" dirty="0">
              <a:latin typeface="Adobe Fan Heiti Std B" panose="020B0700000000000000" pitchFamily="34" charset="-128"/>
              <a:ea typeface="Adobe Fan Heiti Std B" panose="020B0700000000000000" pitchFamily="34" charset="-128"/>
              <a:cs typeface="Times New Roman" panose="02020603050405020304" pitchFamily="18" charset="0"/>
            </a:endParaRPr>
          </a:p>
          <a:p>
            <a:pPr marL="285750" marR="0" indent="-228600">
              <a:lnSpc>
                <a:spcPct val="90000"/>
              </a:lnSpc>
              <a:spcBef>
                <a:spcPts val="0"/>
              </a:spcBef>
              <a:spcAft>
                <a:spcPts val="800"/>
              </a:spcAft>
              <a:buFont typeface="Arial" panose="020B0604020202020204" pitchFamily="34" charset="0"/>
              <a:buChar char="•"/>
            </a:pPr>
            <a:r>
              <a:rPr lang="en-US" sz="2400" dirty="0">
                <a:effectLst/>
                <a:latin typeface="Adobe Fan Heiti Std B" panose="020B0700000000000000" pitchFamily="34" charset="-128"/>
                <a:ea typeface="Adobe Fan Heiti Std B" panose="020B0700000000000000" pitchFamily="34" charset="-128"/>
                <a:cs typeface="Times New Roman" panose="02020603050405020304" pitchFamily="18" charset="0"/>
              </a:rPr>
              <a:t>From the table, we observed that random forest has higher accuracy in terms of prediction. The percent is 78% in train and test split,84 and 84 in stratified folds, and RR test train split, respectively. And lower the accuracy in Naïve Bayes as compared to the rest of the model such as logistic regression and KNN.	</a:t>
            </a:r>
          </a:p>
          <a:p>
            <a:pPr indent="-228600">
              <a:lnSpc>
                <a:spcPct val="90000"/>
              </a:lnSpc>
              <a:spcAft>
                <a:spcPts val="600"/>
              </a:spcAft>
              <a:buFont typeface="Arial" panose="020B0604020202020204" pitchFamily="34" charset="0"/>
              <a:buChar char="•"/>
            </a:pPr>
            <a:endParaRPr lang="en-US" sz="1400" dirty="0"/>
          </a:p>
        </p:txBody>
      </p:sp>
      <p:sp>
        <p:nvSpPr>
          <p:cNvPr id="14" name="Title 1">
            <a:extLst>
              <a:ext uri="{FF2B5EF4-FFF2-40B4-BE49-F238E27FC236}">
                <a16:creationId xmlns:a16="http://schemas.microsoft.com/office/drawing/2014/main" id="{014D9F5F-5777-3ACD-0857-815BEE55756B}"/>
              </a:ext>
            </a:extLst>
          </p:cNvPr>
          <p:cNvSpPr txBox="1">
            <a:spLocks/>
          </p:cNvSpPr>
          <p:nvPr/>
        </p:nvSpPr>
        <p:spPr>
          <a:xfrm>
            <a:off x="4371203" y="466422"/>
            <a:ext cx="5120545" cy="1645920"/>
          </a:xfrm>
          <a:prstGeom prst="ellipse">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900" dirty="0"/>
              <a:t>K- fold cross-validation</a:t>
            </a:r>
            <a:br>
              <a:rPr lang="en-US" sz="2500" dirty="0"/>
            </a:br>
            <a:endParaRPr lang="en-US" sz="2500" dirty="0"/>
          </a:p>
        </p:txBody>
      </p:sp>
    </p:spTree>
    <p:extLst>
      <p:ext uri="{BB962C8B-B14F-4D97-AF65-F5344CB8AC3E}">
        <p14:creationId xmlns:p14="http://schemas.microsoft.com/office/powerpoint/2010/main" val="3454110724"/>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8713CCDB-E8A1-6C93-6409-38B097FD3137}"/>
              </a:ext>
            </a:extLst>
          </p:cNvPr>
          <p:cNvPicPr>
            <a:picLocks noChangeAspect="1"/>
          </p:cNvPicPr>
          <p:nvPr/>
        </p:nvPicPr>
        <p:blipFill rotWithShape="1">
          <a:blip r:embed="rId2"/>
          <a:srcRect l="1724" r="-2" b="-2"/>
          <a:stretch/>
        </p:blipFill>
        <p:spPr>
          <a:xfrm>
            <a:off x="4912837" y="9154"/>
            <a:ext cx="7279163" cy="6857990"/>
          </a:xfrm>
          <a:prstGeom prst="rect">
            <a:avLst/>
          </a:prstGeom>
        </p:spPr>
      </p:pic>
      <p:sp>
        <p:nvSpPr>
          <p:cNvPr id="14" name="Rectangle 13">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4B700977-C121-44A7-B93D-B4B3C58D49AA}"/>
              </a:ext>
            </a:extLst>
          </p:cNvPr>
          <p:cNvSpPr txBox="1"/>
          <p:nvPr/>
        </p:nvSpPr>
        <p:spPr>
          <a:xfrm>
            <a:off x="424815" y="584702"/>
            <a:ext cx="3885946" cy="1150709"/>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000" b="1" i="0" dirty="0">
                <a:effectLst/>
                <a:latin typeface="+mj-lt"/>
                <a:ea typeface="+mj-ea"/>
                <a:cs typeface="+mj-cs"/>
              </a:rPr>
              <a:t>Stratified K-fold </a:t>
            </a:r>
            <a:endParaRPr lang="en-US" sz="4000" b="1" dirty="0">
              <a:latin typeface="+mj-lt"/>
              <a:ea typeface="+mj-ea"/>
              <a:cs typeface="+mj-cs"/>
            </a:endParaRPr>
          </a:p>
        </p:txBody>
      </p:sp>
      <p:sp>
        <p:nvSpPr>
          <p:cNvPr id="16" name="Rectangle 15">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2E120FD4-E7EC-4208-B830-F6369DEA753B}"/>
              </a:ext>
            </a:extLst>
          </p:cNvPr>
          <p:cNvSpPr txBox="1"/>
          <p:nvPr/>
        </p:nvSpPr>
        <p:spPr>
          <a:xfrm>
            <a:off x="371094" y="2718054"/>
            <a:ext cx="4451318" cy="3991090"/>
          </a:xfrm>
          <a:prstGeom prst="rect">
            <a:avLst/>
          </a:prstGeom>
        </p:spPr>
        <p:txBody>
          <a:bodyPr vert="horz" lIns="91440" tIns="45720" rIns="91440" bIns="45720" rtlCol="0" anchor="t">
            <a:normAutofit fontScale="92500" lnSpcReduction="10000"/>
          </a:bodyPr>
          <a:lstStyle/>
          <a:p>
            <a:pPr>
              <a:lnSpc>
                <a:spcPct val="90000"/>
              </a:lnSpc>
              <a:spcAft>
                <a:spcPts val="600"/>
              </a:spcAft>
            </a:pPr>
            <a:r>
              <a:rPr lang="en-US" sz="3200" b="0" i="0" dirty="0">
                <a:solidFill>
                  <a:srgbClr val="0C0C0C"/>
                </a:solidFill>
                <a:effectLst/>
                <a:latin typeface="Bahnschrift SemiLight" panose="020B0502040204020203" pitchFamily="34" charset="0"/>
              </a:rPr>
              <a:t>The </a:t>
            </a:r>
            <a:r>
              <a:rPr lang="en-US" sz="3200" b="1" i="0" dirty="0">
                <a:solidFill>
                  <a:srgbClr val="0C0C0C"/>
                </a:solidFill>
                <a:effectLst/>
                <a:latin typeface="Bahnschrift SemiLight" panose="020B0502040204020203" pitchFamily="34" charset="0"/>
              </a:rPr>
              <a:t>stratified k-fold </a:t>
            </a:r>
            <a:r>
              <a:rPr lang="en-US" sz="3200" b="0" i="0" dirty="0">
                <a:solidFill>
                  <a:srgbClr val="0C0C0C"/>
                </a:solidFill>
                <a:effectLst/>
                <a:latin typeface="Bahnschrift SemiLight" panose="020B0502040204020203" pitchFamily="34" charset="0"/>
              </a:rPr>
              <a:t>cross-validation is an extension of the cross-validation technique used for classification problems. It maintains the same class ratio throughout the K folds as the ratio in the original dataset</a:t>
            </a:r>
            <a:endParaRPr lang="en-US" sz="2800" b="0" i="0" dirty="0">
              <a:effectLst/>
              <a:latin typeface="Bahnschrift SemiLight" panose="020B0502040204020203" pitchFamily="34" charset="0"/>
            </a:endParaRPr>
          </a:p>
        </p:txBody>
      </p:sp>
      <p:sp>
        <p:nvSpPr>
          <p:cNvPr id="2" name="TextBox 1">
            <a:extLst>
              <a:ext uri="{FF2B5EF4-FFF2-40B4-BE49-F238E27FC236}">
                <a16:creationId xmlns:a16="http://schemas.microsoft.com/office/drawing/2014/main" id="{8C8EA9EA-EA44-7A64-4F3D-285918D21800}"/>
              </a:ext>
            </a:extLst>
          </p:cNvPr>
          <p:cNvSpPr txBox="1"/>
          <p:nvPr/>
        </p:nvSpPr>
        <p:spPr>
          <a:xfrm>
            <a:off x="5665636" y="855298"/>
            <a:ext cx="5848340" cy="1200329"/>
          </a:xfrm>
          <a:prstGeom prst="rect">
            <a:avLst/>
          </a:prstGeom>
          <a:noFill/>
        </p:spPr>
        <p:txBody>
          <a:bodyPr wrap="square" rtlCol="0">
            <a:spAutoFit/>
          </a:bodyPr>
          <a:lstStyle/>
          <a:p>
            <a:r>
              <a:rPr lang="en-US" sz="3600" b="1" dirty="0">
                <a:latin typeface="+mj-lt"/>
              </a:rPr>
              <a:t>REPEATED RANDOM TRAIN TEST SPLIT</a:t>
            </a:r>
          </a:p>
        </p:txBody>
      </p:sp>
      <p:sp>
        <p:nvSpPr>
          <p:cNvPr id="4" name="TextBox 3">
            <a:extLst>
              <a:ext uri="{FF2B5EF4-FFF2-40B4-BE49-F238E27FC236}">
                <a16:creationId xmlns:a16="http://schemas.microsoft.com/office/drawing/2014/main" id="{8FC87988-F40C-2F5E-6D85-FCC776D0F31A}"/>
              </a:ext>
            </a:extLst>
          </p:cNvPr>
          <p:cNvSpPr txBox="1"/>
          <p:nvPr/>
        </p:nvSpPr>
        <p:spPr>
          <a:xfrm>
            <a:off x="5665636" y="2452624"/>
            <a:ext cx="4848798" cy="4247317"/>
          </a:xfrm>
          <a:prstGeom prst="rect">
            <a:avLst/>
          </a:prstGeom>
          <a:noFill/>
        </p:spPr>
        <p:txBody>
          <a:bodyPr wrap="square" rtlCol="0">
            <a:spAutoFit/>
          </a:bodyPr>
          <a:lstStyle/>
          <a:p>
            <a:r>
              <a:rPr lang="en-US" sz="3000" i="0" dirty="0">
                <a:effectLst/>
                <a:latin typeface="Bahnschrift SemiLight" panose="020B0502040204020203" pitchFamily="34" charset="0"/>
                <a:cs typeface="Tunga" panose="020B0502040204020203" pitchFamily="34" charset="0"/>
              </a:rPr>
              <a:t>Shuffling and random sampling of the data set multiple times is the core procedure of repeated K-fold algorithm and it results in making a robust model as it covers the maximum training and testing operations</a:t>
            </a:r>
            <a:endParaRPr lang="en-US" sz="3000" dirty="0">
              <a:latin typeface="Bahnschrift SemiLight" panose="020B0502040204020203" pitchFamily="34" charset="0"/>
              <a:cs typeface="Tunga" panose="020B0502040204020203" pitchFamily="34" charset="0"/>
            </a:endParaRPr>
          </a:p>
        </p:txBody>
      </p:sp>
    </p:spTree>
    <p:extLst>
      <p:ext uri="{BB962C8B-B14F-4D97-AF65-F5344CB8AC3E}">
        <p14:creationId xmlns:p14="http://schemas.microsoft.com/office/powerpoint/2010/main" val="3939772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4D4B97B-2D2D-364B-EDDF-8BCFF4F25372}"/>
              </a:ext>
            </a:extLst>
          </p:cNvPr>
          <p:cNvSpPr>
            <a:spLocks noGrp="1"/>
          </p:cNvSpPr>
          <p:nvPr>
            <p:ph type="title"/>
          </p:nvPr>
        </p:nvSpPr>
        <p:spPr>
          <a:xfrm>
            <a:off x="870204" y="606564"/>
            <a:ext cx="10451592" cy="1325563"/>
          </a:xfrm>
        </p:spPr>
        <p:txBody>
          <a:bodyPr anchor="ctr">
            <a:normAutofit/>
          </a:bodyPr>
          <a:lstStyle/>
          <a:p>
            <a:r>
              <a:rPr lang="en-US" dirty="0"/>
              <a:t>EVALUATION OF ACCURACIES</a:t>
            </a:r>
          </a:p>
        </p:txBody>
      </p:sp>
      <p:sp>
        <p:nvSpPr>
          <p:cNvPr id="16" name="Rectangle 15">
            <a:extLst>
              <a:ext uri="{FF2B5EF4-FFF2-40B4-BE49-F238E27FC236}">
                <a16:creationId xmlns:a16="http://schemas.microsoft.com/office/drawing/2014/main" id="{A5711A0E-A428-4ED1-96CB-33D69FD84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874" y="2043803"/>
            <a:ext cx="10190252" cy="80683"/>
          </a:xfrm>
          <a:prstGeom prst="rect">
            <a:avLst/>
          </a:prstGeom>
          <a:solidFill>
            <a:schemeClr val="tx1">
              <a:lumMod val="50000"/>
              <a:lumOff val="5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1" name="Content Placeholder 10">
            <a:extLst>
              <a:ext uri="{FF2B5EF4-FFF2-40B4-BE49-F238E27FC236}">
                <a16:creationId xmlns:a16="http://schemas.microsoft.com/office/drawing/2014/main" id="{4030FC0C-76B3-73EB-35DC-974F49A237BF}"/>
              </a:ext>
            </a:extLst>
          </p:cNvPr>
          <p:cNvGraphicFramePr>
            <a:graphicFrameLocks noGrp="1"/>
          </p:cNvGraphicFramePr>
          <p:nvPr>
            <p:ph idx="1"/>
            <p:extLst>
              <p:ext uri="{D42A27DB-BD31-4B8C-83A1-F6EECF244321}">
                <p14:modId xmlns:p14="http://schemas.microsoft.com/office/powerpoint/2010/main" val="4046060872"/>
              </p:ext>
            </p:extLst>
          </p:nvPr>
        </p:nvGraphicFramePr>
        <p:xfrm>
          <a:off x="870204" y="2470861"/>
          <a:ext cx="10320925" cy="3446904"/>
        </p:xfrm>
        <a:graphic>
          <a:graphicData uri="http://schemas.openxmlformats.org/drawingml/2006/table">
            <a:tbl>
              <a:tblPr firstRow="1" firstCol="1" bandRow="1"/>
              <a:tblGrid>
                <a:gridCol w="1221750">
                  <a:extLst>
                    <a:ext uri="{9D8B030D-6E8A-4147-A177-3AD203B41FA5}">
                      <a16:colId xmlns:a16="http://schemas.microsoft.com/office/drawing/2014/main" val="2858855683"/>
                    </a:ext>
                  </a:extLst>
                </a:gridCol>
                <a:gridCol w="1706244">
                  <a:extLst>
                    <a:ext uri="{9D8B030D-6E8A-4147-A177-3AD203B41FA5}">
                      <a16:colId xmlns:a16="http://schemas.microsoft.com/office/drawing/2014/main" val="4129052835"/>
                    </a:ext>
                  </a:extLst>
                </a:gridCol>
                <a:gridCol w="1772518">
                  <a:extLst>
                    <a:ext uri="{9D8B030D-6E8A-4147-A177-3AD203B41FA5}">
                      <a16:colId xmlns:a16="http://schemas.microsoft.com/office/drawing/2014/main" val="3284034297"/>
                    </a:ext>
                  </a:extLst>
                </a:gridCol>
                <a:gridCol w="1353843">
                  <a:extLst>
                    <a:ext uri="{9D8B030D-6E8A-4147-A177-3AD203B41FA5}">
                      <a16:colId xmlns:a16="http://schemas.microsoft.com/office/drawing/2014/main" val="2581533196"/>
                    </a:ext>
                  </a:extLst>
                </a:gridCol>
                <a:gridCol w="2311223">
                  <a:extLst>
                    <a:ext uri="{9D8B030D-6E8A-4147-A177-3AD203B41FA5}">
                      <a16:colId xmlns:a16="http://schemas.microsoft.com/office/drawing/2014/main" val="4265073199"/>
                    </a:ext>
                  </a:extLst>
                </a:gridCol>
                <a:gridCol w="1955347">
                  <a:extLst>
                    <a:ext uri="{9D8B030D-6E8A-4147-A177-3AD203B41FA5}">
                      <a16:colId xmlns:a16="http://schemas.microsoft.com/office/drawing/2014/main" val="3185581852"/>
                    </a:ext>
                  </a:extLst>
                </a:gridCol>
              </a:tblGrid>
              <a:tr h="585405">
                <a:tc>
                  <a:txBody>
                    <a:bodyPr/>
                    <a:lstStyle/>
                    <a:p>
                      <a:pPr algn="l" fontAlgn="ctr">
                        <a:lnSpc>
                          <a:spcPct val="200000"/>
                        </a:lnSpc>
                        <a:spcBef>
                          <a:spcPts val="0"/>
                        </a:spcBef>
                        <a:spcAft>
                          <a:spcPts val="0"/>
                        </a:spcAft>
                      </a:pPr>
                      <a:r>
                        <a:rPr lang="en-CA" sz="1700" b="1" i="0" u="none" strike="noStrike">
                          <a:solidFill>
                            <a:srgbClr val="FFFFFF"/>
                          </a:solidFill>
                          <a:effectLst/>
                          <a:latin typeface="Times New Roman" panose="02020603050405020304" pitchFamily="18" charset="0"/>
                          <a:ea typeface="Times New Roman" panose="02020603050405020304" pitchFamily="18" charset="0"/>
                          <a:cs typeface="Arial" panose="020B0604020202020204" pitchFamily="34" charset="0"/>
                        </a:rPr>
                        <a:t>Column1</a:t>
                      </a:r>
                      <a:endParaRPr lang="en-CA" sz="2600" b="0" i="0" u="none" strike="noStrike">
                        <a:effectLst/>
                        <a:latin typeface="Arial" panose="020B0604020202020204" pitchFamily="34" charset="0"/>
                      </a:endParaRPr>
                    </a:p>
                  </a:txBody>
                  <a:tcPr marL="97477" marR="97477" marT="135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004C9B"/>
                    </a:solidFill>
                  </a:tcPr>
                </a:tc>
                <a:tc>
                  <a:txBody>
                    <a:bodyPr/>
                    <a:lstStyle/>
                    <a:p>
                      <a:pPr algn="l" fontAlgn="ctr">
                        <a:lnSpc>
                          <a:spcPct val="200000"/>
                        </a:lnSpc>
                        <a:spcBef>
                          <a:spcPts val="0"/>
                        </a:spcBef>
                        <a:spcAft>
                          <a:spcPts val="0"/>
                        </a:spcAft>
                      </a:pPr>
                      <a:r>
                        <a:rPr lang="en-CA" sz="1700" b="1" i="0" u="none" strike="noStrike">
                          <a:solidFill>
                            <a:srgbClr val="FFFFFF"/>
                          </a:solidFill>
                          <a:effectLst/>
                          <a:latin typeface="Times New Roman" panose="02020603050405020304" pitchFamily="18" charset="0"/>
                          <a:ea typeface="Times New Roman" panose="02020603050405020304" pitchFamily="18" charset="0"/>
                          <a:cs typeface="Arial" panose="020B0604020202020204" pitchFamily="34" charset="0"/>
                        </a:rPr>
                        <a:t>Model</a:t>
                      </a:r>
                      <a:endParaRPr lang="en-CA" sz="2600" b="0" i="0" u="none" strike="noStrike">
                        <a:effectLst/>
                        <a:latin typeface="Arial" panose="020B0604020202020204" pitchFamily="34" charset="0"/>
                      </a:endParaRPr>
                    </a:p>
                  </a:txBody>
                  <a:tcPr marL="97477" marR="97477" marT="135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004C9B"/>
                    </a:solidFill>
                  </a:tcPr>
                </a:tc>
                <a:tc>
                  <a:txBody>
                    <a:bodyPr/>
                    <a:lstStyle/>
                    <a:p>
                      <a:pPr algn="l" fontAlgn="ctr">
                        <a:lnSpc>
                          <a:spcPct val="200000"/>
                        </a:lnSpc>
                        <a:spcBef>
                          <a:spcPts val="0"/>
                        </a:spcBef>
                        <a:spcAft>
                          <a:spcPts val="0"/>
                        </a:spcAft>
                      </a:pPr>
                      <a:r>
                        <a:rPr lang="en-CA" sz="1700" b="1" i="0" u="none" strike="noStrike">
                          <a:solidFill>
                            <a:srgbClr val="FFFFFF"/>
                          </a:solidFill>
                          <a:effectLst/>
                          <a:latin typeface="Times New Roman" panose="02020603050405020304" pitchFamily="18" charset="0"/>
                          <a:ea typeface="Times New Roman" panose="02020603050405020304" pitchFamily="18" charset="0"/>
                          <a:cs typeface="Arial" panose="020B0604020202020204" pitchFamily="34" charset="0"/>
                        </a:rPr>
                        <a:t>train_test_split</a:t>
                      </a:r>
                      <a:endParaRPr lang="en-CA" sz="2600" b="0" i="0" u="none" strike="noStrike">
                        <a:effectLst/>
                        <a:latin typeface="Arial" panose="020B0604020202020204" pitchFamily="34" charset="0"/>
                      </a:endParaRPr>
                    </a:p>
                  </a:txBody>
                  <a:tcPr marL="97477" marR="97477" marT="135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004C9B"/>
                    </a:solidFill>
                  </a:tcPr>
                </a:tc>
                <a:tc>
                  <a:txBody>
                    <a:bodyPr/>
                    <a:lstStyle/>
                    <a:p>
                      <a:pPr algn="l" fontAlgn="ctr">
                        <a:lnSpc>
                          <a:spcPct val="200000"/>
                        </a:lnSpc>
                        <a:spcBef>
                          <a:spcPts val="0"/>
                        </a:spcBef>
                        <a:spcAft>
                          <a:spcPts val="0"/>
                        </a:spcAft>
                      </a:pPr>
                      <a:r>
                        <a:rPr lang="en-CA" sz="1700" b="1" i="0" u="none" strike="noStrike">
                          <a:solidFill>
                            <a:srgbClr val="FFFFFF"/>
                          </a:solidFill>
                          <a:effectLst/>
                          <a:latin typeface="Times New Roman" panose="02020603050405020304" pitchFamily="18" charset="0"/>
                          <a:ea typeface="Times New Roman" panose="02020603050405020304" pitchFamily="18" charset="0"/>
                          <a:cs typeface="Arial" panose="020B0604020202020204" pitchFamily="34" charset="0"/>
                        </a:rPr>
                        <a:t>K – fold </a:t>
                      </a:r>
                      <a:endParaRPr lang="en-CA" sz="2600" b="0" i="0" u="none" strike="noStrike">
                        <a:effectLst/>
                        <a:latin typeface="Arial" panose="020B0604020202020204" pitchFamily="34" charset="0"/>
                      </a:endParaRPr>
                    </a:p>
                  </a:txBody>
                  <a:tcPr marL="97477" marR="97477" marT="135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004C9B"/>
                    </a:solidFill>
                  </a:tcPr>
                </a:tc>
                <a:tc>
                  <a:txBody>
                    <a:bodyPr/>
                    <a:lstStyle/>
                    <a:p>
                      <a:pPr algn="l" fontAlgn="ctr">
                        <a:lnSpc>
                          <a:spcPct val="200000"/>
                        </a:lnSpc>
                        <a:spcBef>
                          <a:spcPts val="0"/>
                        </a:spcBef>
                        <a:spcAft>
                          <a:spcPts val="0"/>
                        </a:spcAft>
                      </a:pPr>
                      <a:r>
                        <a:rPr lang="en-CA" sz="1700" b="1" i="0" u="none" strike="noStrike">
                          <a:solidFill>
                            <a:srgbClr val="FFFFFF"/>
                          </a:solidFill>
                          <a:effectLst/>
                          <a:latin typeface="Times New Roman" panose="02020603050405020304" pitchFamily="18" charset="0"/>
                          <a:ea typeface="Times New Roman" panose="02020603050405020304" pitchFamily="18" charset="0"/>
                          <a:cs typeface="Arial" panose="020B0604020202020204" pitchFamily="34" charset="0"/>
                        </a:rPr>
                        <a:t>RRTestTrainSplits_5</a:t>
                      </a:r>
                      <a:endParaRPr lang="en-CA" sz="2600" b="0" i="0" u="none" strike="noStrike">
                        <a:effectLst/>
                        <a:latin typeface="Arial" panose="020B0604020202020204" pitchFamily="34" charset="0"/>
                      </a:endParaRPr>
                    </a:p>
                  </a:txBody>
                  <a:tcPr marL="97477" marR="97477" marT="135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004C9B"/>
                    </a:solidFill>
                  </a:tcPr>
                </a:tc>
                <a:tc>
                  <a:txBody>
                    <a:bodyPr/>
                    <a:lstStyle/>
                    <a:p>
                      <a:pPr algn="l" fontAlgn="ctr">
                        <a:lnSpc>
                          <a:spcPct val="200000"/>
                        </a:lnSpc>
                        <a:spcBef>
                          <a:spcPts val="0"/>
                        </a:spcBef>
                        <a:spcAft>
                          <a:spcPts val="0"/>
                        </a:spcAft>
                      </a:pPr>
                      <a:r>
                        <a:rPr lang="en-CA" sz="1700" b="1" i="0" u="none" strike="noStrike">
                          <a:solidFill>
                            <a:srgbClr val="FFFFFF"/>
                          </a:solidFill>
                          <a:effectLst/>
                          <a:latin typeface="Times New Roman" panose="02020603050405020304" pitchFamily="18" charset="0"/>
                          <a:ea typeface="Times New Roman" panose="02020603050405020304" pitchFamily="18" charset="0"/>
                          <a:cs typeface="Arial" panose="020B0604020202020204" pitchFamily="34" charset="0"/>
                        </a:rPr>
                        <a:t>Stratifiedkfold_5</a:t>
                      </a:r>
                      <a:endParaRPr lang="en-CA" sz="2600" b="0" i="0" u="none" strike="noStrike">
                        <a:effectLst/>
                        <a:latin typeface="Arial" panose="020B0604020202020204" pitchFamily="34" charset="0"/>
                      </a:endParaRPr>
                    </a:p>
                  </a:txBody>
                  <a:tcPr marL="97477" marR="97477" marT="135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004C9B"/>
                    </a:solidFill>
                  </a:tcPr>
                </a:tc>
                <a:extLst>
                  <a:ext uri="{0D108BD9-81ED-4DB2-BD59-A6C34878D82A}">
                    <a16:rowId xmlns:a16="http://schemas.microsoft.com/office/drawing/2014/main" val="3033167675"/>
                  </a:ext>
                </a:extLst>
              </a:tr>
              <a:tr h="1105284">
                <a:tc>
                  <a:txBody>
                    <a:bodyPr/>
                    <a:lstStyle/>
                    <a:p>
                      <a:pPr algn="r" fontAlgn="ctr">
                        <a:lnSpc>
                          <a:spcPct val="200000"/>
                        </a:lnSpc>
                        <a:spcBef>
                          <a:spcPts val="0"/>
                        </a:spcBef>
                        <a:spcAft>
                          <a:spcPts val="0"/>
                        </a:spcAft>
                      </a:pPr>
                      <a:r>
                        <a:rPr lang="en-CA" sz="1700" b="1" i="0" u="none" strike="noStrike">
                          <a:solidFill>
                            <a:srgbClr val="FFFFFF"/>
                          </a:solidFill>
                          <a:effectLst/>
                          <a:latin typeface="Times New Roman" panose="02020603050405020304" pitchFamily="18" charset="0"/>
                          <a:ea typeface="Times New Roman" panose="02020603050405020304" pitchFamily="18" charset="0"/>
                          <a:cs typeface="Arial" panose="020B0604020202020204" pitchFamily="34" charset="0"/>
                        </a:rPr>
                        <a:t>0</a:t>
                      </a:r>
                      <a:endParaRPr lang="en-CA" sz="2600" b="0" i="0" u="none" strike="noStrike">
                        <a:effectLst/>
                        <a:latin typeface="Arial" panose="020B0604020202020204" pitchFamily="34" charset="0"/>
                      </a:endParaRPr>
                    </a:p>
                  </a:txBody>
                  <a:tcPr marL="97477" marR="97477" marT="13539" marB="0" anchor="ctr">
                    <a:lnL w="12700" cap="flat" cmpd="sng" algn="ctr">
                      <a:solidFill>
                        <a:srgbClr val="AEAAAA"/>
                      </a:solidFill>
                      <a:prstDash val="solid"/>
                      <a:round/>
                      <a:headEnd type="none" w="med" len="med"/>
                      <a:tailEnd type="none" w="med" len="med"/>
                    </a:lnL>
                    <a:lnR w="12700" cap="flat" cmpd="sng" algn="ctr">
                      <a:solidFill>
                        <a:srgbClr val="AEAAAA"/>
                      </a:solidFill>
                      <a:prstDash val="solid"/>
                      <a:round/>
                      <a:headEnd type="none" w="med" len="med"/>
                      <a:tailEnd type="none" w="med" len="med"/>
                    </a:lnR>
                    <a:lnT w="28575"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0077DC"/>
                    </a:solidFill>
                  </a:tcPr>
                </a:tc>
                <a:tc>
                  <a:txBody>
                    <a:bodyPr/>
                    <a:lstStyle/>
                    <a:p>
                      <a:pPr algn="l" fontAlgn="ctr">
                        <a:lnSpc>
                          <a:spcPct val="200000"/>
                        </a:lnSpc>
                        <a:spcBef>
                          <a:spcPts val="0"/>
                        </a:spcBef>
                        <a:spcAft>
                          <a:spcPts val="0"/>
                        </a:spcAft>
                      </a:pPr>
                      <a:r>
                        <a:rPr lang="en-CA" sz="1700" b="0" i="0" u="none" strike="noStrike">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Logistic Regression</a:t>
                      </a:r>
                      <a:endParaRPr lang="en-CA" sz="2600" b="0" i="0" u="none" strike="noStrike">
                        <a:effectLst/>
                        <a:latin typeface="Arial" panose="020B0604020202020204" pitchFamily="34" charset="0"/>
                      </a:endParaRPr>
                    </a:p>
                  </a:txBody>
                  <a:tcPr marL="97477" marR="97477" marT="13539" marB="0" anchor="ctr">
                    <a:lnL w="12700" cap="flat" cmpd="sng" algn="ctr">
                      <a:solidFill>
                        <a:srgbClr val="AEAAAA"/>
                      </a:solidFill>
                      <a:prstDash val="solid"/>
                      <a:round/>
                      <a:headEnd type="none" w="med" len="med"/>
                      <a:tailEnd type="none" w="med" len="med"/>
                    </a:lnL>
                    <a:lnR w="12700" cap="flat" cmpd="sng" algn="ctr">
                      <a:solidFill>
                        <a:srgbClr val="AEAAAA"/>
                      </a:solidFill>
                      <a:prstDash val="solid"/>
                      <a:round/>
                      <a:headEnd type="none" w="med" len="med"/>
                      <a:tailEnd type="none" w="med" len="med"/>
                    </a:lnR>
                    <a:lnT w="28575"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D9D9D9"/>
                    </a:solidFill>
                  </a:tcPr>
                </a:tc>
                <a:tc>
                  <a:txBody>
                    <a:bodyPr/>
                    <a:lstStyle/>
                    <a:p>
                      <a:pPr algn="r" fontAlgn="ctr">
                        <a:lnSpc>
                          <a:spcPct val="200000"/>
                        </a:lnSpc>
                        <a:spcBef>
                          <a:spcPts val="0"/>
                        </a:spcBef>
                        <a:spcAft>
                          <a:spcPts val="0"/>
                        </a:spcAft>
                      </a:pPr>
                      <a:r>
                        <a:rPr lang="en-CA" sz="1700" b="0" i="0" u="none" strike="noStrike">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70.04</a:t>
                      </a:r>
                      <a:endParaRPr lang="en-CA" sz="2600" b="0" i="0" u="none" strike="noStrike">
                        <a:effectLst/>
                        <a:latin typeface="Arial" panose="020B0604020202020204" pitchFamily="34" charset="0"/>
                      </a:endParaRPr>
                    </a:p>
                  </a:txBody>
                  <a:tcPr marL="97477" marR="97477" marT="13539" marB="0" anchor="ctr">
                    <a:lnL w="12700" cap="flat" cmpd="sng" algn="ctr">
                      <a:solidFill>
                        <a:srgbClr val="AEAAAA"/>
                      </a:solidFill>
                      <a:prstDash val="solid"/>
                      <a:round/>
                      <a:headEnd type="none" w="med" len="med"/>
                      <a:tailEnd type="none" w="med" len="med"/>
                    </a:lnL>
                    <a:lnR w="12700" cap="flat" cmpd="sng" algn="ctr">
                      <a:solidFill>
                        <a:srgbClr val="AEAAAA"/>
                      </a:solidFill>
                      <a:prstDash val="solid"/>
                      <a:round/>
                      <a:headEnd type="none" w="med" len="med"/>
                      <a:tailEnd type="none" w="med" len="med"/>
                    </a:lnR>
                    <a:lnT w="28575"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D9D9D9"/>
                    </a:solidFill>
                  </a:tcPr>
                </a:tc>
                <a:tc>
                  <a:txBody>
                    <a:bodyPr/>
                    <a:lstStyle/>
                    <a:p>
                      <a:pPr algn="r" fontAlgn="ctr">
                        <a:lnSpc>
                          <a:spcPct val="200000"/>
                        </a:lnSpc>
                        <a:spcBef>
                          <a:spcPts val="0"/>
                        </a:spcBef>
                        <a:spcAft>
                          <a:spcPts val="0"/>
                        </a:spcAft>
                      </a:pPr>
                      <a:r>
                        <a:rPr lang="en-CA" sz="1700" b="0" i="0" u="none" strike="noStrike">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65.02</a:t>
                      </a:r>
                      <a:endParaRPr lang="en-CA" sz="2600" b="0" i="0" u="none" strike="noStrike">
                        <a:effectLst/>
                        <a:latin typeface="Arial" panose="020B0604020202020204" pitchFamily="34" charset="0"/>
                      </a:endParaRPr>
                    </a:p>
                  </a:txBody>
                  <a:tcPr marL="97477" marR="97477" marT="13539" marB="0" anchor="ctr">
                    <a:lnL w="12700" cap="flat" cmpd="sng" algn="ctr">
                      <a:solidFill>
                        <a:srgbClr val="AEAAAA"/>
                      </a:solidFill>
                      <a:prstDash val="solid"/>
                      <a:round/>
                      <a:headEnd type="none" w="med" len="med"/>
                      <a:tailEnd type="none" w="med" len="med"/>
                    </a:lnL>
                    <a:lnR w="12700" cap="flat" cmpd="sng" algn="ctr">
                      <a:solidFill>
                        <a:srgbClr val="AEAAAA"/>
                      </a:solidFill>
                      <a:prstDash val="solid"/>
                      <a:round/>
                      <a:headEnd type="none" w="med" len="med"/>
                      <a:tailEnd type="none" w="med" len="med"/>
                    </a:lnR>
                    <a:lnT w="28575"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D9D9D9"/>
                    </a:solidFill>
                  </a:tcPr>
                </a:tc>
                <a:tc>
                  <a:txBody>
                    <a:bodyPr/>
                    <a:lstStyle/>
                    <a:p>
                      <a:pPr algn="r" fontAlgn="ctr">
                        <a:lnSpc>
                          <a:spcPct val="200000"/>
                        </a:lnSpc>
                        <a:spcBef>
                          <a:spcPts val="0"/>
                        </a:spcBef>
                        <a:spcAft>
                          <a:spcPts val="0"/>
                        </a:spcAft>
                      </a:pPr>
                      <a:r>
                        <a:rPr lang="en-CA" sz="1700" b="0" i="0" u="none" strike="noStrike">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71.04</a:t>
                      </a:r>
                      <a:endParaRPr lang="en-CA" sz="2600" b="0" i="0" u="none" strike="noStrike">
                        <a:effectLst/>
                        <a:latin typeface="Arial" panose="020B0604020202020204" pitchFamily="34" charset="0"/>
                      </a:endParaRPr>
                    </a:p>
                  </a:txBody>
                  <a:tcPr marL="97477" marR="97477" marT="13539" marB="0" anchor="ctr">
                    <a:lnL w="12700" cap="flat" cmpd="sng" algn="ctr">
                      <a:solidFill>
                        <a:srgbClr val="AEAAAA"/>
                      </a:solidFill>
                      <a:prstDash val="solid"/>
                      <a:round/>
                      <a:headEnd type="none" w="med" len="med"/>
                      <a:tailEnd type="none" w="med" len="med"/>
                    </a:lnL>
                    <a:lnR w="12700" cap="flat" cmpd="sng" algn="ctr">
                      <a:solidFill>
                        <a:srgbClr val="AEAAAA"/>
                      </a:solidFill>
                      <a:prstDash val="solid"/>
                      <a:round/>
                      <a:headEnd type="none" w="med" len="med"/>
                      <a:tailEnd type="none" w="med" len="med"/>
                    </a:lnR>
                    <a:lnT w="28575"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D9D9D9"/>
                    </a:solidFill>
                  </a:tcPr>
                </a:tc>
                <a:tc>
                  <a:txBody>
                    <a:bodyPr/>
                    <a:lstStyle/>
                    <a:p>
                      <a:pPr algn="r" fontAlgn="ctr">
                        <a:lnSpc>
                          <a:spcPct val="200000"/>
                        </a:lnSpc>
                        <a:spcBef>
                          <a:spcPts val="0"/>
                        </a:spcBef>
                        <a:spcAft>
                          <a:spcPts val="0"/>
                        </a:spcAft>
                      </a:pPr>
                      <a:r>
                        <a:rPr lang="en-CA" sz="1700" b="0" i="0" u="none" strike="noStrike">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71.01</a:t>
                      </a:r>
                      <a:endParaRPr lang="en-CA" sz="2600" b="0" i="0" u="none" strike="noStrike">
                        <a:effectLst/>
                        <a:latin typeface="Arial" panose="020B0604020202020204" pitchFamily="34" charset="0"/>
                      </a:endParaRPr>
                    </a:p>
                  </a:txBody>
                  <a:tcPr marL="97477" marR="97477" marT="13539" marB="0" anchor="ctr">
                    <a:lnL w="12700" cap="flat" cmpd="sng" algn="ctr">
                      <a:solidFill>
                        <a:srgbClr val="AEAAAA"/>
                      </a:solidFill>
                      <a:prstDash val="solid"/>
                      <a:round/>
                      <a:headEnd type="none" w="med" len="med"/>
                      <a:tailEnd type="none" w="med" len="med"/>
                    </a:lnL>
                    <a:lnR w="12700" cap="flat" cmpd="sng" algn="ctr">
                      <a:solidFill>
                        <a:srgbClr val="AEAAAA"/>
                      </a:solidFill>
                      <a:prstDash val="solid"/>
                      <a:round/>
                      <a:headEnd type="none" w="med" len="med"/>
                      <a:tailEnd type="none" w="med" len="med"/>
                    </a:lnR>
                    <a:lnT w="28575"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D9D9D9"/>
                    </a:solidFill>
                  </a:tcPr>
                </a:tc>
                <a:extLst>
                  <a:ext uri="{0D108BD9-81ED-4DB2-BD59-A6C34878D82A}">
                    <a16:rowId xmlns:a16="http://schemas.microsoft.com/office/drawing/2014/main" val="1589023774"/>
                  </a:ext>
                </a:extLst>
              </a:tr>
              <a:tr h="585405">
                <a:tc>
                  <a:txBody>
                    <a:bodyPr/>
                    <a:lstStyle/>
                    <a:p>
                      <a:pPr algn="r" fontAlgn="ctr">
                        <a:lnSpc>
                          <a:spcPct val="200000"/>
                        </a:lnSpc>
                        <a:spcBef>
                          <a:spcPts val="0"/>
                        </a:spcBef>
                        <a:spcAft>
                          <a:spcPts val="0"/>
                        </a:spcAft>
                      </a:pPr>
                      <a:r>
                        <a:rPr lang="en-CA" sz="1700" b="1" i="0" u="none" strike="noStrike">
                          <a:solidFill>
                            <a:srgbClr val="FFFFFF"/>
                          </a:solidFill>
                          <a:effectLst/>
                          <a:latin typeface="Times New Roman" panose="02020603050405020304" pitchFamily="18" charset="0"/>
                          <a:ea typeface="Times New Roman" panose="02020603050405020304" pitchFamily="18" charset="0"/>
                          <a:cs typeface="Arial" panose="020B0604020202020204" pitchFamily="34" charset="0"/>
                        </a:rPr>
                        <a:t>1</a:t>
                      </a:r>
                      <a:endParaRPr lang="en-CA" sz="2600" b="0" i="0" u="none" strike="noStrike">
                        <a:effectLst/>
                        <a:latin typeface="Arial" panose="020B0604020202020204" pitchFamily="34" charset="0"/>
                      </a:endParaRPr>
                    </a:p>
                  </a:txBody>
                  <a:tcPr marL="97477" marR="97477" marT="13539" marB="0" anchor="ctr">
                    <a:lnL w="12700" cap="flat" cmpd="sng" algn="ctr">
                      <a:solidFill>
                        <a:srgbClr val="AEAAAA"/>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0077DC"/>
                    </a:solidFill>
                  </a:tcPr>
                </a:tc>
                <a:tc>
                  <a:txBody>
                    <a:bodyPr/>
                    <a:lstStyle/>
                    <a:p>
                      <a:pPr algn="l" fontAlgn="ctr">
                        <a:lnSpc>
                          <a:spcPct val="200000"/>
                        </a:lnSpc>
                        <a:spcBef>
                          <a:spcPts val="0"/>
                        </a:spcBef>
                        <a:spcAft>
                          <a:spcPts val="0"/>
                        </a:spcAft>
                      </a:pPr>
                      <a:r>
                        <a:rPr lang="en-CA" sz="1700" b="0" i="0" u="none" strike="noStrike">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KNN</a:t>
                      </a:r>
                      <a:endParaRPr lang="en-CA" sz="2600" b="0" i="0" u="none" strike="noStrike">
                        <a:effectLst/>
                        <a:latin typeface="Arial" panose="020B0604020202020204" pitchFamily="34" charset="0"/>
                      </a:endParaRPr>
                    </a:p>
                  </a:txBody>
                  <a:tcPr marL="97477" marR="97477" marT="13539" marB="0" anchor="ctr">
                    <a:lnL w="12700" cap="flat" cmpd="sng" algn="ctr">
                      <a:solidFill>
                        <a:srgbClr val="AEAAAA"/>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tcPr>
                </a:tc>
                <a:tc>
                  <a:txBody>
                    <a:bodyPr/>
                    <a:lstStyle/>
                    <a:p>
                      <a:pPr algn="r" fontAlgn="ctr">
                        <a:lnSpc>
                          <a:spcPct val="200000"/>
                        </a:lnSpc>
                        <a:spcBef>
                          <a:spcPts val="0"/>
                        </a:spcBef>
                        <a:spcAft>
                          <a:spcPts val="0"/>
                        </a:spcAft>
                      </a:pPr>
                      <a:r>
                        <a:rPr lang="en-CA" sz="1700" b="0" i="0" u="none" strike="noStrike">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76.83</a:t>
                      </a:r>
                      <a:endParaRPr lang="en-CA" sz="2600" b="0" i="0" u="none" strike="noStrike">
                        <a:effectLst/>
                        <a:latin typeface="Arial" panose="020B0604020202020204" pitchFamily="34" charset="0"/>
                      </a:endParaRPr>
                    </a:p>
                  </a:txBody>
                  <a:tcPr marL="97477" marR="97477" marT="13539" marB="0" anchor="ctr">
                    <a:lnL w="12700" cap="flat" cmpd="sng" algn="ctr">
                      <a:solidFill>
                        <a:srgbClr val="AEAAAA"/>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tcPr>
                </a:tc>
                <a:tc>
                  <a:txBody>
                    <a:bodyPr/>
                    <a:lstStyle/>
                    <a:p>
                      <a:pPr algn="r" fontAlgn="ctr">
                        <a:lnSpc>
                          <a:spcPct val="200000"/>
                        </a:lnSpc>
                        <a:spcBef>
                          <a:spcPts val="0"/>
                        </a:spcBef>
                        <a:spcAft>
                          <a:spcPts val="0"/>
                        </a:spcAft>
                      </a:pPr>
                      <a:r>
                        <a:rPr lang="en-CA" sz="1700" b="0" i="0" u="none" strike="noStrike">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78.05</a:t>
                      </a:r>
                      <a:endParaRPr lang="en-CA" sz="2600" b="0" i="0" u="none" strike="noStrike">
                        <a:effectLst/>
                        <a:latin typeface="Arial" panose="020B0604020202020204" pitchFamily="34" charset="0"/>
                      </a:endParaRPr>
                    </a:p>
                  </a:txBody>
                  <a:tcPr marL="97477" marR="97477" marT="13539" marB="0" anchor="ctr">
                    <a:lnL w="12700" cap="flat" cmpd="sng" algn="ctr">
                      <a:solidFill>
                        <a:srgbClr val="AEAAAA"/>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tcPr>
                </a:tc>
                <a:tc>
                  <a:txBody>
                    <a:bodyPr/>
                    <a:lstStyle/>
                    <a:p>
                      <a:pPr algn="r" fontAlgn="ctr">
                        <a:lnSpc>
                          <a:spcPct val="200000"/>
                        </a:lnSpc>
                        <a:spcBef>
                          <a:spcPts val="0"/>
                        </a:spcBef>
                        <a:spcAft>
                          <a:spcPts val="0"/>
                        </a:spcAft>
                      </a:pPr>
                      <a:r>
                        <a:rPr lang="en-CA" sz="1700" b="0" i="0" u="none" strike="noStrike">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79.43</a:t>
                      </a:r>
                      <a:endParaRPr lang="en-CA" sz="2600" b="0" i="0" u="none" strike="noStrike">
                        <a:effectLst/>
                        <a:latin typeface="Arial" panose="020B0604020202020204" pitchFamily="34" charset="0"/>
                      </a:endParaRPr>
                    </a:p>
                  </a:txBody>
                  <a:tcPr marL="97477" marR="97477" marT="13539" marB="0" anchor="ctr">
                    <a:lnL w="12700" cap="flat" cmpd="sng" algn="ctr">
                      <a:solidFill>
                        <a:srgbClr val="AEAAAA"/>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tcPr>
                </a:tc>
                <a:tc>
                  <a:txBody>
                    <a:bodyPr/>
                    <a:lstStyle/>
                    <a:p>
                      <a:pPr algn="r" fontAlgn="ctr">
                        <a:lnSpc>
                          <a:spcPct val="200000"/>
                        </a:lnSpc>
                        <a:spcBef>
                          <a:spcPts val="0"/>
                        </a:spcBef>
                        <a:spcAft>
                          <a:spcPts val="0"/>
                        </a:spcAft>
                      </a:pPr>
                      <a:r>
                        <a:rPr lang="en-CA" sz="1700" b="0" i="0" u="none" strike="noStrike">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80.03</a:t>
                      </a:r>
                      <a:endParaRPr lang="en-CA" sz="2600" b="0" i="0" u="none" strike="noStrike">
                        <a:effectLst/>
                        <a:latin typeface="Arial" panose="020B0604020202020204" pitchFamily="34" charset="0"/>
                      </a:endParaRPr>
                    </a:p>
                  </a:txBody>
                  <a:tcPr marL="97477" marR="97477" marT="13539" marB="0" anchor="ctr">
                    <a:lnL w="12700" cap="flat" cmpd="sng" algn="ctr">
                      <a:solidFill>
                        <a:srgbClr val="AEAAAA"/>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tcPr>
                </a:tc>
                <a:extLst>
                  <a:ext uri="{0D108BD9-81ED-4DB2-BD59-A6C34878D82A}">
                    <a16:rowId xmlns:a16="http://schemas.microsoft.com/office/drawing/2014/main" val="3090943713"/>
                  </a:ext>
                </a:extLst>
              </a:tr>
              <a:tr h="585405">
                <a:tc>
                  <a:txBody>
                    <a:bodyPr/>
                    <a:lstStyle/>
                    <a:p>
                      <a:pPr algn="r" fontAlgn="ctr">
                        <a:lnSpc>
                          <a:spcPct val="200000"/>
                        </a:lnSpc>
                        <a:spcBef>
                          <a:spcPts val="0"/>
                        </a:spcBef>
                        <a:spcAft>
                          <a:spcPts val="0"/>
                        </a:spcAft>
                      </a:pPr>
                      <a:r>
                        <a:rPr lang="en-CA" sz="1700" b="1" i="0" u="none" strike="noStrike">
                          <a:solidFill>
                            <a:srgbClr val="FFFFFF"/>
                          </a:solidFill>
                          <a:effectLst/>
                          <a:latin typeface="Times New Roman" panose="02020603050405020304" pitchFamily="18" charset="0"/>
                          <a:ea typeface="Times New Roman" panose="02020603050405020304" pitchFamily="18" charset="0"/>
                          <a:cs typeface="Arial" panose="020B0604020202020204" pitchFamily="34" charset="0"/>
                        </a:rPr>
                        <a:t>2</a:t>
                      </a:r>
                      <a:endParaRPr lang="en-CA" sz="2600" b="0" i="0" u="none" strike="noStrike">
                        <a:effectLst/>
                        <a:latin typeface="Arial" panose="020B0604020202020204" pitchFamily="34" charset="0"/>
                      </a:endParaRPr>
                    </a:p>
                  </a:txBody>
                  <a:tcPr marL="97477" marR="97477" marT="13539" marB="0" anchor="ctr">
                    <a:lnL w="12700" cap="flat" cmpd="sng" algn="ctr">
                      <a:solidFill>
                        <a:srgbClr val="AEAAAA"/>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0077DC"/>
                    </a:solidFill>
                  </a:tcPr>
                </a:tc>
                <a:tc>
                  <a:txBody>
                    <a:bodyPr/>
                    <a:lstStyle/>
                    <a:p>
                      <a:pPr algn="l" fontAlgn="ctr">
                        <a:lnSpc>
                          <a:spcPct val="200000"/>
                        </a:lnSpc>
                        <a:spcBef>
                          <a:spcPts val="0"/>
                        </a:spcBef>
                        <a:spcAft>
                          <a:spcPts val="0"/>
                        </a:spcAft>
                      </a:pPr>
                      <a:r>
                        <a:rPr lang="en-CA" sz="1700" b="0" i="0" u="none" strike="noStrike">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Naive Bayes</a:t>
                      </a:r>
                      <a:endParaRPr lang="en-CA" sz="2600" b="0" i="0" u="none" strike="noStrike">
                        <a:effectLst/>
                        <a:latin typeface="Arial" panose="020B0604020202020204" pitchFamily="34" charset="0"/>
                      </a:endParaRPr>
                    </a:p>
                  </a:txBody>
                  <a:tcPr marL="97477" marR="97477" marT="13539" marB="0" anchor="ctr">
                    <a:lnL w="12700" cap="flat" cmpd="sng" algn="ctr">
                      <a:solidFill>
                        <a:srgbClr val="AEAAAA"/>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D9D9D9"/>
                    </a:solidFill>
                  </a:tcPr>
                </a:tc>
                <a:tc>
                  <a:txBody>
                    <a:bodyPr/>
                    <a:lstStyle/>
                    <a:p>
                      <a:pPr algn="r" fontAlgn="ctr">
                        <a:lnSpc>
                          <a:spcPct val="200000"/>
                        </a:lnSpc>
                        <a:spcBef>
                          <a:spcPts val="0"/>
                        </a:spcBef>
                        <a:spcAft>
                          <a:spcPts val="0"/>
                        </a:spcAft>
                      </a:pPr>
                      <a:r>
                        <a:rPr lang="en-CA" sz="1700" b="0" i="0" u="none" strike="noStrike">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63.04</a:t>
                      </a:r>
                      <a:endParaRPr lang="en-CA" sz="2600" b="0" i="0" u="none" strike="noStrike">
                        <a:effectLst/>
                        <a:latin typeface="Arial" panose="020B0604020202020204" pitchFamily="34" charset="0"/>
                      </a:endParaRPr>
                    </a:p>
                  </a:txBody>
                  <a:tcPr marL="97477" marR="97477" marT="13539" marB="0" anchor="ctr">
                    <a:lnL w="12700" cap="flat" cmpd="sng" algn="ctr">
                      <a:solidFill>
                        <a:srgbClr val="AEAAAA"/>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D9D9D9"/>
                    </a:solidFill>
                  </a:tcPr>
                </a:tc>
                <a:tc>
                  <a:txBody>
                    <a:bodyPr/>
                    <a:lstStyle/>
                    <a:p>
                      <a:pPr algn="r" fontAlgn="ctr">
                        <a:lnSpc>
                          <a:spcPct val="200000"/>
                        </a:lnSpc>
                        <a:spcBef>
                          <a:spcPts val="0"/>
                        </a:spcBef>
                        <a:spcAft>
                          <a:spcPts val="0"/>
                        </a:spcAft>
                      </a:pPr>
                      <a:r>
                        <a:rPr lang="en-CA" sz="1700" b="0" i="0" u="none" strike="noStrike">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56.08</a:t>
                      </a:r>
                      <a:endParaRPr lang="en-CA" sz="2600" b="0" i="0" u="none" strike="noStrike">
                        <a:effectLst/>
                        <a:latin typeface="Arial" panose="020B0604020202020204" pitchFamily="34" charset="0"/>
                      </a:endParaRPr>
                    </a:p>
                  </a:txBody>
                  <a:tcPr marL="97477" marR="97477" marT="13539" marB="0" anchor="ctr">
                    <a:lnL w="12700" cap="flat" cmpd="sng" algn="ctr">
                      <a:solidFill>
                        <a:srgbClr val="AEAAAA"/>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D9D9D9"/>
                    </a:solidFill>
                  </a:tcPr>
                </a:tc>
                <a:tc>
                  <a:txBody>
                    <a:bodyPr/>
                    <a:lstStyle/>
                    <a:p>
                      <a:pPr algn="r" fontAlgn="ctr">
                        <a:lnSpc>
                          <a:spcPct val="200000"/>
                        </a:lnSpc>
                        <a:spcBef>
                          <a:spcPts val="0"/>
                        </a:spcBef>
                        <a:spcAft>
                          <a:spcPts val="0"/>
                        </a:spcAft>
                      </a:pPr>
                      <a:r>
                        <a:rPr lang="en-CA" sz="1700" b="0" i="0" u="none" strike="noStrike">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56.36</a:t>
                      </a:r>
                      <a:endParaRPr lang="en-CA" sz="2600" b="0" i="0" u="none" strike="noStrike">
                        <a:effectLst/>
                        <a:latin typeface="Arial" panose="020B0604020202020204" pitchFamily="34" charset="0"/>
                      </a:endParaRPr>
                    </a:p>
                  </a:txBody>
                  <a:tcPr marL="97477" marR="97477" marT="13539" marB="0" anchor="ctr">
                    <a:lnL w="12700" cap="flat" cmpd="sng" algn="ctr">
                      <a:solidFill>
                        <a:srgbClr val="AEAAAA"/>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D9D9D9"/>
                    </a:solidFill>
                  </a:tcPr>
                </a:tc>
                <a:tc>
                  <a:txBody>
                    <a:bodyPr/>
                    <a:lstStyle/>
                    <a:p>
                      <a:pPr algn="r" fontAlgn="ctr">
                        <a:lnSpc>
                          <a:spcPct val="200000"/>
                        </a:lnSpc>
                        <a:spcBef>
                          <a:spcPts val="0"/>
                        </a:spcBef>
                        <a:spcAft>
                          <a:spcPts val="0"/>
                        </a:spcAft>
                      </a:pPr>
                      <a:r>
                        <a:rPr lang="en-CA" sz="1700" b="0" i="0" u="none" strike="noStrike">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56.34</a:t>
                      </a:r>
                      <a:endParaRPr lang="en-CA" sz="2600" b="0" i="0" u="none" strike="noStrike">
                        <a:effectLst/>
                        <a:latin typeface="Arial" panose="020B0604020202020204" pitchFamily="34" charset="0"/>
                      </a:endParaRPr>
                    </a:p>
                  </a:txBody>
                  <a:tcPr marL="97477" marR="97477" marT="13539" marB="0" anchor="ctr">
                    <a:lnL w="12700" cap="flat" cmpd="sng" algn="ctr">
                      <a:solidFill>
                        <a:srgbClr val="AEAAAA"/>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D9D9D9"/>
                    </a:solidFill>
                  </a:tcPr>
                </a:tc>
                <a:extLst>
                  <a:ext uri="{0D108BD9-81ED-4DB2-BD59-A6C34878D82A}">
                    <a16:rowId xmlns:a16="http://schemas.microsoft.com/office/drawing/2014/main" val="3505106303"/>
                  </a:ext>
                </a:extLst>
              </a:tr>
              <a:tr h="585405">
                <a:tc>
                  <a:txBody>
                    <a:bodyPr/>
                    <a:lstStyle/>
                    <a:p>
                      <a:pPr algn="r" fontAlgn="ctr">
                        <a:lnSpc>
                          <a:spcPct val="200000"/>
                        </a:lnSpc>
                        <a:spcBef>
                          <a:spcPts val="0"/>
                        </a:spcBef>
                        <a:spcAft>
                          <a:spcPts val="0"/>
                        </a:spcAft>
                      </a:pPr>
                      <a:r>
                        <a:rPr lang="en-CA" sz="1700" b="1" i="0" u="none" strike="noStrike">
                          <a:solidFill>
                            <a:srgbClr val="FFFFFF"/>
                          </a:solidFill>
                          <a:effectLst/>
                          <a:latin typeface="Times New Roman" panose="02020603050405020304" pitchFamily="18" charset="0"/>
                          <a:ea typeface="Times New Roman" panose="02020603050405020304" pitchFamily="18" charset="0"/>
                          <a:cs typeface="Arial" panose="020B0604020202020204" pitchFamily="34" charset="0"/>
                        </a:rPr>
                        <a:t>3</a:t>
                      </a:r>
                      <a:endParaRPr lang="en-CA" sz="2600" b="0" i="0" u="none" strike="noStrike">
                        <a:effectLst/>
                        <a:latin typeface="Arial" panose="020B0604020202020204" pitchFamily="34" charset="0"/>
                      </a:endParaRPr>
                    </a:p>
                  </a:txBody>
                  <a:tcPr marL="97477" marR="97477" marT="13539" marB="0" anchor="ctr">
                    <a:lnL w="12700" cap="flat" cmpd="sng" algn="ctr">
                      <a:solidFill>
                        <a:srgbClr val="AEAAAA"/>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0077DC"/>
                    </a:solidFill>
                  </a:tcPr>
                </a:tc>
                <a:tc>
                  <a:txBody>
                    <a:bodyPr/>
                    <a:lstStyle/>
                    <a:p>
                      <a:pPr algn="l" fontAlgn="ctr">
                        <a:lnSpc>
                          <a:spcPct val="200000"/>
                        </a:lnSpc>
                        <a:spcBef>
                          <a:spcPts val="0"/>
                        </a:spcBef>
                        <a:spcAft>
                          <a:spcPts val="0"/>
                        </a:spcAft>
                      </a:pPr>
                      <a:r>
                        <a:rPr lang="en-CA" sz="1700" b="0" i="0" u="none" strike="noStrike">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Random Forest</a:t>
                      </a:r>
                      <a:endParaRPr lang="en-CA" sz="2600" b="0" i="0" u="none" strike="noStrike">
                        <a:effectLst/>
                        <a:latin typeface="Arial" panose="020B0604020202020204" pitchFamily="34" charset="0"/>
                      </a:endParaRPr>
                    </a:p>
                  </a:txBody>
                  <a:tcPr marL="97477" marR="97477" marT="13539" marB="0" anchor="ctr">
                    <a:lnL w="12700" cap="flat" cmpd="sng" algn="ctr">
                      <a:solidFill>
                        <a:srgbClr val="AEAAAA"/>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tcPr>
                </a:tc>
                <a:tc>
                  <a:txBody>
                    <a:bodyPr/>
                    <a:lstStyle/>
                    <a:p>
                      <a:pPr algn="r" fontAlgn="ctr">
                        <a:lnSpc>
                          <a:spcPct val="200000"/>
                        </a:lnSpc>
                        <a:spcBef>
                          <a:spcPts val="0"/>
                        </a:spcBef>
                        <a:spcAft>
                          <a:spcPts val="0"/>
                        </a:spcAft>
                      </a:pPr>
                      <a:r>
                        <a:rPr lang="en-CA" sz="1700" b="0" i="0" u="none" strike="noStrike">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78.48</a:t>
                      </a:r>
                      <a:endParaRPr lang="en-CA" sz="2600" b="0" i="0" u="none" strike="noStrike">
                        <a:effectLst/>
                        <a:latin typeface="Arial" panose="020B0604020202020204" pitchFamily="34" charset="0"/>
                      </a:endParaRPr>
                    </a:p>
                  </a:txBody>
                  <a:tcPr marL="97477" marR="97477" marT="13539" marB="0" anchor="ctr">
                    <a:lnL w="12700" cap="flat" cmpd="sng" algn="ctr">
                      <a:solidFill>
                        <a:srgbClr val="AEAAAA"/>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tcPr>
                </a:tc>
                <a:tc>
                  <a:txBody>
                    <a:bodyPr/>
                    <a:lstStyle/>
                    <a:p>
                      <a:pPr algn="r" fontAlgn="ctr">
                        <a:lnSpc>
                          <a:spcPct val="200000"/>
                        </a:lnSpc>
                        <a:spcBef>
                          <a:spcPts val="0"/>
                        </a:spcBef>
                        <a:spcAft>
                          <a:spcPts val="0"/>
                        </a:spcAft>
                      </a:pPr>
                      <a:r>
                        <a:rPr lang="en-CA" sz="1700" b="0" i="0" u="none" strike="noStrike">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83.01</a:t>
                      </a:r>
                      <a:endParaRPr lang="en-CA" sz="2600" b="0" i="0" u="none" strike="noStrike">
                        <a:effectLst/>
                        <a:latin typeface="Arial" panose="020B0604020202020204" pitchFamily="34" charset="0"/>
                      </a:endParaRPr>
                    </a:p>
                  </a:txBody>
                  <a:tcPr marL="97477" marR="97477" marT="13539" marB="0" anchor="ctr">
                    <a:lnL w="12700" cap="flat" cmpd="sng" algn="ctr">
                      <a:solidFill>
                        <a:srgbClr val="AEAAAA"/>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tcPr>
                </a:tc>
                <a:tc>
                  <a:txBody>
                    <a:bodyPr/>
                    <a:lstStyle/>
                    <a:p>
                      <a:pPr algn="r" fontAlgn="ctr">
                        <a:lnSpc>
                          <a:spcPct val="200000"/>
                        </a:lnSpc>
                        <a:spcBef>
                          <a:spcPts val="0"/>
                        </a:spcBef>
                        <a:spcAft>
                          <a:spcPts val="0"/>
                        </a:spcAft>
                      </a:pPr>
                      <a:r>
                        <a:rPr lang="en-CA" sz="1700" b="0" i="0" u="none" strike="noStrike">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84.13</a:t>
                      </a:r>
                      <a:endParaRPr lang="en-CA" sz="2600" b="0" i="0" u="none" strike="noStrike">
                        <a:effectLst/>
                        <a:latin typeface="Arial" panose="020B0604020202020204" pitchFamily="34" charset="0"/>
                      </a:endParaRPr>
                    </a:p>
                  </a:txBody>
                  <a:tcPr marL="97477" marR="97477" marT="13539" marB="0" anchor="ctr">
                    <a:lnL w="12700" cap="flat" cmpd="sng" algn="ctr">
                      <a:solidFill>
                        <a:srgbClr val="AEAAAA"/>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tcPr>
                </a:tc>
                <a:tc>
                  <a:txBody>
                    <a:bodyPr/>
                    <a:lstStyle/>
                    <a:p>
                      <a:pPr algn="r" fontAlgn="ctr">
                        <a:lnSpc>
                          <a:spcPct val="200000"/>
                        </a:lnSpc>
                        <a:spcBef>
                          <a:spcPts val="0"/>
                        </a:spcBef>
                        <a:spcAft>
                          <a:spcPts val="0"/>
                        </a:spcAft>
                      </a:pPr>
                      <a:r>
                        <a:rPr lang="en-CA" sz="1700" b="0" i="0" u="none" strike="noStrike"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84.81</a:t>
                      </a:r>
                      <a:endParaRPr lang="en-CA" sz="2600" b="0" i="0" u="none" strike="noStrike" dirty="0">
                        <a:effectLst/>
                        <a:latin typeface="Arial" panose="020B0604020202020204" pitchFamily="34" charset="0"/>
                      </a:endParaRPr>
                    </a:p>
                  </a:txBody>
                  <a:tcPr marL="97477" marR="97477" marT="13539" marB="0" anchor="ctr">
                    <a:lnL w="12700" cap="flat" cmpd="sng" algn="ctr">
                      <a:solidFill>
                        <a:srgbClr val="AEAAAA"/>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EAAAA"/>
                      </a:solidFill>
                      <a:prstDash val="solid"/>
                      <a:round/>
                      <a:headEnd type="none" w="med" len="med"/>
                      <a:tailEnd type="none" w="med" len="med"/>
                    </a:lnB>
                  </a:tcPr>
                </a:tc>
                <a:extLst>
                  <a:ext uri="{0D108BD9-81ED-4DB2-BD59-A6C34878D82A}">
                    <a16:rowId xmlns:a16="http://schemas.microsoft.com/office/drawing/2014/main" val="3391698564"/>
                  </a:ext>
                </a:extLst>
              </a:tr>
            </a:tbl>
          </a:graphicData>
        </a:graphic>
      </p:graphicFrame>
    </p:spTree>
    <p:extLst>
      <p:ext uri="{BB962C8B-B14F-4D97-AF65-F5344CB8AC3E}">
        <p14:creationId xmlns:p14="http://schemas.microsoft.com/office/powerpoint/2010/main" val="25961518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08F7F56-DC46-4378-9A14-BE8F622DDD92}"/>
              </a:ext>
            </a:extLst>
          </p:cNvPr>
          <p:cNvSpPr txBox="1"/>
          <p:nvPr/>
        </p:nvSpPr>
        <p:spPr>
          <a:xfrm>
            <a:off x="5581650" y="311449"/>
            <a:ext cx="5715000" cy="707886"/>
          </a:xfrm>
          <a:prstGeom prst="rect">
            <a:avLst/>
          </a:prstGeom>
          <a:noFill/>
        </p:spPr>
        <p:txBody>
          <a:bodyPr wrap="square" rtlCol="0">
            <a:spAutoFit/>
          </a:bodyPr>
          <a:lstStyle/>
          <a:p>
            <a:pPr>
              <a:spcAft>
                <a:spcPts val="600"/>
              </a:spcAft>
            </a:pPr>
            <a:r>
              <a:rPr lang="en-US" sz="4000" dirty="0">
                <a:latin typeface="Adobe Gothic Std B" panose="020B0800000000000000" pitchFamily="34" charset="-128"/>
                <a:ea typeface="Adobe Gothic Std B" panose="020B0800000000000000" pitchFamily="34" charset="-128"/>
              </a:rPr>
              <a:t>Confusion matrix </a:t>
            </a:r>
          </a:p>
        </p:txBody>
      </p:sp>
      <p:sp>
        <p:nvSpPr>
          <p:cNvPr id="6" name="TextBox 5">
            <a:extLst>
              <a:ext uri="{FF2B5EF4-FFF2-40B4-BE49-F238E27FC236}">
                <a16:creationId xmlns:a16="http://schemas.microsoft.com/office/drawing/2014/main" id="{796D03B1-CE3A-4323-A08E-71768CEB34C3}"/>
              </a:ext>
            </a:extLst>
          </p:cNvPr>
          <p:cNvSpPr txBox="1"/>
          <p:nvPr/>
        </p:nvSpPr>
        <p:spPr>
          <a:xfrm>
            <a:off x="421040" y="450830"/>
            <a:ext cx="4248150" cy="2862322"/>
          </a:xfrm>
          <a:prstGeom prst="rect">
            <a:avLst/>
          </a:prstGeom>
          <a:noFill/>
        </p:spPr>
        <p:txBody>
          <a:bodyPr wrap="square" rtlCol="0">
            <a:spAutoFit/>
          </a:bodyPr>
          <a:lstStyle/>
          <a:p>
            <a:pPr algn="l">
              <a:buFont typeface="Arial" panose="020B0604020202020204" pitchFamily="34" charset="0"/>
              <a:buChar char="•"/>
            </a:pPr>
            <a:r>
              <a:rPr lang="en-US" b="1" i="0" dirty="0">
                <a:solidFill>
                  <a:schemeClr val="bg1"/>
                </a:solidFill>
                <a:effectLst/>
                <a:latin typeface="Times New Roman" panose="02020603050405020304" pitchFamily="18" charset="0"/>
                <a:cs typeface="Times New Roman" panose="02020603050405020304" pitchFamily="18" charset="0"/>
              </a:rPr>
              <a:t>true positives (TP):</a:t>
            </a:r>
            <a:r>
              <a:rPr lang="en-US" b="0" i="0" dirty="0">
                <a:solidFill>
                  <a:schemeClr val="bg1"/>
                </a:solidFill>
                <a:effectLst/>
                <a:latin typeface="Times New Roman" panose="02020603050405020304" pitchFamily="18" charset="0"/>
                <a:cs typeface="Times New Roman" panose="02020603050405020304" pitchFamily="18" charset="0"/>
              </a:rPr>
              <a:t> These are cases in which we predicted yes,  and they do have that thing.</a:t>
            </a:r>
          </a:p>
          <a:p>
            <a:pPr algn="l">
              <a:buFont typeface="Arial" panose="020B0604020202020204" pitchFamily="34" charset="0"/>
              <a:buChar char="•"/>
            </a:pPr>
            <a:r>
              <a:rPr lang="en-US" b="1" i="0" dirty="0">
                <a:solidFill>
                  <a:schemeClr val="bg1"/>
                </a:solidFill>
                <a:effectLst/>
                <a:latin typeface="Times New Roman" panose="02020603050405020304" pitchFamily="18" charset="0"/>
                <a:cs typeface="Times New Roman" panose="02020603050405020304" pitchFamily="18" charset="0"/>
              </a:rPr>
              <a:t>true negatives (TN):</a:t>
            </a:r>
            <a:r>
              <a:rPr lang="en-US" b="0" i="0" dirty="0">
                <a:solidFill>
                  <a:schemeClr val="bg1"/>
                </a:solidFill>
                <a:effectLst/>
                <a:latin typeface="Times New Roman" panose="02020603050405020304" pitchFamily="18" charset="0"/>
                <a:cs typeface="Times New Roman" panose="02020603050405020304" pitchFamily="18" charset="0"/>
              </a:rPr>
              <a:t> We predicted no, and they don't have that thing.</a:t>
            </a:r>
          </a:p>
          <a:p>
            <a:pPr algn="l">
              <a:buFont typeface="Arial" panose="020B0604020202020204" pitchFamily="34" charset="0"/>
              <a:buChar char="•"/>
            </a:pPr>
            <a:r>
              <a:rPr lang="en-US" b="1" i="0" dirty="0">
                <a:solidFill>
                  <a:schemeClr val="bg1"/>
                </a:solidFill>
                <a:effectLst/>
                <a:latin typeface="Times New Roman" panose="02020603050405020304" pitchFamily="18" charset="0"/>
                <a:cs typeface="Times New Roman" panose="02020603050405020304" pitchFamily="18" charset="0"/>
              </a:rPr>
              <a:t>false positives (FP):</a:t>
            </a:r>
            <a:r>
              <a:rPr lang="en-US" b="0" i="0" dirty="0">
                <a:solidFill>
                  <a:schemeClr val="bg1"/>
                </a:solidFill>
                <a:effectLst/>
                <a:latin typeface="Times New Roman" panose="02020603050405020304" pitchFamily="18" charset="0"/>
                <a:cs typeface="Times New Roman" panose="02020603050405020304" pitchFamily="18" charset="0"/>
              </a:rPr>
              <a:t> We predicted yes, but they don't have thing. </a:t>
            </a:r>
          </a:p>
          <a:p>
            <a:pPr algn="l">
              <a:buFont typeface="Arial" panose="020B0604020202020204" pitchFamily="34" charset="0"/>
              <a:buChar char="•"/>
            </a:pPr>
            <a:r>
              <a:rPr lang="en-US" b="1" i="0" dirty="0">
                <a:solidFill>
                  <a:schemeClr val="bg1"/>
                </a:solidFill>
                <a:effectLst/>
                <a:latin typeface="Times New Roman" panose="02020603050405020304" pitchFamily="18" charset="0"/>
                <a:cs typeface="Times New Roman" panose="02020603050405020304" pitchFamily="18" charset="0"/>
              </a:rPr>
              <a:t>false negatives (FN):</a:t>
            </a:r>
            <a:r>
              <a:rPr lang="en-US" b="0" i="0" dirty="0">
                <a:solidFill>
                  <a:schemeClr val="bg1"/>
                </a:solidFill>
                <a:effectLst/>
                <a:latin typeface="Times New Roman" panose="02020603050405020304" pitchFamily="18" charset="0"/>
                <a:cs typeface="Times New Roman" panose="02020603050405020304" pitchFamily="18" charset="0"/>
              </a:rPr>
              <a:t> We predicted no, but they actually do have that thing. </a:t>
            </a:r>
          </a:p>
          <a:p>
            <a:r>
              <a:rPr lang="en-US" dirty="0">
                <a:solidFill>
                  <a:schemeClr val="bg1"/>
                </a:solidFill>
              </a:rPr>
              <a:t> </a:t>
            </a:r>
          </a:p>
        </p:txBody>
      </p:sp>
      <p:sp>
        <p:nvSpPr>
          <p:cNvPr id="9" name="TextBox 8">
            <a:extLst>
              <a:ext uri="{FF2B5EF4-FFF2-40B4-BE49-F238E27FC236}">
                <a16:creationId xmlns:a16="http://schemas.microsoft.com/office/drawing/2014/main" id="{4A13C0DC-57C5-424C-9702-65392DF0EF71}"/>
              </a:ext>
            </a:extLst>
          </p:cNvPr>
          <p:cNvSpPr txBox="1"/>
          <p:nvPr/>
        </p:nvSpPr>
        <p:spPr>
          <a:xfrm>
            <a:off x="336884" y="3324970"/>
            <a:ext cx="4064551" cy="2862322"/>
          </a:xfrm>
          <a:prstGeom prst="rect">
            <a:avLst/>
          </a:prstGeom>
          <a:noFill/>
        </p:spPr>
        <p:txBody>
          <a:bodyPr wrap="square">
            <a:spAutoFit/>
          </a:bodyPr>
          <a:lstStyle/>
          <a:p>
            <a:pPr algn="ctr"/>
            <a:r>
              <a:rPr lang="en-US" sz="1800" kern="1200" dirty="0">
                <a:solidFill>
                  <a:schemeClr val="bg1"/>
                </a:solidFill>
                <a:effectLst/>
                <a:latin typeface="Times New Roman" panose="02020603050405020304" pitchFamily="18" charset="0"/>
                <a:ea typeface="Open Sans" panose="020B0606030504020204" pitchFamily="34" charset="0"/>
                <a:cs typeface="Times New Roman" panose="02020603050405020304" pitchFamily="18" charset="0"/>
              </a:rPr>
              <a:t>The confusion matrix reveals that corresponding to 0 there is 48.65% of the total percentage are correct predictions however, corresponding to 1 there is 29.72% of the total proportion are correction predictions because here when our predicted value is 0 then the actual value is also 0 and when predicted values are 1 actual is also 1.</a:t>
            </a:r>
            <a:br>
              <a:rPr lang="en-US" sz="1800" kern="1200" dirty="0">
                <a:solidFill>
                  <a:schemeClr val="bg1"/>
                </a:solidFill>
                <a:effectLst/>
                <a:latin typeface="+mj-lt"/>
                <a:ea typeface="+mj-ea"/>
                <a:cs typeface="+mj-cs"/>
              </a:rPr>
            </a:br>
            <a:endParaRPr lang="en-US" sz="1800" kern="1200" dirty="0">
              <a:solidFill>
                <a:schemeClr val="bg1"/>
              </a:solidFill>
              <a:latin typeface="+mj-lt"/>
              <a:ea typeface="+mj-ea"/>
              <a:cs typeface="+mj-cs"/>
            </a:endParaRPr>
          </a:p>
        </p:txBody>
      </p:sp>
      <p:pic>
        <p:nvPicPr>
          <p:cNvPr id="3" name="Picture 2" descr="Chart, treemap chart&#10;&#10;Description automatically generated">
            <a:extLst>
              <a:ext uri="{FF2B5EF4-FFF2-40B4-BE49-F238E27FC236}">
                <a16:creationId xmlns:a16="http://schemas.microsoft.com/office/drawing/2014/main" id="{636EE23C-9B86-00C0-B4D7-D92A213D12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7768" y="1715092"/>
            <a:ext cx="4865208" cy="3874383"/>
          </a:xfrm>
          <a:prstGeom prst="rect">
            <a:avLst/>
          </a:prstGeom>
        </p:spPr>
      </p:pic>
    </p:spTree>
    <p:extLst>
      <p:ext uri="{BB962C8B-B14F-4D97-AF65-F5344CB8AC3E}">
        <p14:creationId xmlns:p14="http://schemas.microsoft.com/office/powerpoint/2010/main" val="33433955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7500D7-4FAE-4312-855B-E2AA414AB77C}"/>
              </a:ext>
            </a:extLst>
          </p:cNvPr>
          <p:cNvSpPr txBox="1"/>
          <p:nvPr/>
        </p:nvSpPr>
        <p:spPr>
          <a:xfrm>
            <a:off x="95694" y="1988288"/>
            <a:ext cx="5443870" cy="3693319"/>
          </a:xfrm>
          <a:prstGeom prst="rect">
            <a:avLst/>
          </a:prstGeom>
          <a:noFill/>
        </p:spPr>
        <p:txBody>
          <a:bodyPr wrap="square">
            <a:spAutoFit/>
          </a:bodyPr>
          <a:lstStyle/>
          <a:p>
            <a:r>
              <a:rPr kumimoji="0" lang="en-US" altLang="en-US" sz="1800" b="0" i="0" u="none" strike="noStrike" cap="none" normalizeH="0" baseline="0" dirty="0">
                <a:ln>
                  <a:noFill/>
                </a:ln>
                <a:effectLst/>
                <a:latin typeface="Times New Roman" panose="02020603050405020304" pitchFamily="18" charset="0"/>
                <a:ea typeface="DengXian Light" panose="02010600030101010101" pitchFamily="2" charset="-122"/>
                <a:cs typeface="Times New Roman" panose="02020603050405020304" pitchFamily="18" charset="0"/>
              </a:rPr>
              <a:t>To</a:t>
            </a:r>
            <a:r>
              <a:rPr kumimoji="0" lang="en-US" altLang="en-US" sz="1800" b="0" i="0" u="none" strike="noStrike" cap="none" normalizeH="0" baseline="0" dirty="0">
                <a:ln>
                  <a:noFill/>
                </a:ln>
                <a:solidFill>
                  <a:srgbClr val="2F5496"/>
                </a:solidFill>
                <a:effectLst/>
                <a:latin typeface="Times New Roman" panose="02020603050405020304" pitchFamily="18" charset="0"/>
                <a:ea typeface="DengXian Light" panose="02010600030101010101" pitchFamily="2" charset="-122"/>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calculate the true positive rate and the false positive rate and create a ROC(</a:t>
            </a:r>
            <a:r>
              <a:rPr lang="en-US" b="0" i="0" dirty="0">
                <a:solidFill>
                  <a:srgbClr val="202124"/>
                </a:solidFill>
                <a:effectLst/>
                <a:latin typeface="arial" panose="020B0604020202020204" pitchFamily="34" charset="0"/>
              </a:rPr>
              <a:t> receiver operating characteristic curve)</a:t>
            </a:r>
            <a:r>
              <a:rPr kumimoji="0" lang="en-US" altLang="en-US" sz="1800" b="0" i="0" u="none" strike="noStrike" cap="none" normalizeH="0" baseline="0" dirty="0">
                <a:ln>
                  <a:noFill/>
                </a:ln>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 curve using the Matplotlib data visualization package:</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uses the Threshold we will come to know how better our model is. TPR and FPR, TPR (true positive rate) = true positive/true positive + false negative</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1" i="0" u="none" strike="noStrike" cap="none" normalizeH="0" baseline="0" dirty="0">
                <a:ln>
                  <a:noFill/>
                </a:ln>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 </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FPR (false positive rate) =false positive /false positive +true negative false-negative = if the predicted value is 0 and the actual value is 1 true positive = if predicted value and the actual value is 1 it would count as true positive</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lang="en-US" dirty="0"/>
          </a:p>
        </p:txBody>
      </p:sp>
      <p:pic>
        <p:nvPicPr>
          <p:cNvPr id="5" name="Picture 7" descr="Chart&#10;&#10;Description automatically generated">
            <a:extLst>
              <a:ext uri="{FF2B5EF4-FFF2-40B4-BE49-F238E27FC236}">
                <a16:creationId xmlns:a16="http://schemas.microsoft.com/office/drawing/2014/main" id="{74716E76-677D-44F6-AF69-AF3F2E4794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2338" y="828676"/>
            <a:ext cx="5722937" cy="358298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3A2CC9B-27F3-4F95-B4DF-04443A7C8268}"/>
              </a:ext>
            </a:extLst>
          </p:cNvPr>
          <p:cNvSpPr txBox="1"/>
          <p:nvPr/>
        </p:nvSpPr>
        <p:spPr>
          <a:xfrm>
            <a:off x="6400801" y="5032285"/>
            <a:ext cx="4914900" cy="923330"/>
          </a:xfrm>
          <a:prstGeom prst="rect">
            <a:avLst/>
          </a:prstGeom>
          <a:noFill/>
        </p:spPr>
        <p:txBody>
          <a:bodyPr wrap="square" rtlCol="0">
            <a:spAutoFit/>
          </a:bodyPr>
          <a:lstStyle/>
          <a:p>
            <a:pPr marL="285750" indent="-285750">
              <a:buFont typeface="Arial" panose="020B0604020202020204" pitchFamily="34" charset="0"/>
              <a:buChar char="•"/>
            </a:pPr>
            <a:r>
              <a:rPr kumimoji="0" lang="en-US" altLang="en-US" sz="1800" b="0" i="0" u="none" strike="noStrike" cap="none" normalizeH="0" baseline="0" dirty="0">
                <a:ln>
                  <a:noFill/>
                </a:ln>
                <a:solidFill>
                  <a:srgbClr val="212121"/>
                </a:solidFill>
                <a:effectLst/>
                <a:latin typeface="Times New Roman" panose="02020603050405020304" pitchFamily="18" charset="0"/>
                <a:ea typeface="DengXian" panose="02010600030101010101" pitchFamily="2" charset="-122"/>
                <a:cs typeface="Times New Roman" panose="02020603050405020304" pitchFamily="18" charset="0"/>
              </a:rPr>
              <a:t>From the above Roc curve, the area under the curve score is </a:t>
            </a:r>
            <a:r>
              <a:rPr kumimoji="0" lang="en-US" altLang="en-US" sz="1800" b="1" i="0" u="none" strike="noStrike" cap="none" normalizeH="0" baseline="0" dirty="0">
                <a:ln>
                  <a:noFill/>
                </a:ln>
                <a:solidFill>
                  <a:srgbClr val="212121"/>
                </a:solidFill>
                <a:effectLst/>
                <a:latin typeface="Times New Roman" panose="02020603050405020304" pitchFamily="18" charset="0"/>
                <a:ea typeface="DengXian" panose="02010600030101010101" pitchFamily="2" charset="-122"/>
                <a:cs typeface="Times New Roman" panose="02020603050405020304" pitchFamily="18" charset="0"/>
              </a:rPr>
              <a:t>0.89.</a:t>
            </a:r>
            <a:r>
              <a:rPr kumimoji="0" lang="en-US" altLang="en-US" sz="1800" b="0" i="0" u="none" strike="noStrike" cap="none" normalizeH="0" baseline="0" dirty="0">
                <a:ln>
                  <a:noFill/>
                </a:ln>
                <a:solidFill>
                  <a:srgbClr val="212121"/>
                </a:solidFill>
                <a:effectLst/>
                <a:latin typeface="Times New Roman" panose="02020603050405020304" pitchFamily="18" charset="0"/>
                <a:ea typeface="DengXian" panose="02010600030101010101" pitchFamily="2" charset="-122"/>
                <a:cs typeface="Times New Roman" panose="02020603050405020304" pitchFamily="18" charset="0"/>
              </a:rPr>
              <a:t> it shows that a </a:t>
            </a:r>
            <a:r>
              <a:rPr kumimoji="0" lang="en-US" altLang="en-US" sz="1800" b="1" i="0" u="none" strike="noStrike" cap="none" normalizeH="0" baseline="0" dirty="0">
                <a:ln>
                  <a:noFill/>
                </a:ln>
                <a:solidFill>
                  <a:srgbClr val="212121"/>
                </a:solidFill>
                <a:effectLst/>
                <a:latin typeface="Times New Roman" panose="02020603050405020304" pitchFamily="18" charset="0"/>
                <a:ea typeface="DengXian" panose="02010600030101010101" pitchFamily="2" charset="-122"/>
                <a:cs typeface="Times New Roman" panose="02020603050405020304" pitchFamily="18" charset="0"/>
              </a:rPr>
              <a:t>random forest</a:t>
            </a:r>
            <a:r>
              <a:rPr kumimoji="0" lang="en-US" altLang="en-US" sz="1800" b="0" i="0" u="none" strike="noStrike" cap="none" normalizeH="0" baseline="0" dirty="0">
                <a:ln>
                  <a:noFill/>
                </a:ln>
                <a:solidFill>
                  <a:srgbClr val="212121"/>
                </a:solidFill>
                <a:effectLst/>
                <a:latin typeface="Times New Roman" panose="02020603050405020304" pitchFamily="18" charset="0"/>
                <a:ea typeface="DengXian" panose="02010600030101010101" pitchFamily="2" charset="-122"/>
                <a:cs typeface="Times New Roman" panose="02020603050405020304" pitchFamily="18" charset="0"/>
              </a:rPr>
              <a:t> is an optimal classifier.</a:t>
            </a:r>
            <a:endParaRPr lang="en-US"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C8E5896-578F-4407-A2E1-1CA384207C06}"/>
              </a:ext>
            </a:extLst>
          </p:cNvPr>
          <p:cNvSpPr txBox="1"/>
          <p:nvPr/>
        </p:nvSpPr>
        <p:spPr>
          <a:xfrm>
            <a:off x="561975" y="247650"/>
            <a:ext cx="4857750" cy="830997"/>
          </a:xfrm>
          <a:prstGeom prst="rect">
            <a:avLst/>
          </a:prstGeom>
          <a:noFill/>
        </p:spPr>
        <p:txBody>
          <a:bodyPr wrap="square" rtlCol="0">
            <a:spAutoFit/>
          </a:bodyPr>
          <a:lstStyle/>
          <a:p>
            <a:r>
              <a:rPr lang="en-US" sz="4800" b="1" dirty="0">
                <a:latin typeface="Times New Roman" panose="02020603050405020304" pitchFamily="18" charset="0"/>
                <a:cs typeface="Times New Roman" panose="02020603050405020304" pitchFamily="18" charset="0"/>
              </a:rPr>
              <a:t>ROC CURVE</a:t>
            </a:r>
          </a:p>
        </p:txBody>
      </p:sp>
    </p:spTree>
    <p:extLst>
      <p:ext uri="{BB962C8B-B14F-4D97-AF65-F5344CB8AC3E}">
        <p14:creationId xmlns:p14="http://schemas.microsoft.com/office/powerpoint/2010/main" val="37565691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3529E97A-97C3-40EA-8A04-5C02398D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5A89284-0C59-4627-95E1-9CF02CC04ACA}"/>
              </a:ext>
            </a:extLst>
          </p:cNvPr>
          <p:cNvSpPr>
            <a:spLocks noGrp="1"/>
          </p:cNvSpPr>
          <p:nvPr>
            <p:ph type="title"/>
          </p:nvPr>
        </p:nvSpPr>
        <p:spPr>
          <a:xfrm>
            <a:off x="630936" y="630936"/>
            <a:ext cx="3599688" cy="1463040"/>
          </a:xfrm>
        </p:spPr>
        <p:txBody>
          <a:bodyPr vert="horz" lIns="91440" tIns="45720" rIns="91440" bIns="45720" rtlCol="0" anchor="ctr">
            <a:normAutofit/>
          </a:bodyPr>
          <a:lstStyle/>
          <a:p>
            <a:r>
              <a:rPr lang="en-US" sz="2300" b="1" kern="1200">
                <a:solidFill>
                  <a:srgbClr val="FFFFFF"/>
                </a:solidFill>
                <a:effectLst/>
                <a:latin typeface="+mj-lt"/>
                <a:ea typeface="+mj-ea"/>
                <a:cs typeface="+mj-cs"/>
              </a:rPr>
              <a:t>Classification Report Corresponding to An Optimal Model</a:t>
            </a:r>
            <a:br>
              <a:rPr lang="en-US" sz="2300" b="1" kern="1200">
                <a:solidFill>
                  <a:srgbClr val="FFFFFF"/>
                </a:solidFill>
                <a:effectLst/>
                <a:latin typeface="+mj-lt"/>
                <a:ea typeface="+mj-ea"/>
                <a:cs typeface="+mj-cs"/>
              </a:rPr>
            </a:br>
            <a:endParaRPr lang="en-US" sz="2300" kern="1200">
              <a:solidFill>
                <a:srgbClr val="FFFFFF"/>
              </a:solidFill>
              <a:latin typeface="+mj-lt"/>
              <a:ea typeface="+mj-ea"/>
              <a:cs typeface="+mj-cs"/>
            </a:endParaRPr>
          </a:p>
        </p:txBody>
      </p:sp>
      <p:sp>
        <p:nvSpPr>
          <p:cNvPr id="21" name="sketch line">
            <a:extLst>
              <a:ext uri="{FF2B5EF4-FFF2-40B4-BE49-F238E27FC236}">
                <a16:creationId xmlns:a16="http://schemas.microsoft.com/office/drawing/2014/main" id="{59FA8C2E-A5A7-4490-927A-7CD58343ED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353312"/>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EA1DEC5-C781-4F81-95E8-381CD6FA0882}"/>
              </a:ext>
            </a:extLst>
          </p:cNvPr>
          <p:cNvSpPr txBox="1"/>
          <p:nvPr/>
        </p:nvSpPr>
        <p:spPr>
          <a:xfrm>
            <a:off x="4474462" y="630936"/>
            <a:ext cx="7074409" cy="146304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700" b="0" i="0" dirty="0">
                <a:solidFill>
                  <a:srgbClr val="FFFFFF"/>
                </a:solidFill>
                <a:effectLst/>
              </a:rPr>
              <a:t>Precision: It is the ratio of correctly predicted observation of the total positive predicted observation. Its formula is TP/(TP+FP).</a:t>
            </a:r>
          </a:p>
          <a:p>
            <a:pPr indent="-228600">
              <a:lnSpc>
                <a:spcPct val="90000"/>
              </a:lnSpc>
              <a:spcAft>
                <a:spcPts val="600"/>
              </a:spcAft>
              <a:buFont typeface="Arial" panose="020B0604020202020204" pitchFamily="34" charset="0"/>
              <a:buChar char="•"/>
            </a:pPr>
            <a:r>
              <a:rPr lang="en-US" sz="1700" b="0" i="0" dirty="0">
                <a:solidFill>
                  <a:srgbClr val="FFFFFF"/>
                </a:solidFill>
                <a:effectLst/>
              </a:rPr>
              <a:t>Recall: It is the ratio of correctly predicted positive observations of actual positive observations. Its formula is TP/(TP+FN).</a:t>
            </a:r>
          </a:p>
          <a:p>
            <a:pPr indent="-228600">
              <a:lnSpc>
                <a:spcPct val="90000"/>
              </a:lnSpc>
              <a:spcAft>
                <a:spcPts val="600"/>
              </a:spcAft>
              <a:buFont typeface="Arial" panose="020B0604020202020204" pitchFamily="34" charset="0"/>
              <a:buChar char="•"/>
            </a:pPr>
            <a:r>
              <a:rPr lang="en-US" sz="1700" b="0" i="0" dirty="0">
                <a:solidFill>
                  <a:srgbClr val="FFFFFF"/>
                </a:solidFill>
                <a:effectLst/>
              </a:rPr>
              <a:t>f1 score is </a:t>
            </a:r>
            <a:r>
              <a:rPr lang="en-US" sz="1700" b="0" i="0" dirty="0" err="1">
                <a:solidFill>
                  <a:srgbClr val="FFFFFF"/>
                </a:solidFill>
                <a:effectLst/>
              </a:rPr>
              <a:t>weigtage</a:t>
            </a:r>
            <a:r>
              <a:rPr lang="en-US" sz="1700" b="0" i="0" dirty="0">
                <a:solidFill>
                  <a:srgbClr val="FFFFFF"/>
                </a:solidFill>
                <a:effectLst/>
              </a:rPr>
              <a:t> average of </a:t>
            </a:r>
            <a:r>
              <a:rPr lang="en-US" sz="1700" b="0" i="0" dirty="0" err="1">
                <a:solidFill>
                  <a:srgbClr val="FFFFFF"/>
                </a:solidFill>
                <a:effectLst/>
              </a:rPr>
              <a:t>precesion</a:t>
            </a:r>
            <a:r>
              <a:rPr lang="en-US" sz="1700" b="0" i="0" dirty="0">
                <a:solidFill>
                  <a:srgbClr val="FFFFFF"/>
                </a:solidFill>
                <a:effectLst/>
              </a:rPr>
              <a:t> and recall</a:t>
            </a:r>
            <a:endParaRPr lang="en-US" sz="1700" dirty="0">
              <a:solidFill>
                <a:srgbClr val="FFFFFF"/>
              </a:solidFill>
            </a:endParaRPr>
          </a:p>
        </p:txBody>
      </p:sp>
      <p:pic>
        <p:nvPicPr>
          <p:cNvPr id="4" name="Picture 3" descr="Table&#10;&#10;Description automatically generated">
            <a:extLst>
              <a:ext uri="{FF2B5EF4-FFF2-40B4-BE49-F238E27FC236}">
                <a16:creationId xmlns:a16="http://schemas.microsoft.com/office/drawing/2014/main" id="{E5A7059B-2950-43ED-924C-1453845C11AC}"/>
              </a:ext>
            </a:extLst>
          </p:cNvPr>
          <p:cNvPicPr>
            <a:picLocks noChangeAspect="1"/>
          </p:cNvPicPr>
          <p:nvPr/>
        </p:nvPicPr>
        <p:blipFill>
          <a:blip r:embed="rId2"/>
          <a:stretch>
            <a:fillRect/>
          </a:stretch>
        </p:blipFill>
        <p:spPr>
          <a:xfrm>
            <a:off x="1598823" y="2971800"/>
            <a:ext cx="8982161" cy="3278488"/>
          </a:xfrm>
          <a:prstGeom prst="rect">
            <a:avLst/>
          </a:prstGeom>
        </p:spPr>
      </p:pic>
    </p:spTree>
    <p:extLst>
      <p:ext uri="{BB962C8B-B14F-4D97-AF65-F5344CB8AC3E}">
        <p14:creationId xmlns:p14="http://schemas.microsoft.com/office/powerpoint/2010/main" val="1673934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25">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79459F-940F-3B72-A0AF-46BB478BF19A}"/>
              </a:ext>
            </a:extLst>
          </p:cNvPr>
          <p:cNvSpPr>
            <a:spLocks noGrp="1"/>
          </p:cNvSpPr>
          <p:nvPr>
            <p:ph type="title"/>
          </p:nvPr>
        </p:nvSpPr>
        <p:spPr>
          <a:xfrm>
            <a:off x="965200" y="1567843"/>
            <a:ext cx="3712224" cy="3714496"/>
          </a:xfrm>
        </p:spPr>
        <p:txBody>
          <a:bodyPr vert="horz" lIns="91440" tIns="45720" rIns="91440" bIns="45720" rtlCol="0" anchor="ctr">
            <a:normAutofit/>
          </a:bodyPr>
          <a:lstStyle/>
          <a:p>
            <a:r>
              <a:rPr lang="en-US" sz="4800" kern="1200" dirty="0">
                <a:solidFill>
                  <a:schemeClr val="tx1"/>
                </a:solidFill>
                <a:latin typeface="+mj-lt"/>
                <a:ea typeface="+mj-ea"/>
                <a:cs typeface="+mj-cs"/>
              </a:rPr>
              <a:t>Conclusion</a:t>
            </a:r>
          </a:p>
        </p:txBody>
      </p:sp>
      <p:grpSp>
        <p:nvGrpSpPr>
          <p:cNvPr id="46" name="Group 27">
            <a:extLst>
              <a:ext uri="{FF2B5EF4-FFF2-40B4-BE49-F238E27FC236}">
                <a16:creationId xmlns:a16="http://schemas.microsoft.com/office/drawing/2014/main" id="{2C3846A5-A498-4C9E-B4DC-13532657D7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5506" y="643467"/>
            <a:ext cx="1128382" cy="847206"/>
            <a:chOff x="8183879" y="1000124"/>
            <a:chExt cx="1562267" cy="1172973"/>
          </a:xfrm>
        </p:grpSpPr>
        <p:sp>
          <p:nvSpPr>
            <p:cNvPr id="47" name="Freeform 5">
              <a:extLst>
                <a:ext uri="{FF2B5EF4-FFF2-40B4-BE49-F238E27FC236}">
                  <a16:creationId xmlns:a16="http://schemas.microsoft.com/office/drawing/2014/main" id="{8A845FC1-FE68-40DE-B785-AA0F3DBD6F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48" name="Freeform 5">
              <a:extLst>
                <a:ext uri="{FF2B5EF4-FFF2-40B4-BE49-F238E27FC236}">
                  <a16:creationId xmlns:a16="http://schemas.microsoft.com/office/drawing/2014/main" id="{C26048ED-7A92-4694-A168-2C6C5C0D63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49" name="Freeform: Shape 31">
            <a:extLst>
              <a:ext uri="{FF2B5EF4-FFF2-40B4-BE49-F238E27FC236}">
                <a16:creationId xmlns:a16="http://schemas.microsoft.com/office/drawing/2014/main" id="{662A3FAA-D056-4098-8115-EA61EAF06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7645" y="839534"/>
            <a:ext cx="6781601" cy="5652388"/>
          </a:xfrm>
          <a:custGeom>
            <a:avLst/>
            <a:gdLst>
              <a:gd name="connsiteX0" fmla="*/ 2768595 w 4574113"/>
              <a:gd name="connsiteY0" fmla="*/ 2476119 h 3812472"/>
              <a:gd name="connsiteX1" fmla="*/ 3374676 w 4574113"/>
              <a:gd name="connsiteY1" fmla="*/ 2476119 h 3812472"/>
              <a:gd name="connsiteX2" fmla="*/ 3403209 w 4574113"/>
              <a:gd name="connsiteY2" fmla="*/ 2479909 h 3812472"/>
              <a:gd name="connsiteX3" fmla="*/ 3422833 w 4574113"/>
              <a:gd name="connsiteY3" fmla="*/ 2488137 h 3812472"/>
              <a:gd name="connsiteX4" fmla="*/ 3410840 w 4574113"/>
              <a:gd name="connsiteY4" fmla="*/ 2508879 h 3812472"/>
              <a:gd name="connsiteX5" fmla="*/ 2985934 w 4574113"/>
              <a:gd name="connsiteY5" fmla="*/ 3243764 h 3812472"/>
              <a:gd name="connsiteX6" fmla="*/ 2732784 w 4574113"/>
              <a:gd name="connsiteY6" fmla="*/ 3390890 h 3812472"/>
              <a:gd name="connsiteX7" fmla="*/ 2529297 w 4574113"/>
              <a:gd name="connsiteY7" fmla="*/ 3390890 h 3812472"/>
              <a:gd name="connsiteX8" fmla="*/ 2505559 w 4574113"/>
              <a:gd name="connsiteY8" fmla="*/ 3390890 h 3812472"/>
              <a:gd name="connsiteX9" fmla="*/ 2482907 w 4574113"/>
              <a:gd name="connsiteY9" fmla="*/ 3351884 h 3812472"/>
              <a:gd name="connsiteX10" fmla="*/ 2371959 w 4574113"/>
              <a:gd name="connsiteY10" fmla="*/ 3160822 h 3812472"/>
              <a:gd name="connsiteX11" fmla="*/ 2371959 w 4574113"/>
              <a:gd name="connsiteY11" fmla="*/ 3053878 h 3812472"/>
              <a:gd name="connsiteX12" fmla="*/ 2675654 w 4574113"/>
              <a:gd name="connsiteY12" fmla="*/ 2530895 h 3812472"/>
              <a:gd name="connsiteX13" fmla="*/ 2768595 w 4574113"/>
              <a:gd name="connsiteY13" fmla="*/ 2476119 h 3812472"/>
              <a:gd name="connsiteX14" fmla="*/ 3909778 w 4574113"/>
              <a:gd name="connsiteY14" fmla="*/ 676847 h 3812472"/>
              <a:gd name="connsiteX15" fmla="*/ 4305516 w 4574113"/>
              <a:gd name="connsiteY15" fmla="*/ 676847 h 3812472"/>
              <a:gd name="connsiteX16" fmla="*/ 4367056 w 4574113"/>
              <a:gd name="connsiteY16" fmla="*/ 712612 h 3812472"/>
              <a:gd name="connsiteX17" fmla="*/ 4564498 w 4574113"/>
              <a:gd name="connsiteY17" fmla="*/ 1054092 h 3812472"/>
              <a:gd name="connsiteX18" fmla="*/ 4564498 w 4574113"/>
              <a:gd name="connsiteY18" fmla="*/ 1123921 h 3812472"/>
              <a:gd name="connsiteX19" fmla="*/ 4367056 w 4574113"/>
              <a:gd name="connsiteY19" fmla="*/ 1465401 h 3812472"/>
              <a:gd name="connsiteX20" fmla="*/ 4305516 w 4574113"/>
              <a:gd name="connsiteY20" fmla="*/ 1501167 h 3812472"/>
              <a:gd name="connsiteX21" fmla="*/ 3909778 w 4574113"/>
              <a:gd name="connsiteY21" fmla="*/ 1501167 h 3812472"/>
              <a:gd name="connsiteX22" fmla="*/ 3849091 w 4574113"/>
              <a:gd name="connsiteY22" fmla="*/ 1465401 h 3812472"/>
              <a:gd name="connsiteX23" fmla="*/ 3650795 w 4574113"/>
              <a:gd name="connsiteY23" fmla="*/ 1123921 h 3812472"/>
              <a:gd name="connsiteX24" fmla="*/ 3650795 w 4574113"/>
              <a:gd name="connsiteY24" fmla="*/ 1054092 h 3812472"/>
              <a:gd name="connsiteX25" fmla="*/ 3849091 w 4574113"/>
              <a:gd name="connsiteY25" fmla="*/ 712612 h 3812472"/>
              <a:gd name="connsiteX26" fmla="*/ 3909778 w 4574113"/>
              <a:gd name="connsiteY26" fmla="*/ 676847 h 3812472"/>
              <a:gd name="connsiteX27" fmla="*/ 1104892 w 4574113"/>
              <a:gd name="connsiteY27" fmla="*/ 0 h 3812472"/>
              <a:gd name="connsiteX28" fmla="*/ 2732784 w 4574113"/>
              <a:gd name="connsiteY28" fmla="*/ 0 h 3812472"/>
              <a:gd name="connsiteX29" fmla="*/ 2985934 w 4574113"/>
              <a:gd name="connsiteY29" fmla="*/ 147125 h 3812472"/>
              <a:gd name="connsiteX30" fmla="*/ 3798122 w 4574113"/>
              <a:gd name="connsiteY30" fmla="*/ 1551823 h 3812472"/>
              <a:gd name="connsiteX31" fmla="*/ 3798122 w 4574113"/>
              <a:gd name="connsiteY31" fmla="*/ 1839068 h 3812472"/>
              <a:gd name="connsiteX32" fmla="*/ 3496551 w 4574113"/>
              <a:gd name="connsiteY32" fmla="*/ 2360642 h 3812472"/>
              <a:gd name="connsiteX33" fmla="*/ 3471135 w 4574113"/>
              <a:gd name="connsiteY33" fmla="*/ 2404597 h 3812472"/>
              <a:gd name="connsiteX34" fmla="*/ 3472029 w 4574113"/>
              <a:gd name="connsiteY34" fmla="*/ 2404972 h 3812472"/>
              <a:gd name="connsiteX35" fmla="*/ 3516881 w 4574113"/>
              <a:gd name="connsiteY35" fmla="*/ 2450209 h 3812472"/>
              <a:gd name="connsiteX36" fmla="*/ 3857970 w 4574113"/>
              <a:gd name="connsiteY36" fmla="*/ 3040131 h 3812472"/>
              <a:gd name="connsiteX37" fmla="*/ 3857970 w 4574113"/>
              <a:gd name="connsiteY37" fmla="*/ 3160764 h 3812472"/>
              <a:gd name="connsiteX38" fmla="*/ 3516881 w 4574113"/>
              <a:gd name="connsiteY38" fmla="*/ 3750684 h 3812472"/>
              <a:gd name="connsiteX39" fmla="*/ 3410567 w 4574113"/>
              <a:gd name="connsiteY39" fmla="*/ 3812472 h 3812472"/>
              <a:gd name="connsiteX40" fmla="*/ 2726911 w 4574113"/>
              <a:gd name="connsiteY40" fmla="*/ 3812472 h 3812472"/>
              <a:gd name="connsiteX41" fmla="*/ 2622074 w 4574113"/>
              <a:gd name="connsiteY41" fmla="*/ 3750684 h 3812472"/>
              <a:gd name="connsiteX42" fmla="*/ 2438330 w 4574113"/>
              <a:gd name="connsiteY42" fmla="*/ 3434265 h 3812472"/>
              <a:gd name="connsiteX43" fmla="*/ 2417573 w 4574113"/>
              <a:gd name="connsiteY43" fmla="*/ 3398519 h 3812472"/>
              <a:gd name="connsiteX44" fmla="*/ 2433905 w 4574113"/>
              <a:gd name="connsiteY44" fmla="*/ 3398519 h 3812472"/>
              <a:gd name="connsiteX45" fmla="*/ 2511101 w 4574113"/>
              <a:gd name="connsiteY45" fmla="*/ 3398519 h 3812472"/>
              <a:gd name="connsiteX46" fmla="*/ 2544636 w 4574113"/>
              <a:gd name="connsiteY46" fmla="*/ 3456269 h 3812472"/>
              <a:gd name="connsiteX47" fmla="*/ 2672757 w 4574113"/>
              <a:gd name="connsiteY47" fmla="*/ 3676902 h 3812472"/>
              <a:gd name="connsiteX48" fmla="*/ 2765699 w 4574113"/>
              <a:gd name="connsiteY48" fmla="*/ 3731679 h 3812472"/>
              <a:gd name="connsiteX49" fmla="*/ 3371780 w 4574113"/>
              <a:gd name="connsiteY49" fmla="*/ 3731679 h 3812472"/>
              <a:gd name="connsiteX50" fmla="*/ 3466029 w 4574113"/>
              <a:gd name="connsiteY50" fmla="*/ 3676902 h 3812472"/>
              <a:gd name="connsiteX51" fmla="*/ 3768415 w 4574113"/>
              <a:gd name="connsiteY51" fmla="*/ 3153920 h 3812472"/>
              <a:gd name="connsiteX52" fmla="*/ 3768415 w 4574113"/>
              <a:gd name="connsiteY52" fmla="*/ 3046975 h 3812472"/>
              <a:gd name="connsiteX53" fmla="*/ 3466029 w 4574113"/>
              <a:gd name="connsiteY53" fmla="*/ 2523992 h 3812472"/>
              <a:gd name="connsiteX54" fmla="*/ 3426268 w 4574113"/>
              <a:gd name="connsiteY54" fmla="*/ 2483888 h 3812472"/>
              <a:gd name="connsiteX55" fmla="*/ 3421667 w 4574113"/>
              <a:gd name="connsiteY55" fmla="*/ 2481960 h 3812472"/>
              <a:gd name="connsiteX56" fmla="*/ 3446331 w 4574113"/>
              <a:gd name="connsiteY56" fmla="*/ 2439303 h 3812472"/>
              <a:gd name="connsiteX57" fmla="*/ 3464674 w 4574113"/>
              <a:gd name="connsiteY57" fmla="*/ 2407578 h 3812472"/>
              <a:gd name="connsiteX58" fmla="*/ 3445649 w 4574113"/>
              <a:gd name="connsiteY58" fmla="*/ 2399601 h 3812472"/>
              <a:gd name="connsiteX59" fmla="*/ 3413464 w 4574113"/>
              <a:gd name="connsiteY59" fmla="*/ 2395325 h 3812472"/>
              <a:gd name="connsiteX60" fmla="*/ 2729808 w 4574113"/>
              <a:gd name="connsiteY60" fmla="*/ 2395325 h 3812472"/>
              <a:gd name="connsiteX61" fmla="*/ 2624971 w 4574113"/>
              <a:gd name="connsiteY61" fmla="*/ 2457112 h 3812472"/>
              <a:gd name="connsiteX62" fmla="*/ 2282405 w 4574113"/>
              <a:gd name="connsiteY62" fmla="*/ 3047034 h 3812472"/>
              <a:gd name="connsiteX63" fmla="*/ 2282405 w 4574113"/>
              <a:gd name="connsiteY63" fmla="*/ 3167666 h 3812472"/>
              <a:gd name="connsiteX64" fmla="*/ 2395478 w 4574113"/>
              <a:gd name="connsiteY64" fmla="*/ 3362386 h 3812472"/>
              <a:gd name="connsiteX65" fmla="*/ 2412031 w 4574113"/>
              <a:gd name="connsiteY65" fmla="*/ 3390890 h 3812472"/>
              <a:gd name="connsiteX66" fmla="*/ 2335350 w 4574113"/>
              <a:gd name="connsiteY66" fmla="*/ 3390890 h 3812472"/>
              <a:gd name="connsiteX67" fmla="*/ 1104892 w 4574113"/>
              <a:gd name="connsiteY67" fmla="*/ 3390890 h 3812472"/>
              <a:gd name="connsiteX68" fmla="*/ 855258 w 4574113"/>
              <a:gd name="connsiteY68" fmla="*/ 3243764 h 3812472"/>
              <a:gd name="connsiteX69" fmla="*/ 39555 w 4574113"/>
              <a:gd name="connsiteY69" fmla="*/ 1839068 h 3812472"/>
              <a:gd name="connsiteX70" fmla="*/ 39555 w 4574113"/>
              <a:gd name="connsiteY70" fmla="*/ 1551823 h 3812472"/>
              <a:gd name="connsiteX71" fmla="*/ 855258 w 4574113"/>
              <a:gd name="connsiteY71" fmla="*/ 147125 h 3812472"/>
              <a:gd name="connsiteX72" fmla="*/ 1104892 w 4574113"/>
              <a:gd name="connsiteY72" fmla="*/ 0 h 3812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4574113" h="3812472">
                <a:moveTo>
                  <a:pt x="2768595" y="2476119"/>
                </a:moveTo>
                <a:cubicBezTo>
                  <a:pt x="2768595" y="2476119"/>
                  <a:pt x="2768595" y="2476119"/>
                  <a:pt x="3374676" y="2476119"/>
                </a:cubicBezTo>
                <a:cubicBezTo>
                  <a:pt x="3384493" y="2476119"/>
                  <a:pt x="3394066" y="2477423"/>
                  <a:pt x="3403209" y="2479909"/>
                </a:cubicBezTo>
                <a:lnTo>
                  <a:pt x="3422833" y="2488137"/>
                </a:lnTo>
                <a:lnTo>
                  <a:pt x="3410840" y="2508879"/>
                </a:lnTo>
                <a:cubicBezTo>
                  <a:pt x="3302401" y="2696426"/>
                  <a:pt x="3163600" y="2936487"/>
                  <a:pt x="2985934" y="3243764"/>
                </a:cubicBezTo>
                <a:cubicBezTo>
                  <a:pt x="2933195" y="3334842"/>
                  <a:pt x="2838263" y="3390890"/>
                  <a:pt x="2732784" y="3390890"/>
                </a:cubicBezTo>
                <a:cubicBezTo>
                  <a:pt x="2732784" y="3390890"/>
                  <a:pt x="2732784" y="3390890"/>
                  <a:pt x="2529297" y="3390890"/>
                </a:cubicBezTo>
                <a:lnTo>
                  <a:pt x="2505559" y="3390890"/>
                </a:lnTo>
                <a:lnTo>
                  <a:pt x="2482907" y="3351884"/>
                </a:lnTo>
                <a:cubicBezTo>
                  <a:pt x="2451367" y="3297569"/>
                  <a:pt x="2414666" y="3234367"/>
                  <a:pt x="2371959" y="3160822"/>
                </a:cubicBezTo>
                <a:cubicBezTo>
                  <a:pt x="2352324" y="3128217"/>
                  <a:pt x="2352324" y="3086483"/>
                  <a:pt x="2371959" y="3053878"/>
                </a:cubicBezTo>
                <a:cubicBezTo>
                  <a:pt x="2371959" y="3053878"/>
                  <a:pt x="2371959" y="3053878"/>
                  <a:pt x="2675654" y="2530895"/>
                </a:cubicBezTo>
                <a:cubicBezTo>
                  <a:pt x="2693981" y="2496986"/>
                  <a:pt x="2730633" y="2476119"/>
                  <a:pt x="2768595" y="2476119"/>
                </a:cubicBezTo>
                <a:close/>
                <a:moveTo>
                  <a:pt x="3909778" y="676847"/>
                </a:moveTo>
                <a:cubicBezTo>
                  <a:pt x="3909778" y="676847"/>
                  <a:pt x="3909778" y="676847"/>
                  <a:pt x="4305516" y="676847"/>
                </a:cubicBezTo>
                <a:cubicBezTo>
                  <a:pt x="4331158" y="676847"/>
                  <a:pt x="4354235" y="690472"/>
                  <a:pt x="4367056" y="712612"/>
                </a:cubicBezTo>
                <a:cubicBezTo>
                  <a:pt x="4367056" y="712612"/>
                  <a:pt x="4367056" y="712612"/>
                  <a:pt x="4564498" y="1054092"/>
                </a:cubicBezTo>
                <a:cubicBezTo>
                  <a:pt x="4577319" y="1075382"/>
                  <a:pt x="4577319" y="1102632"/>
                  <a:pt x="4564498" y="1123921"/>
                </a:cubicBezTo>
                <a:cubicBezTo>
                  <a:pt x="4564498" y="1123921"/>
                  <a:pt x="4564498" y="1123921"/>
                  <a:pt x="4367056" y="1465401"/>
                </a:cubicBezTo>
                <a:cubicBezTo>
                  <a:pt x="4354235" y="1487542"/>
                  <a:pt x="4331158" y="1501167"/>
                  <a:pt x="4305516" y="1501167"/>
                </a:cubicBezTo>
                <a:cubicBezTo>
                  <a:pt x="4305516" y="1501167"/>
                  <a:pt x="4305516" y="1501167"/>
                  <a:pt x="3909778" y="1501167"/>
                </a:cubicBezTo>
                <a:cubicBezTo>
                  <a:pt x="3884990" y="1501167"/>
                  <a:pt x="3861058" y="1487542"/>
                  <a:pt x="3849091" y="1465401"/>
                </a:cubicBezTo>
                <a:cubicBezTo>
                  <a:pt x="3849091" y="1465401"/>
                  <a:pt x="3849091" y="1465401"/>
                  <a:pt x="3650795" y="1123921"/>
                </a:cubicBezTo>
                <a:cubicBezTo>
                  <a:pt x="3637974" y="1102632"/>
                  <a:pt x="3637974" y="1075382"/>
                  <a:pt x="3650795" y="1054092"/>
                </a:cubicBezTo>
                <a:cubicBezTo>
                  <a:pt x="3650795" y="1054092"/>
                  <a:pt x="3650795" y="1054092"/>
                  <a:pt x="3849091" y="712612"/>
                </a:cubicBezTo>
                <a:cubicBezTo>
                  <a:pt x="3861058" y="690472"/>
                  <a:pt x="3884990" y="676847"/>
                  <a:pt x="3909778" y="676847"/>
                </a:cubicBezTo>
                <a:close/>
                <a:moveTo>
                  <a:pt x="1104892" y="0"/>
                </a:moveTo>
                <a:cubicBezTo>
                  <a:pt x="1104892" y="0"/>
                  <a:pt x="1104892" y="0"/>
                  <a:pt x="2732784" y="0"/>
                </a:cubicBezTo>
                <a:cubicBezTo>
                  <a:pt x="2838263" y="0"/>
                  <a:pt x="2933195" y="56047"/>
                  <a:pt x="2985934" y="147125"/>
                </a:cubicBezTo>
                <a:cubicBezTo>
                  <a:pt x="2985934" y="147125"/>
                  <a:pt x="2985934" y="147125"/>
                  <a:pt x="3798122" y="1551823"/>
                </a:cubicBezTo>
                <a:cubicBezTo>
                  <a:pt x="3850862" y="1639397"/>
                  <a:pt x="3850862" y="1751493"/>
                  <a:pt x="3798122" y="1839068"/>
                </a:cubicBezTo>
                <a:cubicBezTo>
                  <a:pt x="3798122" y="1839068"/>
                  <a:pt x="3798122" y="1839068"/>
                  <a:pt x="3496551" y="2360642"/>
                </a:cubicBezTo>
                <a:lnTo>
                  <a:pt x="3471135" y="2404597"/>
                </a:lnTo>
                <a:lnTo>
                  <a:pt x="3472029" y="2404972"/>
                </a:lnTo>
                <a:cubicBezTo>
                  <a:pt x="3490302" y="2415638"/>
                  <a:pt x="3505806" y="2431084"/>
                  <a:pt x="3516881" y="2450209"/>
                </a:cubicBezTo>
                <a:cubicBezTo>
                  <a:pt x="3516881" y="2450209"/>
                  <a:pt x="3516881" y="2450209"/>
                  <a:pt x="3857970" y="3040131"/>
                </a:cubicBezTo>
                <a:cubicBezTo>
                  <a:pt x="3880120" y="3076909"/>
                  <a:pt x="3880120" y="3123985"/>
                  <a:pt x="3857970" y="3160764"/>
                </a:cubicBezTo>
                <a:cubicBezTo>
                  <a:pt x="3857970" y="3160764"/>
                  <a:pt x="3857970" y="3160764"/>
                  <a:pt x="3516881" y="3750684"/>
                </a:cubicBezTo>
                <a:cubicBezTo>
                  <a:pt x="3494732" y="3788933"/>
                  <a:pt x="3454864" y="3812472"/>
                  <a:pt x="3410567" y="3812472"/>
                </a:cubicBezTo>
                <a:cubicBezTo>
                  <a:pt x="3410567" y="3812472"/>
                  <a:pt x="3410567" y="3812472"/>
                  <a:pt x="2726911" y="3812472"/>
                </a:cubicBezTo>
                <a:cubicBezTo>
                  <a:pt x="2684090" y="3812472"/>
                  <a:pt x="2642747" y="3788933"/>
                  <a:pt x="2622074" y="3750684"/>
                </a:cubicBezTo>
                <a:cubicBezTo>
                  <a:pt x="2622074" y="3750684"/>
                  <a:pt x="2622074" y="3750684"/>
                  <a:pt x="2438330" y="3434265"/>
                </a:cubicBezTo>
                <a:lnTo>
                  <a:pt x="2417573" y="3398519"/>
                </a:lnTo>
                <a:lnTo>
                  <a:pt x="2433905" y="3398519"/>
                </a:lnTo>
                <a:lnTo>
                  <a:pt x="2511101" y="3398519"/>
                </a:lnTo>
                <a:lnTo>
                  <a:pt x="2544636" y="3456269"/>
                </a:lnTo>
                <a:cubicBezTo>
                  <a:pt x="2672757" y="3676902"/>
                  <a:pt x="2672757" y="3676902"/>
                  <a:pt x="2672757" y="3676902"/>
                </a:cubicBezTo>
                <a:cubicBezTo>
                  <a:pt x="2691084" y="3710811"/>
                  <a:pt x="2727737" y="3731679"/>
                  <a:pt x="2765699" y="3731679"/>
                </a:cubicBezTo>
                <a:cubicBezTo>
                  <a:pt x="3371780" y="3731679"/>
                  <a:pt x="3371780" y="3731679"/>
                  <a:pt x="3371780" y="3731679"/>
                </a:cubicBezTo>
                <a:cubicBezTo>
                  <a:pt x="3411050" y="3731679"/>
                  <a:pt x="3446394" y="3710811"/>
                  <a:pt x="3466029" y="3676902"/>
                </a:cubicBezTo>
                <a:cubicBezTo>
                  <a:pt x="3768415" y="3153920"/>
                  <a:pt x="3768415" y="3153920"/>
                  <a:pt x="3768415" y="3153920"/>
                </a:cubicBezTo>
                <a:cubicBezTo>
                  <a:pt x="3788051" y="3121314"/>
                  <a:pt x="3788051" y="3079580"/>
                  <a:pt x="3768415" y="3046975"/>
                </a:cubicBezTo>
                <a:cubicBezTo>
                  <a:pt x="3466029" y="2523992"/>
                  <a:pt x="3466029" y="2523992"/>
                  <a:pt x="3466029" y="2523992"/>
                </a:cubicBezTo>
                <a:cubicBezTo>
                  <a:pt x="3456211" y="2507037"/>
                  <a:pt x="3442467" y="2493343"/>
                  <a:pt x="3426268" y="2483888"/>
                </a:cubicBezTo>
                <a:lnTo>
                  <a:pt x="3421667" y="2481960"/>
                </a:lnTo>
                <a:lnTo>
                  <a:pt x="3446331" y="2439303"/>
                </a:lnTo>
                <a:lnTo>
                  <a:pt x="3464674" y="2407578"/>
                </a:lnTo>
                <a:lnTo>
                  <a:pt x="3445649" y="2399601"/>
                </a:lnTo>
                <a:cubicBezTo>
                  <a:pt x="3435335" y="2396796"/>
                  <a:pt x="3424538" y="2395325"/>
                  <a:pt x="3413464" y="2395325"/>
                </a:cubicBezTo>
                <a:cubicBezTo>
                  <a:pt x="2729808" y="2395325"/>
                  <a:pt x="2729808" y="2395325"/>
                  <a:pt x="2729808" y="2395325"/>
                </a:cubicBezTo>
                <a:cubicBezTo>
                  <a:pt x="2686987" y="2395325"/>
                  <a:pt x="2645644" y="2418863"/>
                  <a:pt x="2624971" y="2457112"/>
                </a:cubicBezTo>
                <a:cubicBezTo>
                  <a:pt x="2282405" y="3047034"/>
                  <a:pt x="2282405" y="3047034"/>
                  <a:pt x="2282405" y="3047034"/>
                </a:cubicBezTo>
                <a:cubicBezTo>
                  <a:pt x="2260256" y="3083811"/>
                  <a:pt x="2260256" y="3130887"/>
                  <a:pt x="2282405" y="3167666"/>
                </a:cubicBezTo>
                <a:cubicBezTo>
                  <a:pt x="2325225" y="3241406"/>
                  <a:pt x="2362693" y="3305929"/>
                  <a:pt x="2395478" y="3362386"/>
                </a:cubicBezTo>
                <a:lnTo>
                  <a:pt x="2412031" y="3390890"/>
                </a:lnTo>
                <a:lnTo>
                  <a:pt x="2335350" y="3390890"/>
                </a:lnTo>
                <a:cubicBezTo>
                  <a:pt x="2096889" y="3390890"/>
                  <a:pt x="1715352" y="3390890"/>
                  <a:pt x="1104892" y="3390890"/>
                </a:cubicBezTo>
                <a:cubicBezTo>
                  <a:pt x="1002929" y="3390890"/>
                  <a:pt x="904482" y="3334842"/>
                  <a:pt x="855258" y="3243764"/>
                </a:cubicBezTo>
                <a:cubicBezTo>
                  <a:pt x="855258" y="3243764"/>
                  <a:pt x="855258" y="3243764"/>
                  <a:pt x="39555" y="1839068"/>
                </a:cubicBezTo>
                <a:cubicBezTo>
                  <a:pt x="-13185" y="1751493"/>
                  <a:pt x="-13185" y="1639397"/>
                  <a:pt x="39555" y="1551823"/>
                </a:cubicBezTo>
                <a:cubicBezTo>
                  <a:pt x="39555" y="1551823"/>
                  <a:pt x="39555" y="1551823"/>
                  <a:pt x="855258" y="147125"/>
                </a:cubicBezTo>
                <a:cubicBezTo>
                  <a:pt x="904482" y="56047"/>
                  <a:pt x="1002929" y="0"/>
                  <a:pt x="110489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986A4FE9-B0B1-4864-1138-AB5C007E85D4}"/>
              </a:ext>
            </a:extLst>
          </p:cNvPr>
          <p:cNvSpPr txBox="1"/>
          <p:nvPr/>
        </p:nvSpPr>
        <p:spPr>
          <a:xfrm>
            <a:off x="6096000" y="1724023"/>
            <a:ext cx="3894161" cy="2657858"/>
          </a:xfrm>
          <a:prstGeom prst="rect">
            <a:avLst/>
          </a:prstGeom>
        </p:spPr>
        <p:txBody>
          <a:bodyPr vert="horz" lIns="91440" tIns="45720" rIns="91440" bIns="45720" rtlCol="0" anchor="ctr">
            <a:noAutofit/>
          </a:bodyPr>
          <a:lstStyle/>
          <a:p>
            <a:pPr indent="-228600">
              <a:lnSpc>
                <a:spcPct val="90000"/>
              </a:lnSpc>
              <a:spcAft>
                <a:spcPts val="600"/>
              </a:spcAft>
              <a:buFont typeface="Arial" panose="020B0604020202020204" pitchFamily="34" charset="0"/>
              <a:buChar char="•"/>
            </a:pPr>
            <a:r>
              <a:rPr lang="en-US" sz="1600" dirty="0">
                <a:solidFill>
                  <a:schemeClr val="bg1"/>
                </a:solidFill>
              </a:rPr>
              <a:t>We discovered that the 'Random Forest Classifier' is the best model for our dataset because it has the highest accuracy after developing and evaluating classification models. Our goal was to predict how many people canceled or not canceled. Because the Target variable takes up such a small portion of the entire data, we can tell that there are extremely few chances of cancelation by looking at its distribution. Cross-validation is also performed using K-fold, Stratified k-fold, and Repeated Random Train tests to determine that the RFC model has the highest accuracy in each approach. Random Forest has an AUC of 0.89 on the ROC curve, indicating that it is a great model.</a:t>
            </a:r>
          </a:p>
        </p:txBody>
      </p:sp>
    </p:spTree>
    <p:extLst>
      <p:ext uri="{BB962C8B-B14F-4D97-AF65-F5344CB8AC3E}">
        <p14:creationId xmlns:p14="http://schemas.microsoft.com/office/powerpoint/2010/main" val="24176723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right modern kitchen">
            <a:extLst>
              <a:ext uri="{FF2B5EF4-FFF2-40B4-BE49-F238E27FC236}">
                <a16:creationId xmlns:a16="http://schemas.microsoft.com/office/drawing/2014/main" id="{786352D3-92A3-67B9-2417-8B1D1FF5FAE9}"/>
              </a:ext>
            </a:extLst>
          </p:cNvPr>
          <p:cNvPicPr>
            <a:picLocks noChangeAspect="1"/>
          </p:cNvPicPr>
          <p:nvPr/>
        </p:nvPicPr>
        <p:blipFill rotWithShape="1">
          <a:blip r:embed="rId2">
            <a:alphaModFix amt="50000"/>
          </a:blip>
          <a:srcRect t="15730"/>
          <a:stretch/>
        </p:blipFill>
        <p:spPr>
          <a:xfrm>
            <a:off x="20" y="1"/>
            <a:ext cx="12191980" cy="6857999"/>
          </a:xfrm>
          <a:prstGeom prst="rect">
            <a:avLst/>
          </a:prstGeom>
        </p:spPr>
      </p:pic>
      <p:sp>
        <p:nvSpPr>
          <p:cNvPr id="2" name="Title 1">
            <a:extLst>
              <a:ext uri="{FF2B5EF4-FFF2-40B4-BE49-F238E27FC236}">
                <a16:creationId xmlns:a16="http://schemas.microsoft.com/office/drawing/2014/main" id="{18ED4D41-27D8-76F9-2C10-BE0440021307}"/>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sz="6000" dirty="0">
                <a:solidFill>
                  <a:srgbClr val="FFFFFF"/>
                </a:solidFill>
                <a:latin typeface="Adobe Garamond Pro Bold" panose="02020702060506020403" pitchFamily="18" charset="0"/>
              </a:rPr>
              <a:t>Thank you</a:t>
            </a:r>
          </a:p>
        </p:txBody>
      </p:sp>
    </p:spTree>
    <p:extLst>
      <p:ext uri="{BB962C8B-B14F-4D97-AF65-F5344CB8AC3E}">
        <p14:creationId xmlns:p14="http://schemas.microsoft.com/office/powerpoint/2010/main" val="225008612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2624B39-188C-4FC2-A247-C38BF004320A}"/>
              </a:ext>
            </a:extLst>
          </p:cNvPr>
          <p:cNvSpPr>
            <a:spLocks noGrp="1"/>
          </p:cNvSpPr>
          <p:nvPr>
            <p:ph type="title"/>
          </p:nvPr>
        </p:nvSpPr>
        <p:spPr>
          <a:xfrm>
            <a:off x="4965430" y="629268"/>
            <a:ext cx="6586491" cy="1286160"/>
          </a:xfrm>
        </p:spPr>
        <p:txBody>
          <a:bodyPr anchor="b">
            <a:normAutofit fontScale="90000"/>
          </a:bodyPr>
          <a:lstStyle/>
          <a:p>
            <a:r>
              <a:rPr lang="en-US" dirty="0">
                <a:latin typeface="Algerian" panose="04020705040A02060702" pitchFamily="82" charset="0"/>
              </a:rPr>
              <a:t>                     </a:t>
            </a:r>
            <a:br>
              <a:rPr lang="en-US" dirty="0">
                <a:latin typeface="Algerian" panose="04020705040A02060702" pitchFamily="82" charset="0"/>
              </a:rPr>
            </a:br>
            <a:r>
              <a:rPr lang="en-US" dirty="0">
                <a:latin typeface="Algerian" panose="04020705040A02060702" pitchFamily="82" charset="0"/>
              </a:rPr>
              <a:t>       </a:t>
            </a:r>
            <a:r>
              <a:rPr lang="en-US" sz="8000" dirty="0">
                <a:latin typeface="Algerian" panose="04020705040A02060702" pitchFamily="82" charset="0"/>
              </a:rPr>
              <a:t>ABSTRACT</a:t>
            </a:r>
            <a:endParaRPr lang="en-US" dirty="0">
              <a:latin typeface="Algerian" panose="04020705040A02060702" pitchFamily="82" charset="0"/>
            </a:endParaRPr>
          </a:p>
        </p:txBody>
      </p:sp>
      <p:sp>
        <p:nvSpPr>
          <p:cNvPr id="9" name="Content Placeholder 8">
            <a:extLst>
              <a:ext uri="{FF2B5EF4-FFF2-40B4-BE49-F238E27FC236}">
                <a16:creationId xmlns:a16="http://schemas.microsoft.com/office/drawing/2014/main" id="{8288B59E-BB2F-4172-9139-46D9854D5E8D}"/>
              </a:ext>
            </a:extLst>
          </p:cNvPr>
          <p:cNvSpPr>
            <a:spLocks noGrp="1"/>
          </p:cNvSpPr>
          <p:nvPr>
            <p:ph idx="1"/>
          </p:nvPr>
        </p:nvSpPr>
        <p:spPr>
          <a:xfrm>
            <a:off x="4965431" y="2438400"/>
            <a:ext cx="6586489" cy="3785419"/>
          </a:xfrm>
        </p:spPr>
        <p:txBody>
          <a:bodyPr>
            <a:normAutofit/>
          </a:bodyPr>
          <a:lstStyle/>
          <a:p>
            <a:pPr marL="0" indent="0">
              <a:buNone/>
            </a:pPr>
            <a:r>
              <a:rPr lang="en-US" sz="2400" dirty="0">
                <a:latin typeface="Adobe Ming Std L" panose="02020300000000000000" pitchFamily="18" charset="-128"/>
                <a:ea typeface="Adobe Ming Std L" panose="02020300000000000000" pitchFamily="18" charset="-128"/>
              </a:rPr>
              <a:t>The collection contains data from three years of daily observations of resort and city hotels from 2015 to 2017. There are 119390 rows and 32 columns in the dataset. This data collection provides booking information for a city hotel and a resort hotel, including when the reservation was made, the duration of stay, the number of people, children, and/or newborns staying, and the number of available parking spaces, among other things</a:t>
            </a:r>
            <a:r>
              <a:rPr lang="en-US" sz="2000" dirty="0">
                <a:latin typeface="Adobe Ming Std L" panose="02020300000000000000" pitchFamily="18" charset="-128"/>
                <a:ea typeface="Adobe Ming Std L" panose="02020300000000000000" pitchFamily="18" charset="-128"/>
              </a:rPr>
              <a:t>.</a:t>
            </a:r>
          </a:p>
        </p:txBody>
      </p:sp>
      <p:pic>
        <p:nvPicPr>
          <p:cNvPr id="11" name="Picture 10">
            <a:extLst>
              <a:ext uri="{FF2B5EF4-FFF2-40B4-BE49-F238E27FC236}">
                <a16:creationId xmlns:a16="http://schemas.microsoft.com/office/drawing/2014/main" id="{D89F3F61-402C-0657-7643-C1ED384C824F}"/>
              </a:ext>
            </a:extLst>
          </p:cNvPr>
          <p:cNvPicPr>
            <a:picLocks noChangeAspect="1"/>
          </p:cNvPicPr>
          <p:nvPr/>
        </p:nvPicPr>
        <p:blipFill rotWithShape="1">
          <a:blip r:embed="rId2"/>
          <a:srcRect l="28773" r="25601"/>
          <a:stretch/>
        </p:blipFill>
        <p:spPr>
          <a:xfrm>
            <a:off x="20" y="10"/>
            <a:ext cx="4635571" cy="6857990"/>
          </a:xfrm>
          <a:prstGeom prst="rect">
            <a:avLst/>
          </a:prstGeom>
          <a:effectLst/>
        </p:spPr>
      </p:pic>
      <p:cxnSp>
        <p:nvCxnSpPr>
          <p:cNvPr id="15" name="Straight Connector 14">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56C9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4952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DF96B-1915-42E1-AF7F-3157AF7CE8FA}"/>
              </a:ext>
            </a:extLst>
          </p:cNvPr>
          <p:cNvSpPr>
            <a:spLocks noGrp="1"/>
          </p:cNvSpPr>
          <p:nvPr>
            <p:ph type="title"/>
          </p:nvPr>
        </p:nvSpPr>
        <p:spPr>
          <a:xfrm>
            <a:off x="1653363" y="365760"/>
            <a:ext cx="9367203" cy="1188720"/>
          </a:xfrm>
        </p:spPr>
        <p:txBody>
          <a:bodyPr>
            <a:normAutofit/>
          </a:bodyPr>
          <a:lstStyle/>
          <a:p>
            <a:r>
              <a:rPr lang="en-US">
                <a:latin typeface="Baguet Script" panose="020B0604020202020204" pitchFamily="2" charset="0"/>
              </a:rPr>
              <a:t>RESEARCH QUESTIONS</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Content Placeholder 2">
            <a:extLst>
              <a:ext uri="{FF2B5EF4-FFF2-40B4-BE49-F238E27FC236}">
                <a16:creationId xmlns:a16="http://schemas.microsoft.com/office/drawing/2014/main" id="{71C7E256-1B8E-4FCA-A950-91614821F4A2}"/>
              </a:ext>
            </a:extLst>
          </p:cNvPr>
          <p:cNvSpPr>
            <a:spLocks noGrp="1"/>
          </p:cNvSpPr>
          <p:nvPr>
            <p:ph idx="1"/>
          </p:nvPr>
        </p:nvSpPr>
        <p:spPr>
          <a:xfrm>
            <a:off x="1653363" y="2176272"/>
            <a:ext cx="9367204" cy="4041648"/>
          </a:xfrm>
        </p:spPr>
        <p:txBody>
          <a:bodyPr anchor="t">
            <a:normAutofit/>
          </a:bodyPr>
          <a:lstStyle/>
          <a:p>
            <a:pPr marL="0" indent="0">
              <a:buNone/>
            </a:pPr>
            <a:r>
              <a:rPr lang="en-US" sz="2400" b="1" dirty="0">
                <a:effectLst/>
                <a:latin typeface="Book Antiqua" panose="02040602050305030304" pitchFamily="18" charset="0"/>
                <a:ea typeface="DengXian" panose="02010600030101010101" pitchFamily="2" charset="-122"/>
                <a:cs typeface="Arial" panose="020B0604020202020204" pitchFamily="34" charset="0"/>
              </a:rPr>
              <a:t>1. Check the distribution of the minimum and a maximum number of visitors? </a:t>
            </a:r>
            <a:endParaRPr lang="en-US" sz="2400" dirty="0">
              <a:effectLst/>
              <a:latin typeface="Book Antiqua" panose="02040602050305030304" pitchFamily="18" charset="0"/>
              <a:ea typeface="DengXian" panose="02010600030101010101" pitchFamily="2" charset="-122"/>
              <a:cs typeface="Arial" panose="020B0604020202020204" pitchFamily="34" charset="0"/>
            </a:endParaRPr>
          </a:p>
          <a:p>
            <a:pPr marL="0" indent="0">
              <a:buNone/>
            </a:pPr>
            <a:endParaRPr lang="en-US" sz="2400" dirty="0">
              <a:latin typeface="Book Antiqua" panose="02040602050305030304" pitchFamily="18" charset="0"/>
            </a:endParaRPr>
          </a:p>
          <a:p>
            <a:pPr marL="0" indent="0">
              <a:buNone/>
            </a:pPr>
            <a:r>
              <a:rPr lang="en-US" sz="2400" b="1" dirty="0">
                <a:effectLst/>
                <a:latin typeface="Book Antiqua" panose="02040602050305030304" pitchFamily="18" charset="0"/>
                <a:ea typeface="DengXian" panose="02010600030101010101" pitchFamily="2" charset="-122"/>
                <a:cs typeface="Arial" panose="020B0604020202020204" pitchFamily="34" charset="0"/>
              </a:rPr>
              <a:t>2. Build different models to compare and select a more accurate one?</a:t>
            </a:r>
            <a:endParaRPr lang="en-US" sz="2400" dirty="0">
              <a:effectLst/>
              <a:latin typeface="Book Antiqua" panose="02040602050305030304" pitchFamily="18" charset="0"/>
              <a:ea typeface="DengXian" panose="02010600030101010101" pitchFamily="2" charset="-122"/>
              <a:cs typeface="Arial" panose="020B0604020202020204" pitchFamily="34" charset="0"/>
            </a:endParaRPr>
          </a:p>
          <a:p>
            <a:pPr marL="0" indent="0">
              <a:buNone/>
            </a:pPr>
            <a:endParaRPr lang="en-US" sz="2400" dirty="0">
              <a:latin typeface="Book Antiqua" panose="02040602050305030304" pitchFamily="18" charset="0"/>
            </a:endParaRPr>
          </a:p>
          <a:p>
            <a:pPr marL="0" indent="0">
              <a:buNone/>
            </a:pPr>
            <a:r>
              <a:rPr lang="en-US" sz="2400" b="1" dirty="0">
                <a:effectLst/>
                <a:latin typeface="Book Antiqua" panose="02040602050305030304" pitchFamily="18" charset="0"/>
                <a:ea typeface="DengXian" panose="02010600030101010101" pitchFamily="2" charset="-122"/>
                <a:cs typeface="Arial" panose="020B0604020202020204" pitchFamily="34" charset="0"/>
              </a:rPr>
              <a:t>3. Use roc to review how better is our model? </a:t>
            </a:r>
            <a:endParaRPr lang="en-US" sz="2400" dirty="0">
              <a:effectLst/>
              <a:latin typeface="Book Antiqua" panose="02040602050305030304" pitchFamily="18" charset="0"/>
              <a:ea typeface="DengXian" panose="02010600030101010101" pitchFamily="2" charset="-122"/>
              <a:cs typeface="Arial" panose="020B0604020202020204" pitchFamily="34" charset="0"/>
            </a:endParaRPr>
          </a:p>
          <a:p>
            <a:pPr marL="0" indent="0">
              <a:buNone/>
            </a:pPr>
            <a:endParaRPr lang="en-US" sz="2400" dirty="0"/>
          </a:p>
        </p:txBody>
      </p:sp>
    </p:spTree>
    <p:extLst>
      <p:ext uri="{BB962C8B-B14F-4D97-AF65-F5344CB8AC3E}">
        <p14:creationId xmlns:p14="http://schemas.microsoft.com/office/powerpoint/2010/main" val="2795890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0A6D1DB-73A8-986E-945B-65A5ABEA5B66}"/>
              </a:ext>
            </a:extLst>
          </p:cNvPr>
          <p:cNvPicPr>
            <a:picLocks noChangeAspect="1"/>
          </p:cNvPicPr>
          <p:nvPr/>
        </p:nvPicPr>
        <p:blipFill rotWithShape="1">
          <a:blip r:embed="rId2">
            <a:alphaModFix amt="35000"/>
          </a:blip>
          <a:srcRect/>
          <a:stretch/>
        </p:blipFill>
        <p:spPr>
          <a:xfrm>
            <a:off x="20" y="1"/>
            <a:ext cx="12191980" cy="6857999"/>
          </a:xfrm>
          <a:prstGeom prst="rect">
            <a:avLst/>
          </a:prstGeom>
        </p:spPr>
      </p:pic>
      <p:sp>
        <p:nvSpPr>
          <p:cNvPr id="2" name="Title 1">
            <a:extLst>
              <a:ext uri="{FF2B5EF4-FFF2-40B4-BE49-F238E27FC236}">
                <a16:creationId xmlns:a16="http://schemas.microsoft.com/office/drawing/2014/main" id="{2B4E63D6-D7B8-BCA6-27D9-B4D2B7D4F397}"/>
              </a:ext>
            </a:extLst>
          </p:cNvPr>
          <p:cNvSpPr>
            <a:spLocks noGrp="1"/>
          </p:cNvSpPr>
          <p:nvPr>
            <p:ph type="title"/>
          </p:nvPr>
        </p:nvSpPr>
        <p:spPr>
          <a:xfrm>
            <a:off x="393541" y="1065862"/>
            <a:ext cx="3757824" cy="4726276"/>
          </a:xfrm>
        </p:spPr>
        <p:txBody>
          <a:bodyPr>
            <a:normAutofit/>
          </a:bodyPr>
          <a:lstStyle/>
          <a:p>
            <a:pPr algn="r"/>
            <a:r>
              <a:rPr lang="en-US" dirty="0">
                <a:solidFill>
                  <a:srgbClr val="FFFFFF"/>
                </a:solidFill>
                <a:latin typeface="Adobe Garamond Pro Bold" panose="02020702060506020403" pitchFamily="18" charset="0"/>
              </a:rPr>
              <a:t>Methodology</a:t>
            </a:r>
          </a:p>
        </p:txBody>
      </p:sp>
      <p:cxnSp>
        <p:nvCxnSpPr>
          <p:cNvPr id="11" name="Straight Connector 10">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1B241D7-3327-866A-0405-6F9AE7A33370}"/>
              </a:ext>
            </a:extLst>
          </p:cNvPr>
          <p:cNvSpPr>
            <a:spLocks noGrp="1"/>
          </p:cNvSpPr>
          <p:nvPr>
            <p:ph idx="1"/>
          </p:nvPr>
        </p:nvSpPr>
        <p:spPr>
          <a:xfrm>
            <a:off x="5155379" y="1065862"/>
            <a:ext cx="5744685" cy="4726276"/>
          </a:xfrm>
        </p:spPr>
        <p:txBody>
          <a:bodyPr anchor="ctr">
            <a:normAutofit/>
          </a:bodyPr>
          <a:lstStyle/>
          <a:p>
            <a:r>
              <a:rPr lang="en-US" sz="3200" dirty="0">
                <a:solidFill>
                  <a:srgbClr val="FFFFFF"/>
                </a:solidFill>
                <a:latin typeface="Adobe Garamond Pro Bold" panose="02020702060506020403" pitchFamily="18" charset="0"/>
              </a:rPr>
              <a:t>Initial Preprocessing</a:t>
            </a:r>
          </a:p>
          <a:p>
            <a:r>
              <a:rPr lang="en-US" sz="3200" dirty="0">
                <a:solidFill>
                  <a:srgbClr val="FFFFFF"/>
                </a:solidFill>
                <a:latin typeface="Adobe Garamond Pro Bold" panose="02020702060506020403" pitchFamily="18" charset="0"/>
              </a:rPr>
              <a:t>Visualization of attributes</a:t>
            </a:r>
          </a:p>
          <a:p>
            <a:r>
              <a:rPr lang="en-US" sz="3200" dirty="0">
                <a:solidFill>
                  <a:srgbClr val="FFFFFF"/>
                </a:solidFill>
                <a:latin typeface="Adobe Garamond Pro Bold" panose="02020702060506020403" pitchFamily="18" charset="0"/>
              </a:rPr>
              <a:t>Experimental implementation</a:t>
            </a:r>
          </a:p>
          <a:p>
            <a:r>
              <a:rPr lang="en-US" sz="3200" dirty="0">
                <a:solidFill>
                  <a:srgbClr val="FFFFFF"/>
                </a:solidFill>
                <a:latin typeface="Adobe Garamond Pro Bold" panose="02020702060506020403" pitchFamily="18" charset="0"/>
              </a:rPr>
              <a:t>Experimental Evaluation</a:t>
            </a:r>
          </a:p>
          <a:p>
            <a:r>
              <a:rPr lang="en-US" sz="3200" dirty="0">
                <a:solidFill>
                  <a:srgbClr val="FFFFFF"/>
                </a:solidFill>
                <a:latin typeface="Adobe Garamond Pro Bold" panose="02020702060506020403" pitchFamily="18" charset="0"/>
              </a:rPr>
              <a:t>Conclusion</a:t>
            </a:r>
          </a:p>
        </p:txBody>
      </p:sp>
    </p:spTree>
    <p:extLst>
      <p:ext uri="{BB962C8B-B14F-4D97-AF65-F5344CB8AC3E}">
        <p14:creationId xmlns:p14="http://schemas.microsoft.com/office/powerpoint/2010/main" val="414788928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E381B7-255C-4C7C-A874-99FA5424B7E5}"/>
              </a:ext>
            </a:extLst>
          </p:cNvPr>
          <p:cNvSpPr>
            <a:spLocks noGrp="1"/>
          </p:cNvSpPr>
          <p:nvPr>
            <p:ph type="title"/>
          </p:nvPr>
        </p:nvSpPr>
        <p:spPr>
          <a:xfrm>
            <a:off x="3044143" y="205804"/>
            <a:ext cx="5382227" cy="1783080"/>
          </a:xfrm>
        </p:spPr>
        <p:txBody>
          <a:bodyPr anchor="b">
            <a:normAutofit/>
          </a:bodyPr>
          <a:lstStyle/>
          <a:p>
            <a:r>
              <a:rPr lang="en-US" sz="5400" b="1" dirty="0">
                <a:solidFill>
                  <a:schemeClr val="accent6">
                    <a:lumMod val="75000"/>
                  </a:schemeClr>
                </a:solidFill>
                <a:latin typeface="Adobe Fan Heiti Std B" panose="020B0700000000000000" pitchFamily="34" charset="-128"/>
                <a:ea typeface="Adobe Fan Heiti Std B" panose="020B0700000000000000" pitchFamily="34" charset="-128"/>
              </a:rPr>
              <a:t>DATA PREPROCESSING</a:t>
            </a:r>
          </a:p>
        </p:txBody>
      </p:sp>
      <p:pic>
        <p:nvPicPr>
          <p:cNvPr id="15" name="Picture 4" descr="Computer script on a screen">
            <a:extLst>
              <a:ext uri="{FF2B5EF4-FFF2-40B4-BE49-F238E27FC236}">
                <a16:creationId xmlns:a16="http://schemas.microsoft.com/office/drawing/2014/main" id="{C0B90FCC-4FDC-5404-A633-749743299E94}"/>
              </a:ext>
            </a:extLst>
          </p:cNvPr>
          <p:cNvPicPr>
            <a:picLocks noChangeAspect="1"/>
          </p:cNvPicPr>
          <p:nvPr/>
        </p:nvPicPr>
        <p:blipFill rotWithShape="1">
          <a:blip r:embed="rId2"/>
          <a:srcRect l="7448" r="47221" b="-1"/>
          <a:stretch/>
        </p:blipFill>
        <p:spPr>
          <a:xfrm>
            <a:off x="1" y="10"/>
            <a:ext cx="3044142"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6"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93416EE-A853-4676-96E6-975AB4D66A99}"/>
              </a:ext>
            </a:extLst>
          </p:cNvPr>
          <p:cNvSpPr>
            <a:spLocks noGrp="1"/>
          </p:cNvSpPr>
          <p:nvPr>
            <p:ph idx="1"/>
          </p:nvPr>
        </p:nvSpPr>
        <p:spPr>
          <a:xfrm>
            <a:off x="3290241" y="2534886"/>
            <a:ext cx="5668564" cy="4181463"/>
          </a:xfrm>
        </p:spPr>
        <p:txBody>
          <a:bodyPr>
            <a:normAutofit lnSpcReduction="10000"/>
          </a:bodyPr>
          <a:lstStyle/>
          <a:p>
            <a:r>
              <a:rPr lang="en-US" sz="2000" dirty="0"/>
              <a:t>Detailed data Dictionary</a:t>
            </a:r>
          </a:p>
          <a:p>
            <a:r>
              <a:rPr lang="en-US" sz="2000" dirty="0"/>
              <a:t>Missing Values</a:t>
            </a:r>
          </a:p>
          <a:p>
            <a:r>
              <a:rPr lang="en-US" sz="2000" dirty="0"/>
              <a:t>Conversion of Datatypes</a:t>
            </a:r>
          </a:p>
          <a:p>
            <a:endParaRPr lang="en-US" sz="2000" dirty="0"/>
          </a:p>
          <a:p>
            <a:pPr>
              <a:buFontTx/>
              <a:buChar char="-"/>
            </a:pPr>
            <a:r>
              <a:rPr lang="en-US" sz="2000" dirty="0"/>
              <a:t>Data dictionary contains detailed information about the dataset, such as the datatype of all attributes, levels, and counts corresponding to each attribute.</a:t>
            </a:r>
          </a:p>
          <a:p>
            <a:pPr>
              <a:buFontTx/>
              <a:buChar char="-"/>
            </a:pPr>
            <a:r>
              <a:rPr lang="en-US" sz="2000" dirty="0"/>
              <a:t>Then I check whether my data collection contains any null value or not, if Yes then remove those.</a:t>
            </a:r>
          </a:p>
          <a:p>
            <a:pPr>
              <a:buFontTx/>
              <a:buChar char="-"/>
            </a:pPr>
            <a:r>
              <a:rPr lang="en-US" sz="2000" dirty="0"/>
              <a:t>After removing missing values, converting datatypes from object to category and date/time and float to integer.</a:t>
            </a:r>
          </a:p>
          <a:p>
            <a:pPr>
              <a:buFontTx/>
              <a:buChar char="-"/>
            </a:pPr>
            <a:endParaRPr lang="en-US" sz="1700" dirty="0"/>
          </a:p>
        </p:txBody>
      </p:sp>
    </p:spTree>
    <p:extLst>
      <p:ext uri="{BB962C8B-B14F-4D97-AF65-F5344CB8AC3E}">
        <p14:creationId xmlns:p14="http://schemas.microsoft.com/office/powerpoint/2010/main" val="3947663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DC190C-489C-4548-BE69-3AF344A374F3}"/>
              </a:ext>
            </a:extLst>
          </p:cNvPr>
          <p:cNvSpPr>
            <a:spLocks noGrp="1"/>
          </p:cNvSpPr>
          <p:nvPr>
            <p:ph type="title"/>
          </p:nvPr>
        </p:nvSpPr>
        <p:spPr>
          <a:xfrm>
            <a:off x="7626658" y="934655"/>
            <a:ext cx="4202667" cy="4988689"/>
          </a:xfrm>
        </p:spPr>
        <p:txBody>
          <a:bodyPr vert="horz" lIns="91440" tIns="45720" rIns="91440" bIns="45720" rtlCol="0" anchor="b">
            <a:normAutofit fontScale="90000"/>
          </a:bodyPr>
          <a:lstStyle/>
          <a:p>
            <a:r>
              <a:rPr lang="en-US" sz="2600" dirty="0"/>
              <a:t>                                 </a:t>
            </a:r>
            <a:br>
              <a:rPr lang="en-US" sz="2600" dirty="0"/>
            </a:br>
            <a:r>
              <a:rPr lang="en-US" sz="2600" dirty="0"/>
              <a:t>                  </a:t>
            </a:r>
            <a:r>
              <a:rPr lang="en-US" b="1" dirty="0">
                <a:solidFill>
                  <a:schemeClr val="accent4">
                    <a:lumMod val="60000"/>
                    <a:lumOff val="40000"/>
                  </a:schemeClr>
                </a:solidFill>
                <a:latin typeface="Bradley Hand ITC" panose="03070402050302030203" pitchFamily="66" charset="0"/>
              </a:rPr>
              <a:t>EXPLORATORY </a:t>
            </a:r>
            <a:br>
              <a:rPr lang="en-US" b="1" dirty="0">
                <a:solidFill>
                  <a:schemeClr val="accent4">
                    <a:lumMod val="60000"/>
                    <a:lumOff val="40000"/>
                  </a:schemeClr>
                </a:solidFill>
                <a:latin typeface="Bradley Hand ITC" panose="03070402050302030203" pitchFamily="66" charset="0"/>
              </a:rPr>
            </a:br>
            <a:br>
              <a:rPr lang="en-US" b="1" dirty="0">
                <a:solidFill>
                  <a:schemeClr val="accent4">
                    <a:lumMod val="60000"/>
                    <a:lumOff val="40000"/>
                  </a:schemeClr>
                </a:solidFill>
                <a:latin typeface="Bradley Hand ITC" panose="03070402050302030203" pitchFamily="66" charset="0"/>
              </a:rPr>
            </a:br>
            <a:r>
              <a:rPr lang="en-US" b="1" dirty="0">
                <a:solidFill>
                  <a:schemeClr val="accent4">
                    <a:lumMod val="60000"/>
                    <a:lumOff val="40000"/>
                  </a:schemeClr>
                </a:solidFill>
                <a:latin typeface="Bradley Hand ITC" panose="03070402050302030203" pitchFamily="66" charset="0"/>
              </a:rPr>
              <a:t>                                 DATA </a:t>
            </a:r>
            <a:br>
              <a:rPr lang="en-US" b="1" dirty="0">
                <a:solidFill>
                  <a:schemeClr val="accent4">
                    <a:lumMod val="60000"/>
                    <a:lumOff val="40000"/>
                  </a:schemeClr>
                </a:solidFill>
                <a:latin typeface="Bradley Hand ITC" panose="03070402050302030203" pitchFamily="66" charset="0"/>
              </a:rPr>
            </a:br>
            <a:br>
              <a:rPr lang="en-US" b="1" dirty="0">
                <a:solidFill>
                  <a:schemeClr val="accent4">
                    <a:lumMod val="60000"/>
                    <a:lumOff val="40000"/>
                  </a:schemeClr>
                </a:solidFill>
                <a:latin typeface="Bradley Hand ITC" panose="03070402050302030203" pitchFamily="66" charset="0"/>
              </a:rPr>
            </a:br>
            <a:r>
              <a:rPr lang="en-US" b="1" dirty="0">
                <a:solidFill>
                  <a:schemeClr val="accent4">
                    <a:lumMod val="60000"/>
                    <a:lumOff val="40000"/>
                  </a:schemeClr>
                </a:solidFill>
                <a:latin typeface="Bradley Hand ITC" panose="03070402050302030203" pitchFamily="66" charset="0"/>
              </a:rPr>
              <a:t>                 ANALYSIS[EDA]</a:t>
            </a:r>
            <a:endParaRPr lang="en-US" sz="2600" b="1" dirty="0">
              <a:solidFill>
                <a:schemeClr val="accent4">
                  <a:lumMod val="60000"/>
                  <a:lumOff val="40000"/>
                </a:schemeClr>
              </a:solidFill>
              <a:latin typeface="Bradley Hand ITC" panose="03070402050302030203" pitchFamily="66" charset="0"/>
            </a:endParaRPr>
          </a:p>
        </p:txBody>
      </p:sp>
      <p:sp>
        <p:nvSpPr>
          <p:cNvPr id="16" name="Freeform: Shape 9">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7" name="Picture 5" descr="Financial graphs on a dark display">
            <a:extLst>
              <a:ext uri="{FF2B5EF4-FFF2-40B4-BE49-F238E27FC236}">
                <a16:creationId xmlns:a16="http://schemas.microsoft.com/office/drawing/2014/main" id="{1AF73CF9-0230-BE65-8815-19446997DABB}"/>
              </a:ext>
            </a:extLst>
          </p:cNvPr>
          <p:cNvPicPr>
            <a:picLocks noChangeAspect="1"/>
          </p:cNvPicPr>
          <p:nvPr/>
        </p:nvPicPr>
        <p:blipFill rotWithShape="1">
          <a:blip r:embed="rId2"/>
          <a:srcRect l="15069" r="20877"/>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375908490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3E547B5-89CF-4EC0-96DE-25771AED0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F0B8CEB-8279-4E5E-A0CE-1FC9F71736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782" y="0"/>
            <a:ext cx="7421217"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8E821D-FBCE-4AA2-B67B-659DC12EAA68}"/>
              </a:ext>
            </a:extLst>
          </p:cNvPr>
          <p:cNvSpPr>
            <a:spLocks noGrp="1"/>
          </p:cNvSpPr>
          <p:nvPr>
            <p:ph type="title"/>
          </p:nvPr>
        </p:nvSpPr>
        <p:spPr>
          <a:xfrm>
            <a:off x="7320466" y="609600"/>
            <a:ext cx="4140014" cy="1330839"/>
          </a:xfrm>
        </p:spPr>
        <p:txBody>
          <a:bodyPr vert="horz" lIns="91440" tIns="45720" rIns="91440" bIns="45720" rtlCol="0" anchor="ctr">
            <a:normAutofit fontScale="90000"/>
          </a:bodyPr>
          <a:lstStyle/>
          <a:p>
            <a:r>
              <a:rPr lang="en-US" sz="2800" b="1" dirty="0">
                <a:latin typeface="Bodoni MT Black" panose="02070A03080606020203" pitchFamily="18" charset="0"/>
              </a:rPr>
              <a:t>MONTHS WITH THE HIGHEST AND LEAST CANCELLATION</a:t>
            </a:r>
          </a:p>
        </p:txBody>
      </p:sp>
      <p:pic>
        <p:nvPicPr>
          <p:cNvPr id="5" name="Picture Placeholder 4" descr="Chart, bar chart&#10;&#10;Description automatically generated">
            <a:extLst>
              <a:ext uri="{FF2B5EF4-FFF2-40B4-BE49-F238E27FC236}">
                <a16:creationId xmlns:a16="http://schemas.microsoft.com/office/drawing/2014/main" id="{732BDA27-06B2-4AD3-B03D-A99F18945984}"/>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8028" t="660" r="-4795" b="660"/>
          <a:stretch/>
        </p:blipFill>
        <p:spPr>
          <a:xfrm>
            <a:off x="457200" y="10"/>
            <a:ext cx="6901711" cy="6857990"/>
          </a:xfrm>
          <a:custGeom>
            <a:avLst/>
            <a:gdLst/>
            <a:ahLst/>
            <a:cxnLst/>
            <a:rect l="l" t="t" r="r" b="b"/>
            <a:pathLst>
              <a:path w="6901731" h="6858000">
                <a:moveTo>
                  <a:pt x="0" y="0"/>
                </a:moveTo>
                <a:lnTo>
                  <a:pt x="6897896" y="5958"/>
                </a:lnTo>
                <a:lnTo>
                  <a:pt x="6866823" y="62592"/>
                </a:lnTo>
                <a:lnTo>
                  <a:pt x="6901731" y="89476"/>
                </a:lnTo>
                <a:lnTo>
                  <a:pt x="6901731" y="103833"/>
                </a:lnTo>
                <a:lnTo>
                  <a:pt x="6900034" y="110092"/>
                </a:lnTo>
                <a:lnTo>
                  <a:pt x="6901731" y="113679"/>
                </a:lnTo>
                <a:lnTo>
                  <a:pt x="6901731" y="405560"/>
                </a:lnTo>
                <a:lnTo>
                  <a:pt x="6900456" y="429509"/>
                </a:lnTo>
                <a:cubicBezTo>
                  <a:pt x="6892773" y="535647"/>
                  <a:pt x="6878314" y="537918"/>
                  <a:pt x="6886342" y="636808"/>
                </a:cubicBezTo>
                <a:cubicBezTo>
                  <a:pt x="6892506" y="756883"/>
                  <a:pt x="6864504" y="771443"/>
                  <a:pt x="6851784" y="839073"/>
                </a:cubicBezTo>
                <a:cubicBezTo>
                  <a:pt x="6838675" y="892655"/>
                  <a:pt x="6864124" y="961738"/>
                  <a:pt x="6845760" y="994930"/>
                </a:cubicBezTo>
                <a:cubicBezTo>
                  <a:pt x="6833572" y="1024166"/>
                  <a:pt x="6859282" y="1058905"/>
                  <a:pt x="6845601" y="1112932"/>
                </a:cubicBezTo>
                <a:cubicBezTo>
                  <a:pt x="6838700" y="1149910"/>
                  <a:pt x="6829138" y="1151035"/>
                  <a:pt x="6820235" y="1187433"/>
                </a:cubicBezTo>
                <a:cubicBezTo>
                  <a:pt x="6815504" y="1196464"/>
                  <a:pt x="6777707" y="1338549"/>
                  <a:pt x="6759643" y="1337010"/>
                </a:cubicBezTo>
                <a:cubicBezTo>
                  <a:pt x="6737660" y="1337296"/>
                  <a:pt x="6760650" y="1396341"/>
                  <a:pt x="6736375" y="1382272"/>
                </a:cubicBezTo>
                <a:cubicBezTo>
                  <a:pt x="6755741" y="1415836"/>
                  <a:pt x="6714675" y="1414567"/>
                  <a:pt x="6701292" y="1432111"/>
                </a:cubicBezTo>
                <a:cubicBezTo>
                  <a:pt x="6721110" y="1460185"/>
                  <a:pt x="6692106" y="1490815"/>
                  <a:pt x="6686578" y="1518624"/>
                </a:cubicBezTo>
                <a:cubicBezTo>
                  <a:pt x="6682512" y="1567002"/>
                  <a:pt x="6679579" y="1571443"/>
                  <a:pt x="6670824" y="1607743"/>
                </a:cubicBezTo>
                <a:cubicBezTo>
                  <a:pt x="6671133" y="1629590"/>
                  <a:pt x="6663161" y="1656870"/>
                  <a:pt x="6664392" y="1696405"/>
                </a:cubicBezTo>
                <a:cubicBezTo>
                  <a:pt x="6655686" y="1770486"/>
                  <a:pt x="6641938" y="1757082"/>
                  <a:pt x="6642880" y="1812372"/>
                </a:cubicBezTo>
                <a:cubicBezTo>
                  <a:pt x="6638579" y="1872475"/>
                  <a:pt x="6619231" y="1825476"/>
                  <a:pt x="6612547" y="1876437"/>
                </a:cubicBezTo>
                <a:cubicBezTo>
                  <a:pt x="6600695" y="1913834"/>
                  <a:pt x="6591061" y="1923231"/>
                  <a:pt x="6571760" y="1953331"/>
                </a:cubicBezTo>
                <a:cubicBezTo>
                  <a:pt x="6561039" y="1989021"/>
                  <a:pt x="6544090" y="2087896"/>
                  <a:pt x="6520213" y="2096455"/>
                </a:cubicBezTo>
                <a:lnTo>
                  <a:pt x="6492461" y="2188148"/>
                </a:lnTo>
                <a:cubicBezTo>
                  <a:pt x="6504372" y="2211333"/>
                  <a:pt x="6489131" y="2253220"/>
                  <a:pt x="6471854" y="2259117"/>
                </a:cubicBezTo>
                <a:cubicBezTo>
                  <a:pt x="6466151" y="2287829"/>
                  <a:pt x="6440452" y="2301346"/>
                  <a:pt x="6439832" y="2328334"/>
                </a:cubicBezTo>
                <a:cubicBezTo>
                  <a:pt x="6431013" y="2351201"/>
                  <a:pt x="6444250" y="2396409"/>
                  <a:pt x="6425162" y="2408211"/>
                </a:cubicBezTo>
                <a:lnTo>
                  <a:pt x="6417221" y="2427382"/>
                </a:lnTo>
                <a:lnTo>
                  <a:pt x="6425030" y="2464387"/>
                </a:lnTo>
                <a:lnTo>
                  <a:pt x="6406293" y="2472223"/>
                </a:lnTo>
                <a:cubicBezTo>
                  <a:pt x="6406862" y="2477277"/>
                  <a:pt x="6406486" y="2491723"/>
                  <a:pt x="6405400" y="2493547"/>
                </a:cubicBezTo>
                <a:lnTo>
                  <a:pt x="6374829" y="2532070"/>
                </a:lnTo>
                <a:cubicBezTo>
                  <a:pt x="6374597" y="2545374"/>
                  <a:pt x="6360976" y="2563797"/>
                  <a:pt x="6350864" y="2577422"/>
                </a:cubicBezTo>
                <a:cubicBezTo>
                  <a:pt x="6327056" y="2632768"/>
                  <a:pt x="6341262" y="2616275"/>
                  <a:pt x="6329174" y="2663854"/>
                </a:cubicBezTo>
                <a:cubicBezTo>
                  <a:pt x="6326303" y="2703642"/>
                  <a:pt x="6332854" y="2709643"/>
                  <a:pt x="6315095" y="2741507"/>
                </a:cubicBezTo>
                <a:cubicBezTo>
                  <a:pt x="6319921" y="2740191"/>
                  <a:pt x="6321925" y="2742004"/>
                  <a:pt x="6322463" y="2745641"/>
                </a:cubicBezTo>
                <a:cubicBezTo>
                  <a:pt x="6322245" y="2747982"/>
                  <a:pt x="6322027" y="2750323"/>
                  <a:pt x="6321808" y="2752663"/>
                </a:cubicBezTo>
                <a:lnTo>
                  <a:pt x="6314569" y="2756718"/>
                </a:lnTo>
                <a:cubicBezTo>
                  <a:pt x="6289324" y="2773686"/>
                  <a:pt x="6317551" y="2780051"/>
                  <a:pt x="6315211" y="2811618"/>
                </a:cubicBezTo>
                <a:cubicBezTo>
                  <a:pt x="6315620" y="2826627"/>
                  <a:pt x="6296047" y="2885298"/>
                  <a:pt x="6302211" y="2882314"/>
                </a:cubicBezTo>
                <a:lnTo>
                  <a:pt x="6286167" y="2949597"/>
                </a:lnTo>
                <a:cubicBezTo>
                  <a:pt x="6286401" y="2994618"/>
                  <a:pt x="6286615" y="2971464"/>
                  <a:pt x="6287037" y="3008578"/>
                </a:cubicBezTo>
                <a:cubicBezTo>
                  <a:pt x="6293795" y="3029535"/>
                  <a:pt x="6274405" y="3114154"/>
                  <a:pt x="6259150" y="3123139"/>
                </a:cubicBezTo>
                <a:cubicBezTo>
                  <a:pt x="6250085" y="3189063"/>
                  <a:pt x="6269067" y="3151280"/>
                  <a:pt x="6272249" y="3227854"/>
                </a:cubicBezTo>
                <a:cubicBezTo>
                  <a:pt x="6278775" y="3295842"/>
                  <a:pt x="6289216" y="3303765"/>
                  <a:pt x="6292288" y="3378383"/>
                </a:cubicBezTo>
                <a:cubicBezTo>
                  <a:pt x="6303894" y="3395995"/>
                  <a:pt x="6287498" y="3432581"/>
                  <a:pt x="6288328" y="3459618"/>
                </a:cubicBezTo>
                <a:cubicBezTo>
                  <a:pt x="6289158" y="3486653"/>
                  <a:pt x="6299937" y="3538735"/>
                  <a:pt x="6297272" y="3540603"/>
                </a:cubicBezTo>
                <a:cubicBezTo>
                  <a:pt x="6296849" y="3577379"/>
                  <a:pt x="6294184" y="3587943"/>
                  <a:pt x="6291001" y="3638374"/>
                </a:cubicBezTo>
                <a:cubicBezTo>
                  <a:pt x="6283026" y="3666794"/>
                  <a:pt x="6265833" y="3731744"/>
                  <a:pt x="6283592" y="3763609"/>
                </a:cubicBezTo>
                <a:cubicBezTo>
                  <a:pt x="6264286" y="3758340"/>
                  <a:pt x="6290177" y="3803150"/>
                  <a:pt x="6274068" y="3814506"/>
                </a:cubicBezTo>
                <a:cubicBezTo>
                  <a:pt x="6260645" y="3821643"/>
                  <a:pt x="6265372" y="3836902"/>
                  <a:pt x="6262850" y="3850454"/>
                </a:cubicBezTo>
                <a:cubicBezTo>
                  <a:pt x="6250418" y="3863479"/>
                  <a:pt x="6250660" y="3955243"/>
                  <a:pt x="6257357" y="3975474"/>
                </a:cubicBezTo>
                <a:cubicBezTo>
                  <a:pt x="6245091" y="4036737"/>
                  <a:pt x="6237535" y="4029237"/>
                  <a:pt x="6257889" y="4073155"/>
                </a:cubicBezTo>
                <a:cubicBezTo>
                  <a:pt x="6259272" y="4085906"/>
                  <a:pt x="6239882" y="4116397"/>
                  <a:pt x="6237441" y="4126638"/>
                </a:cubicBezTo>
                <a:lnTo>
                  <a:pt x="6245587" y="4172738"/>
                </a:lnTo>
                <a:lnTo>
                  <a:pt x="6235772" y="4176721"/>
                </a:lnTo>
                <a:lnTo>
                  <a:pt x="6233287" y="4195136"/>
                </a:lnTo>
                <a:lnTo>
                  <a:pt x="6234619" y="4280850"/>
                </a:lnTo>
                <a:cubicBezTo>
                  <a:pt x="6239453" y="4320763"/>
                  <a:pt x="6223309" y="4337596"/>
                  <a:pt x="6219318" y="4402526"/>
                </a:cubicBezTo>
                <a:cubicBezTo>
                  <a:pt x="6205466" y="4516209"/>
                  <a:pt x="6216183" y="4588729"/>
                  <a:pt x="6216810" y="4651172"/>
                </a:cubicBezTo>
                <a:cubicBezTo>
                  <a:pt x="6217673" y="4756959"/>
                  <a:pt x="6228654" y="4824005"/>
                  <a:pt x="6225945" y="4916779"/>
                </a:cubicBezTo>
                <a:cubicBezTo>
                  <a:pt x="6217032" y="4993010"/>
                  <a:pt x="6264271" y="4984591"/>
                  <a:pt x="6230174" y="5051379"/>
                </a:cubicBezTo>
                <a:cubicBezTo>
                  <a:pt x="6235713" y="5056951"/>
                  <a:pt x="6239420" y="5163714"/>
                  <a:pt x="6242600" y="5170879"/>
                </a:cubicBezTo>
                <a:lnTo>
                  <a:pt x="6235996" y="5216428"/>
                </a:lnTo>
                <a:lnTo>
                  <a:pt x="6214638" y="5285298"/>
                </a:lnTo>
                <a:cubicBezTo>
                  <a:pt x="6211392" y="5297492"/>
                  <a:pt x="6225576" y="5312063"/>
                  <a:pt x="6228432" y="5317696"/>
                </a:cubicBezTo>
                <a:lnTo>
                  <a:pt x="6246496" y="5398787"/>
                </a:lnTo>
                <a:lnTo>
                  <a:pt x="6244793" y="5399530"/>
                </a:lnTo>
                <a:lnTo>
                  <a:pt x="6241695" y="5406948"/>
                </a:lnTo>
                <a:lnTo>
                  <a:pt x="6267461" y="5499413"/>
                </a:lnTo>
                <a:cubicBezTo>
                  <a:pt x="6285387" y="5533848"/>
                  <a:pt x="6284888" y="5550029"/>
                  <a:pt x="6295987" y="5582659"/>
                </a:cubicBezTo>
                <a:cubicBezTo>
                  <a:pt x="6311253" y="5681724"/>
                  <a:pt x="6295439" y="5695558"/>
                  <a:pt x="6364803" y="5784263"/>
                </a:cubicBezTo>
                <a:cubicBezTo>
                  <a:pt x="6379348" y="5818651"/>
                  <a:pt x="6412475" y="5906802"/>
                  <a:pt x="6423050" y="5922637"/>
                </a:cubicBezTo>
                <a:cubicBezTo>
                  <a:pt x="6445210" y="5973612"/>
                  <a:pt x="6468179" y="6023873"/>
                  <a:pt x="6497767" y="6090108"/>
                </a:cubicBezTo>
                <a:cubicBezTo>
                  <a:pt x="6571895" y="6150548"/>
                  <a:pt x="6572491" y="6236583"/>
                  <a:pt x="6606710" y="6281543"/>
                </a:cubicBezTo>
                <a:cubicBezTo>
                  <a:pt x="6633675" y="6335892"/>
                  <a:pt x="6654357" y="6388782"/>
                  <a:pt x="6667540" y="6443715"/>
                </a:cubicBezTo>
                <a:cubicBezTo>
                  <a:pt x="6685192" y="6466826"/>
                  <a:pt x="6650500" y="6508701"/>
                  <a:pt x="6659722" y="6550105"/>
                </a:cubicBezTo>
                <a:cubicBezTo>
                  <a:pt x="6665926" y="6645044"/>
                  <a:pt x="6669126" y="6627536"/>
                  <a:pt x="6671805" y="6687397"/>
                </a:cubicBezTo>
                <a:cubicBezTo>
                  <a:pt x="6682671" y="6733683"/>
                  <a:pt x="6665210" y="6772117"/>
                  <a:pt x="6669658" y="6806602"/>
                </a:cubicBezTo>
                <a:cubicBezTo>
                  <a:pt x="6661174" y="6812658"/>
                  <a:pt x="6667097" y="6831470"/>
                  <a:pt x="6675783" y="6850325"/>
                </a:cubicBezTo>
                <a:lnTo>
                  <a:pt x="6679704" y="6858000"/>
                </a:lnTo>
                <a:lnTo>
                  <a:pt x="4532241" y="6858000"/>
                </a:lnTo>
                <a:lnTo>
                  <a:pt x="1208596" y="6858000"/>
                </a:lnTo>
                <a:lnTo>
                  <a:pt x="0" y="6858000"/>
                </a:lnTo>
                <a:close/>
              </a:path>
            </a:pathLst>
          </a:custGeom>
        </p:spPr>
      </p:pic>
      <p:sp>
        <p:nvSpPr>
          <p:cNvPr id="4" name="Text Placeholder 3">
            <a:extLst>
              <a:ext uri="{FF2B5EF4-FFF2-40B4-BE49-F238E27FC236}">
                <a16:creationId xmlns:a16="http://schemas.microsoft.com/office/drawing/2014/main" id="{0D00764E-8670-435E-BE4A-174A6718A52C}"/>
              </a:ext>
            </a:extLst>
          </p:cNvPr>
          <p:cNvSpPr>
            <a:spLocks noGrp="1"/>
          </p:cNvSpPr>
          <p:nvPr>
            <p:ph type="body" sz="half" idx="2"/>
          </p:nvPr>
        </p:nvSpPr>
        <p:spPr>
          <a:xfrm>
            <a:off x="7320465" y="2194102"/>
            <a:ext cx="4140013" cy="3908586"/>
          </a:xfrm>
        </p:spPr>
        <p:txBody>
          <a:bodyPr vert="horz" lIns="91440" tIns="45720" rIns="91440" bIns="45720" rtlCol="0">
            <a:normAutofit fontScale="92500" lnSpcReduction="20000"/>
          </a:bodyPr>
          <a:lstStyle/>
          <a:p>
            <a:r>
              <a:rPr lang="en-US" sz="2800" dirty="0">
                <a:effectLst/>
              </a:rPr>
              <a:t>This represents the total number of clients who had been canceled or not canceled in three years each month. From the visual representation, we can see that not canceled clients were more as compared to cancel in the following months. The higher not canceled was in May, July </a:t>
            </a:r>
            <a:r>
              <a:rPr lang="en-US" sz="2800" dirty="0"/>
              <a:t>and A</a:t>
            </a:r>
            <a:r>
              <a:rPr lang="en-US" sz="2800" dirty="0">
                <a:effectLst/>
              </a:rPr>
              <a:t>ugust as compared to other months.</a:t>
            </a:r>
          </a:p>
          <a:p>
            <a:pPr indent="-228600">
              <a:buFont typeface="Arial" panose="020B0604020202020204" pitchFamily="34" charset="0"/>
              <a:buChar char="•"/>
            </a:pPr>
            <a:endParaRPr lang="en-US" sz="2000" b="1" dirty="0"/>
          </a:p>
        </p:txBody>
      </p:sp>
    </p:spTree>
    <p:extLst>
      <p:ext uri="{BB962C8B-B14F-4D97-AF65-F5344CB8AC3E}">
        <p14:creationId xmlns:p14="http://schemas.microsoft.com/office/powerpoint/2010/main" val="1523691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286D54D-115D-43CA-8B58-5901A2B7A7D4}"/>
              </a:ext>
            </a:extLst>
          </p:cNvPr>
          <p:cNvSpPr>
            <a:spLocks noGrp="1"/>
          </p:cNvSpPr>
          <p:nvPr>
            <p:ph type="title"/>
          </p:nvPr>
        </p:nvSpPr>
        <p:spPr>
          <a:xfrm>
            <a:off x="321732" y="491260"/>
            <a:ext cx="6454988" cy="1625210"/>
          </a:xfrm>
        </p:spPr>
        <p:txBody>
          <a:bodyPr vert="horz" lIns="91440" tIns="45720" rIns="91440" bIns="45720" rtlCol="0" anchor="ctr">
            <a:normAutofit/>
          </a:bodyPr>
          <a:lstStyle/>
          <a:p>
            <a:r>
              <a:rPr lang="en-US" sz="4400" dirty="0">
                <a:solidFill>
                  <a:srgbClr val="FFFFFF"/>
                </a:solidFill>
                <a:latin typeface="Algerian" panose="04020705040A02060702" pitchFamily="82" charset="0"/>
              </a:rPr>
              <a:t>MOST PREFERABLE RESERVED ROOM TYPE</a:t>
            </a:r>
          </a:p>
        </p:txBody>
      </p:sp>
      <p:pic>
        <p:nvPicPr>
          <p:cNvPr id="6" name="Picture Placeholder 5" descr="Chart, histogram&#10;&#10;Description automatically generated">
            <a:extLst>
              <a:ext uri="{FF2B5EF4-FFF2-40B4-BE49-F238E27FC236}">
                <a16:creationId xmlns:a16="http://schemas.microsoft.com/office/drawing/2014/main" id="{30B736AD-B82A-4BD0-B78F-A06F1AC521DF}"/>
              </a:ext>
            </a:extLst>
          </p:cNvPr>
          <p:cNvPicPr>
            <a:picLocks noGrp="1" noChangeAspect="1"/>
          </p:cNvPicPr>
          <p:nvPr>
            <p:ph type="pic" idx="1"/>
          </p:nvPr>
        </p:nvPicPr>
        <p:blipFill rotWithShape="1">
          <a:blip r:embed="rId2">
            <a:extLst>
              <a:ext uri="{BEBA8EAE-BF5A-486C-A8C5-ECC9F3942E4B}">
                <a14:imgProps xmlns:a14="http://schemas.microsoft.com/office/drawing/2010/main">
                  <a14:imgLayer r:embed="rId3">
                    <a14:imgEffect>
                      <a14:sharpenSoften amount="56000"/>
                    </a14:imgEffect>
                  </a14:imgLayer>
                </a14:imgProps>
              </a:ext>
              <a:ext uri="{28A0092B-C50C-407E-A947-70E740481C1C}">
                <a14:useLocalDpi xmlns:a14="http://schemas.microsoft.com/office/drawing/2010/main" val="0"/>
              </a:ext>
            </a:extLst>
          </a:blip>
          <a:srcRect l="-2216" t="-4417" r="-4993" b="-4417"/>
          <a:stretch/>
        </p:blipFill>
        <p:spPr>
          <a:xfrm>
            <a:off x="327547" y="2454903"/>
            <a:ext cx="7058306" cy="4080254"/>
          </a:xfrm>
          <a:prstGeom prst="rect">
            <a:avLst/>
          </a:prstGeom>
        </p:spPr>
      </p:pic>
      <p:sp>
        <p:nvSpPr>
          <p:cNvPr id="13" name="Rectangle 12">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75" y="321732"/>
            <a:ext cx="431329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 Placeholder 3">
            <a:extLst>
              <a:ext uri="{FF2B5EF4-FFF2-40B4-BE49-F238E27FC236}">
                <a16:creationId xmlns:a16="http://schemas.microsoft.com/office/drawing/2014/main" id="{79C06CF4-F3F3-46F8-9492-3BE08B3F8341}"/>
              </a:ext>
            </a:extLst>
          </p:cNvPr>
          <p:cNvSpPr>
            <a:spLocks noGrp="1"/>
          </p:cNvSpPr>
          <p:nvPr>
            <p:ph type="body" sz="half" idx="2"/>
          </p:nvPr>
        </p:nvSpPr>
        <p:spPr>
          <a:xfrm>
            <a:off x="8029319" y="917725"/>
            <a:ext cx="3424739" cy="4852362"/>
          </a:xfrm>
        </p:spPr>
        <p:txBody>
          <a:bodyPr vert="horz" lIns="91440" tIns="45720" rIns="91440" bIns="45720" rtlCol="0" anchor="ctr">
            <a:normAutofit/>
          </a:bodyPr>
          <a:lstStyle/>
          <a:p>
            <a:pPr indent="-228600">
              <a:buFont typeface="Arial" panose="020B0604020202020204" pitchFamily="34" charset="0"/>
              <a:buChar char="•"/>
            </a:pPr>
            <a:r>
              <a:rPr lang="en-US" sz="2000">
                <a:solidFill>
                  <a:srgbClr val="FFFFFF"/>
                </a:solidFill>
              </a:rPr>
              <a:t>In a city hotel and resort hotel, this represents the number of counted individuals based on reserved room type. According to the comparison, people preferred room types C (the total number of count is almost 5900) and D (the total number of count is almost 1100) in city hotels over other room types; however, people preferred room types A (the total number of count is almost 2200) and D (the total number of count is almost less than 800) in resort hotels over room type C.</a:t>
            </a:r>
          </a:p>
        </p:txBody>
      </p:sp>
    </p:spTree>
    <p:extLst>
      <p:ext uri="{BB962C8B-B14F-4D97-AF65-F5344CB8AC3E}">
        <p14:creationId xmlns:p14="http://schemas.microsoft.com/office/powerpoint/2010/main" val="2247279271"/>
      </p:ext>
    </p:extLst>
  </p:cSld>
  <p:clrMapOvr>
    <a:masterClrMapping/>
  </p:clrMapOvr>
</p:sld>
</file>

<file path=ppt/theme/theme1.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4089</TotalTime>
  <Words>1762</Words>
  <Application>Microsoft Office PowerPoint</Application>
  <PresentationFormat>Widescreen</PresentationFormat>
  <Paragraphs>144</Paragraphs>
  <Slides>29</Slides>
  <Notes>0</Notes>
  <HiddenSlides>0</HiddenSlides>
  <MMClips>0</MMClips>
  <ScaleCrop>false</ScaleCrop>
  <HeadingPairs>
    <vt:vector size="6" baseType="variant">
      <vt:variant>
        <vt:lpstr>Fonts Used</vt:lpstr>
      </vt:variant>
      <vt:variant>
        <vt:i4>24</vt:i4>
      </vt:variant>
      <vt:variant>
        <vt:lpstr>Theme</vt:lpstr>
      </vt:variant>
      <vt:variant>
        <vt:i4>1</vt:i4>
      </vt:variant>
      <vt:variant>
        <vt:lpstr>Slide Titles</vt:lpstr>
      </vt:variant>
      <vt:variant>
        <vt:i4>29</vt:i4>
      </vt:variant>
    </vt:vector>
  </HeadingPairs>
  <TitlesOfParts>
    <vt:vector size="54" baseType="lpstr">
      <vt:lpstr>Adobe Fan Heiti Std B</vt:lpstr>
      <vt:lpstr>Adobe Gothic Std B</vt:lpstr>
      <vt:lpstr>Adobe Ming Std L</vt:lpstr>
      <vt:lpstr>FZShuTi</vt:lpstr>
      <vt:lpstr>inter-bold</vt:lpstr>
      <vt:lpstr>inter-regular</vt:lpstr>
      <vt:lpstr>urw-din</vt:lpstr>
      <vt:lpstr>Adobe Garamond Pro Bold</vt:lpstr>
      <vt:lpstr>Algerian</vt:lpstr>
      <vt:lpstr>Arial</vt:lpstr>
      <vt:lpstr>Arial</vt:lpstr>
      <vt:lpstr>Arial Rounded MT Bold</vt:lpstr>
      <vt:lpstr>Baguet Script</vt:lpstr>
      <vt:lpstr>Bahnschrift SemiLight</vt:lpstr>
      <vt:lpstr>Bauhaus 93</vt:lpstr>
      <vt:lpstr>Bodoni MT Black</vt:lpstr>
      <vt:lpstr>Book Antiqua</vt:lpstr>
      <vt:lpstr>Bradley Hand ITC</vt:lpstr>
      <vt:lpstr>Calibri</vt:lpstr>
      <vt:lpstr>Calibri Light</vt:lpstr>
      <vt:lpstr>Clarendon Lt BT</vt:lpstr>
      <vt:lpstr>Exotc350 Bd BT</vt:lpstr>
      <vt:lpstr>Forte</vt:lpstr>
      <vt:lpstr>Times New Roman</vt:lpstr>
      <vt:lpstr>Office Theme</vt:lpstr>
      <vt:lpstr>PowerPoint Presentation</vt:lpstr>
      <vt:lpstr>PowerPoint Presentation</vt:lpstr>
      <vt:lpstr>                             ABSTRACT</vt:lpstr>
      <vt:lpstr>RESEARCH QUESTIONS</vt:lpstr>
      <vt:lpstr>Methodology</vt:lpstr>
      <vt:lpstr>DATA PREPROCESSING</vt:lpstr>
      <vt:lpstr>                                                    EXPLORATORY                                    DATA                    ANALYSIS[EDA]</vt:lpstr>
      <vt:lpstr>MONTHS WITH THE HIGHEST AND LEAST CANCELLATION</vt:lpstr>
      <vt:lpstr>MOST PREFERABLE RESERVED ROOM TYPE</vt:lpstr>
      <vt:lpstr>COUNTS CORRESPONDING TO HOTELS ON YEARLY BASIS</vt:lpstr>
      <vt:lpstr>DISTRIBUTION OF CITY AND RESORT HOTELS</vt:lpstr>
      <vt:lpstr>                 CORRELATION</vt:lpstr>
      <vt:lpstr>                       EXPERIMENTAL DESIGN</vt:lpstr>
      <vt:lpstr>Train and test split</vt:lpstr>
      <vt:lpstr>    DATA NORMALIZATION</vt:lpstr>
      <vt:lpstr>Smote </vt:lpstr>
      <vt:lpstr>Classification Models</vt:lpstr>
      <vt:lpstr> it is a classification algorithm that is used to predict based on a binary variable that contains data as 1(yes, or we can say success) or 0(no or we can say failure) If it is above 0.5 value, the answer could be yes means more possibility </vt:lpstr>
      <vt:lpstr>This is most used in regression and classification problems it is supervised by machine learning. In this decision, trees are built of different kind of samples and take most votes to get an average in terms of regression and classifications. An example is shown in the picture </vt:lpstr>
      <vt:lpstr>Comparing models </vt:lpstr>
      <vt:lpstr>Cross-validation </vt:lpstr>
      <vt:lpstr>Methods </vt:lpstr>
      <vt:lpstr>PowerPoint Presentation</vt:lpstr>
      <vt:lpstr>EVALUATION OF ACCURACIES</vt:lpstr>
      <vt:lpstr>PowerPoint Presentation</vt:lpstr>
      <vt:lpstr>PowerPoint Presentation</vt:lpstr>
      <vt:lpstr>Classification Report Corresponding to An Optimal Model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CHANDAN SOUL</dc:creator>
  <cp:lastModifiedBy>CHANDAN SOUL</cp:lastModifiedBy>
  <cp:revision>29</cp:revision>
  <dcterms:created xsi:type="dcterms:W3CDTF">2022-04-19T00:58:26Z</dcterms:created>
  <dcterms:modified xsi:type="dcterms:W3CDTF">2022-05-05T14:43:13Z</dcterms:modified>
</cp:coreProperties>
</file>