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395e81d5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395e81d5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395e81d5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395e81d5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395e81d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395e81d5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395e81d5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395e81d5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395e81d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395e81d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395e81d5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395e81d5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395e81d5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395e81d5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395e81d5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395e81d5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395e81d5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395e81d5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95e81d5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95e81d5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395e81d5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395e81d5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395e81d5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395e81d5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50" y="106900"/>
            <a:ext cx="3936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232551" y="4880750"/>
            <a:ext cx="6342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1"/>
          <p:cNvCxnSpPr/>
          <p:nvPr/>
        </p:nvCxnSpPr>
        <p:spPr>
          <a:xfrm rot="10800000" flipH="1">
            <a:off x="232551" y="4363229"/>
            <a:ext cx="4800" cy="5187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LWC - JAN_2023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Response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037"/>
            <a:ext cx="5849013" cy="33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Technologies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Javascript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Protocol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Tags/Elements - building blocks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Tag is a component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Attributes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Styles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https://www.w3schools.com/html/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Topics - HTML Tutorial, HTML Forms, HTML Media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365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Selectors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Colors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Background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Margin, Padding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Height/Width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Box Model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Text/Font</a:t>
            </a:r>
            <a:endParaRPr sz="1400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2911399" y="1152475"/>
            <a:ext cx="19365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Icons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Links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Lists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Tables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Display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ZIndex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Units</a:t>
            </a:r>
            <a:endParaRPr sz="1400"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4993700" y="1152475"/>
            <a:ext cx="21741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Rounded Corners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Backgrounds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35" name="Google Shape;135;p25"/>
          <p:cNvSpPr txBox="1"/>
          <p:nvPr/>
        </p:nvSpPr>
        <p:spPr>
          <a:xfrm>
            <a:off x="447975" y="40816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</a:t>
            </a:r>
            <a:r>
              <a:rPr lang="en-GB"/>
              <a:t> Topic - CSS Tutorial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FD0B-63CD-B28C-F333-9FB746FB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9B82-466C-34DB-27CA-0D4ADBD40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0C9FD-F9A9-C1DA-BCD7-11AD36BD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66F2-09EA-C2AF-5984-98FE5AE7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4F59-73E3-F747-448A-4F5C8BE2E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C1AB0-90AB-D05D-8F76-E1BD47CC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F6C8-47E3-4A8C-8C13-AFA925F8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47EF-2A8E-A464-004E-97AD21338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06629-829C-956F-BDD9-65C1909C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17D89-16FC-9FF9-20A9-5840E0CF4169}"/>
              </a:ext>
            </a:extLst>
          </p:cNvPr>
          <p:cNvSpPr/>
          <p:nvPr/>
        </p:nvSpPr>
        <p:spPr>
          <a:xfrm>
            <a:off x="287079" y="287079"/>
            <a:ext cx="5209954" cy="452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36412-509D-4D3F-6EAB-E462078EAAC5}"/>
              </a:ext>
            </a:extLst>
          </p:cNvPr>
          <p:cNvSpPr/>
          <p:nvPr/>
        </p:nvSpPr>
        <p:spPr>
          <a:xfrm>
            <a:off x="478463" y="639279"/>
            <a:ext cx="2158409" cy="61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C64A1-D24B-0283-BA0E-F8083A04D6F5}"/>
              </a:ext>
            </a:extLst>
          </p:cNvPr>
          <p:cNvSpPr/>
          <p:nvPr/>
        </p:nvSpPr>
        <p:spPr>
          <a:xfrm>
            <a:off x="478464" y="1691018"/>
            <a:ext cx="2158409" cy="61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2EA7D-9F43-27B0-16B2-582A45899744}"/>
              </a:ext>
            </a:extLst>
          </p:cNvPr>
          <p:cNvSpPr/>
          <p:nvPr/>
        </p:nvSpPr>
        <p:spPr>
          <a:xfrm>
            <a:off x="478464" y="2790159"/>
            <a:ext cx="2158409" cy="61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434B8-48F5-CCC9-CF7C-173F74569935}"/>
              </a:ext>
            </a:extLst>
          </p:cNvPr>
          <p:cNvSpPr/>
          <p:nvPr/>
        </p:nvSpPr>
        <p:spPr>
          <a:xfrm>
            <a:off x="478464" y="3841898"/>
            <a:ext cx="2158409" cy="61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C0CF5A-6D16-2733-CCA6-FCD9A6CD1531}"/>
              </a:ext>
            </a:extLst>
          </p:cNvPr>
          <p:cNvSpPr/>
          <p:nvPr/>
        </p:nvSpPr>
        <p:spPr>
          <a:xfrm>
            <a:off x="3221665" y="542260"/>
            <a:ext cx="1892595" cy="19244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3B2F4F-D044-A518-F133-957DC43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223067"/>
            <a:ext cx="2158410" cy="416212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Ticket Manager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DD7ABC-4110-7AD9-910D-77405F2CFD1C}"/>
              </a:ext>
            </a:extLst>
          </p:cNvPr>
          <p:cNvSpPr txBox="1">
            <a:spLocks/>
          </p:cNvSpPr>
          <p:nvPr/>
        </p:nvSpPr>
        <p:spPr>
          <a:xfrm>
            <a:off x="3173819" y="947624"/>
            <a:ext cx="2158410" cy="41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IN" sz="1400" dirty="0">
                <a:solidFill>
                  <a:schemeClr val="tx1"/>
                </a:solidFill>
              </a:rPr>
              <a:t>vent 1 Details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No. of Tickets bought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Total Amount collected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C629A6-8FB0-89D0-AF8E-5C0271F9B892}"/>
              </a:ext>
            </a:extLst>
          </p:cNvPr>
          <p:cNvSpPr/>
          <p:nvPr/>
        </p:nvSpPr>
        <p:spPr>
          <a:xfrm>
            <a:off x="3221665" y="4040371"/>
            <a:ext cx="1892595" cy="5010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1B60730-2EEE-2131-C6F3-D020E98EA3F3}"/>
              </a:ext>
            </a:extLst>
          </p:cNvPr>
          <p:cNvSpPr txBox="1">
            <a:spLocks/>
          </p:cNvSpPr>
          <p:nvPr/>
        </p:nvSpPr>
        <p:spPr>
          <a:xfrm>
            <a:off x="3373179" y="4082794"/>
            <a:ext cx="2158410" cy="41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400" dirty="0">
                <a:solidFill>
                  <a:schemeClr val="tx1"/>
                </a:solidFill>
              </a:rPr>
              <a:t>Click to book ticket</a:t>
            </a:r>
          </a:p>
        </p:txBody>
      </p:sp>
    </p:spTree>
    <p:extLst>
      <p:ext uri="{BB962C8B-B14F-4D97-AF65-F5344CB8AC3E}">
        <p14:creationId xmlns:p14="http://schemas.microsoft.com/office/powerpoint/2010/main" val="379912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06A68-5437-55CF-5A6D-49C3AF24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F635-CC6A-55D2-BBF5-FC396D06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D4C0-A3AE-0EBE-9C2D-F6310C08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7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Development Life Cycle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50" y="1152475"/>
            <a:ext cx="5508700" cy="3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SDLC - Models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One phase is completed before the start of the next phase.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output of one phase will be the input of the next phase.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One big launch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Agile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Delivery in small consumable increments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Continuous evaluation of requirements, plans and 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Frequent customer feedback and course correction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based architecture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Each component is built to perform a task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Components talk to each other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Components can be expanded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Components are self reliant </a:t>
            </a:r>
            <a:endParaRPr sz="1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25" y="1408050"/>
            <a:ext cx="3619506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Sample Component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835" y="1170125"/>
            <a:ext cx="5134765" cy="323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0910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Sample Component - Dark Mode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260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…Component Based Architecture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Software components have a number of common characteristics: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Reusability</a:t>
            </a:r>
            <a:r>
              <a:rPr lang="en-GB" sz="1600"/>
              <a:t>. They are designed to plug into a variety of applications without the need for modification or special accommodations.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Extensibility</a:t>
            </a:r>
            <a:r>
              <a:rPr lang="en-GB" sz="1600"/>
              <a:t>. A component can be combined with others to create new behaviors.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Replaceability</a:t>
            </a:r>
            <a:r>
              <a:rPr lang="en-GB" sz="1600"/>
              <a:t>. Components with similar functionality can be swapped.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Encapsulation</a:t>
            </a:r>
            <a:r>
              <a:rPr lang="en-GB" sz="1600"/>
              <a:t>. Components are self-contained and expose functionality through interfaces while hiding the details of internal processes.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Independence</a:t>
            </a:r>
            <a:r>
              <a:rPr lang="en-GB" sz="1600"/>
              <a:t>. Components have minimal dependencies on other components and can operate in different environments and contexts.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Web and HTTP Protocol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26775" y="1441175"/>
            <a:ext cx="3915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Connectionless</a:t>
            </a:r>
            <a:endParaRPr sz="1600">
              <a:solidFill>
                <a:schemeClr val="dk2"/>
              </a:solidFill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Media Independent</a:t>
            </a:r>
            <a:endParaRPr sz="1600">
              <a:solidFill>
                <a:schemeClr val="dk2"/>
              </a:solidFill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Stateless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375" y="1529900"/>
            <a:ext cx="4396524" cy="249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Request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801"/>
            <a:ext cx="8024725" cy="2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314</Words>
  <Application>Microsoft Office PowerPoint</Application>
  <PresentationFormat>On-screen Show (16:9)</PresentationFormat>
  <Paragraphs>74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LWC - JAN_2023</vt:lpstr>
      <vt:lpstr>Software Development Life Cycle</vt:lpstr>
      <vt:lpstr>SDLC - Models</vt:lpstr>
      <vt:lpstr>Component based architecture</vt:lpstr>
      <vt:lpstr>A Sample Component</vt:lpstr>
      <vt:lpstr>A Sample Component - Dark Mode</vt:lpstr>
      <vt:lpstr>…Component Based Architecture</vt:lpstr>
      <vt:lpstr>The Web and HTTP Protocol</vt:lpstr>
      <vt:lpstr>HTTP Request</vt:lpstr>
      <vt:lpstr>HTTP Response</vt:lpstr>
      <vt:lpstr>Web Technologies</vt:lpstr>
      <vt:lpstr>HTML</vt:lpstr>
      <vt:lpstr>CSS</vt:lpstr>
      <vt:lpstr>PowerPoint Presentation</vt:lpstr>
      <vt:lpstr>PowerPoint Presentation</vt:lpstr>
      <vt:lpstr>PowerPoint Presentation</vt:lpstr>
      <vt:lpstr>Ticket Manager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LWC - JAN_2023</dc:title>
  <cp:lastModifiedBy>Chandan Saligrama Rajashekar</cp:lastModifiedBy>
  <cp:revision>11</cp:revision>
  <dcterms:modified xsi:type="dcterms:W3CDTF">2023-01-27T06:44:15Z</dcterms:modified>
</cp:coreProperties>
</file>