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8.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3"/>
  </p:notesMasterIdLst>
  <p:sldIdLst>
    <p:sldId id="256" r:id="rId2"/>
    <p:sldId id="278" r:id="rId3"/>
    <p:sldId id="257" r:id="rId4"/>
    <p:sldId id="258" r:id="rId5"/>
    <p:sldId id="259" r:id="rId6"/>
    <p:sldId id="262" r:id="rId7"/>
    <p:sldId id="260" r:id="rId8"/>
    <p:sldId id="261" r:id="rId9"/>
    <p:sldId id="263" r:id="rId10"/>
    <p:sldId id="265" r:id="rId11"/>
    <p:sldId id="266" r:id="rId12"/>
    <p:sldId id="267" r:id="rId13"/>
    <p:sldId id="268" r:id="rId14"/>
    <p:sldId id="270" r:id="rId15"/>
    <p:sldId id="271" r:id="rId16"/>
    <p:sldId id="272" r:id="rId17"/>
    <p:sldId id="273" r:id="rId18"/>
    <p:sldId id="274" r:id="rId19"/>
    <p:sldId id="275" r:id="rId20"/>
    <p:sldId id="277" r:id="rId21"/>
    <p:sldId id="27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7" autoAdjust="0"/>
    <p:restoredTop sz="77387" autoAdjust="0"/>
  </p:normalViewPr>
  <p:slideViewPr>
    <p:cSldViewPr snapToGrid="0">
      <p:cViewPr varScale="1">
        <p:scale>
          <a:sx n="56" d="100"/>
          <a:sy n="56" d="100"/>
        </p:scale>
        <p:origin x="1176" y="6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3.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coloredtext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dgm:fillClrLst>
    <dgm:linClrLst meth="repeat">
      <a:schemeClr val="lt1">
        <a:alpha val="0"/>
      </a:schemeClr>
    </dgm:linClrLst>
    <dgm:effectClrLst/>
    <dgm:txLinClrLst/>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accent1">
        <a:alpha val="0"/>
      </a:schemeClr>
    </dgm:fillClrLst>
    <dgm:linClrLst meth="repeat">
      <a:schemeClr val="accent1">
        <a:alpha val="0"/>
      </a:schemeClr>
    </dgm:linClrLst>
    <dgm:effectClrLst/>
    <dgm:txLinClrLst/>
    <dgm:txFillClrLst meth="repeat">
      <a:schemeClr val="accent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AD1FF6-55AE-441A-9A25-9334FCC6B1BD}" type="doc">
      <dgm:prSet loTypeId="urn:microsoft.com/office/officeart/2008/layout/LinedList" loCatId="list" qsTypeId="urn:microsoft.com/office/officeart/2005/8/quickstyle/simple4" qsCatId="simple" csTypeId="urn:microsoft.com/office/officeart/2005/8/colors/colorful2" csCatId="colorful"/>
      <dgm:spPr/>
      <dgm:t>
        <a:bodyPr/>
        <a:lstStyle/>
        <a:p>
          <a:endParaRPr lang="en-US"/>
        </a:p>
      </dgm:t>
    </dgm:pt>
    <dgm:pt modelId="{82861B56-3C31-45DB-9B1C-0319D70845F0}">
      <dgm:prSet/>
      <dgm:spPr/>
      <dgm:t>
        <a:bodyPr/>
        <a:lstStyle/>
        <a:p>
          <a:r>
            <a:rPr lang="en-US"/>
            <a:t>An architect is responsible for </a:t>
          </a:r>
        </a:p>
      </dgm:t>
    </dgm:pt>
    <dgm:pt modelId="{90C13E63-3523-41E9-B0AF-C82A8D608283}" type="parTrans" cxnId="{0C444D98-0D22-47B2-A07D-258FADA5A9D6}">
      <dgm:prSet/>
      <dgm:spPr/>
      <dgm:t>
        <a:bodyPr/>
        <a:lstStyle/>
        <a:p>
          <a:endParaRPr lang="en-US"/>
        </a:p>
      </dgm:t>
    </dgm:pt>
    <dgm:pt modelId="{A9D8EB7F-BEFF-46F1-A59E-E27A98DB5756}" type="sibTrans" cxnId="{0C444D98-0D22-47B2-A07D-258FADA5A9D6}">
      <dgm:prSet/>
      <dgm:spPr/>
      <dgm:t>
        <a:bodyPr/>
        <a:lstStyle/>
        <a:p>
          <a:endParaRPr lang="en-US"/>
        </a:p>
      </dgm:t>
    </dgm:pt>
    <dgm:pt modelId="{8E50F390-4326-4979-B384-06E3FD9B610A}">
      <dgm:prSet/>
      <dgm:spPr/>
      <dgm:t>
        <a:bodyPr/>
        <a:lstStyle/>
        <a:p>
          <a:r>
            <a:rPr lang="en-US"/>
            <a:t>defining the architecture and </a:t>
          </a:r>
        </a:p>
      </dgm:t>
    </dgm:pt>
    <dgm:pt modelId="{DC5201FF-326D-415B-A577-490793CFA8FD}" type="parTrans" cxnId="{9C57E262-D001-4D0F-AFCC-FD7B3B451BA6}">
      <dgm:prSet/>
      <dgm:spPr/>
      <dgm:t>
        <a:bodyPr/>
        <a:lstStyle/>
        <a:p>
          <a:endParaRPr lang="en-US"/>
        </a:p>
      </dgm:t>
    </dgm:pt>
    <dgm:pt modelId="{DB7ED880-621C-46C8-A18C-7D76190D0EF1}" type="sibTrans" cxnId="{9C57E262-D001-4D0F-AFCC-FD7B3B451BA6}">
      <dgm:prSet/>
      <dgm:spPr/>
      <dgm:t>
        <a:bodyPr/>
        <a:lstStyle/>
        <a:p>
          <a:endParaRPr lang="en-US"/>
        </a:p>
      </dgm:t>
    </dgm:pt>
    <dgm:pt modelId="{64E09F13-63BB-4FA4-B49F-9683293B9E8E}">
      <dgm:prSet/>
      <dgm:spPr/>
      <dgm:t>
        <a:bodyPr/>
        <a:lstStyle/>
        <a:p>
          <a:r>
            <a:rPr lang="en-US"/>
            <a:t>design principles used to guide </a:t>
          </a:r>
        </a:p>
      </dgm:t>
    </dgm:pt>
    <dgm:pt modelId="{3035C8D4-5273-4428-A018-144C809280FD}" type="parTrans" cxnId="{3248126F-67B6-4609-89B6-B79E7CF16AAD}">
      <dgm:prSet/>
      <dgm:spPr/>
      <dgm:t>
        <a:bodyPr/>
        <a:lstStyle/>
        <a:p>
          <a:endParaRPr lang="en-US"/>
        </a:p>
      </dgm:t>
    </dgm:pt>
    <dgm:pt modelId="{16DB4CF0-3257-4641-B2BE-87F07E7A874E}" type="sibTrans" cxnId="{3248126F-67B6-4609-89B6-B79E7CF16AAD}">
      <dgm:prSet/>
      <dgm:spPr/>
      <dgm:t>
        <a:bodyPr/>
        <a:lstStyle/>
        <a:p>
          <a:endParaRPr lang="en-US"/>
        </a:p>
      </dgm:t>
    </dgm:pt>
    <dgm:pt modelId="{8CDCAE61-2AD0-44CE-BFBB-463D255946FD}">
      <dgm:prSet/>
      <dgm:spPr/>
      <dgm:t>
        <a:bodyPr/>
        <a:lstStyle/>
        <a:p>
          <a:r>
            <a:rPr lang="en-US"/>
            <a:t>technology decisions</a:t>
          </a:r>
        </a:p>
      </dgm:t>
    </dgm:pt>
    <dgm:pt modelId="{321A275D-0FFA-4AD7-A888-BFBFBE672E98}" type="parTrans" cxnId="{E59417E9-F03A-4A87-972E-6FDF9415E8B6}">
      <dgm:prSet/>
      <dgm:spPr/>
      <dgm:t>
        <a:bodyPr/>
        <a:lstStyle/>
        <a:p>
          <a:endParaRPr lang="en-US"/>
        </a:p>
      </dgm:t>
    </dgm:pt>
    <dgm:pt modelId="{637F825F-8630-416A-A568-7EC33F1338BF}" type="sibTrans" cxnId="{E59417E9-F03A-4A87-972E-6FDF9415E8B6}">
      <dgm:prSet/>
      <dgm:spPr/>
      <dgm:t>
        <a:bodyPr/>
        <a:lstStyle/>
        <a:p>
          <a:endParaRPr lang="en-US"/>
        </a:p>
      </dgm:t>
    </dgm:pt>
    <dgm:pt modelId="{7DED53D5-208A-4C74-9FDC-0C13B9C73BEB}" type="pres">
      <dgm:prSet presAssocID="{70AD1FF6-55AE-441A-9A25-9334FCC6B1BD}" presName="vert0" presStyleCnt="0">
        <dgm:presLayoutVars>
          <dgm:dir/>
          <dgm:animOne val="branch"/>
          <dgm:animLvl val="lvl"/>
        </dgm:presLayoutVars>
      </dgm:prSet>
      <dgm:spPr/>
    </dgm:pt>
    <dgm:pt modelId="{DAEDBCEB-2D25-49E6-8BFE-477DA06FB97A}" type="pres">
      <dgm:prSet presAssocID="{82861B56-3C31-45DB-9B1C-0319D70845F0}" presName="thickLine" presStyleLbl="alignNode1" presStyleIdx="0" presStyleCnt="4"/>
      <dgm:spPr/>
    </dgm:pt>
    <dgm:pt modelId="{1BA8A32C-10CC-4965-A643-03C512D517D1}" type="pres">
      <dgm:prSet presAssocID="{82861B56-3C31-45DB-9B1C-0319D70845F0}" presName="horz1" presStyleCnt="0"/>
      <dgm:spPr/>
    </dgm:pt>
    <dgm:pt modelId="{056F02B9-582E-4C44-BA58-D6E0560CDFD9}" type="pres">
      <dgm:prSet presAssocID="{82861B56-3C31-45DB-9B1C-0319D70845F0}" presName="tx1" presStyleLbl="revTx" presStyleIdx="0" presStyleCnt="4"/>
      <dgm:spPr/>
    </dgm:pt>
    <dgm:pt modelId="{9CDA7F08-DFC2-433D-BBBE-A5B35AD952BF}" type="pres">
      <dgm:prSet presAssocID="{82861B56-3C31-45DB-9B1C-0319D70845F0}" presName="vert1" presStyleCnt="0"/>
      <dgm:spPr/>
    </dgm:pt>
    <dgm:pt modelId="{D4B262F4-4B79-4FBF-93CB-8D63EB24C402}" type="pres">
      <dgm:prSet presAssocID="{8E50F390-4326-4979-B384-06E3FD9B610A}" presName="thickLine" presStyleLbl="alignNode1" presStyleIdx="1" presStyleCnt="4"/>
      <dgm:spPr/>
    </dgm:pt>
    <dgm:pt modelId="{7C807152-8F7A-4943-AAAF-6F9FDC7A2B1A}" type="pres">
      <dgm:prSet presAssocID="{8E50F390-4326-4979-B384-06E3FD9B610A}" presName="horz1" presStyleCnt="0"/>
      <dgm:spPr/>
    </dgm:pt>
    <dgm:pt modelId="{325DD061-32E4-405A-8E1E-10FB4B354D60}" type="pres">
      <dgm:prSet presAssocID="{8E50F390-4326-4979-B384-06E3FD9B610A}" presName="tx1" presStyleLbl="revTx" presStyleIdx="1" presStyleCnt="4"/>
      <dgm:spPr/>
    </dgm:pt>
    <dgm:pt modelId="{404FCADC-655B-4ACC-A2C4-EBD776A8EF1E}" type="pres">
      <dgm:prSet presAssocID="{8E50F390-4326-4979-B384-06E3FD9B610A}" presName="vert1" presStyleCnt="0"/>
      <dgm:spPr/>
    </dgm:pt>
    <dgm:pt modelId="{61D42917-6D8B-4D1A-9C0E-BA4F207C865D}" type="pres">
      <dgm:prSet presAssocID="{64E09F13-63BB-4FA4-B49F-9683293B9E8E}" presName="thickLine" presStyleLbl="alignNode1" presStyleIdx="2" presStyleCnt="4"/>
      <dgm:spPr/>
    </dgm:pt>
    <dgm:pt modelId="{5F57BC8D-14D5-40B9-ADE8-0F0218D71C9D}" type="pres">
      <dgm:prSet presAssocID="{64E09F13-63BB-4FA4-B49F-9683293B9E8E}" presName="horz1" presStyleCnt="0"/>
      <dgm:spPr/>
    </dgm:pt>
    <dgm:pt modelId="{562C792B-880A-4B8D-9FE2-07F818800BB4}" type="pres">
      <dgm:prSet presAssocID="{64E09F13-63BB-4FA4-B49F-9683293B9E8E}" presName="tx1" presStyleLbl="revTx" presStyleIdx="2" presStyleCnt="4"/>
      <dgm:spPr/>
    </dgm:pt>
    <dgm:pt modelId="{F98D6F7D-578B-4728-8C54-A4D40F7A613A}" type="pres">
      <dgm:prSet presAssocID="{64E09F13-63BB-4FA4-B49F-9683293B9E8E}" presName="vert1" presStyleCnt="0"/>
      <dgm:spPr/>
    </dgm:pt>
    <dgm:pt modelId="{E841D919-4C72-498E-BA83-010D7831D973}" type="pres">
      <dgm:prSet presAssocID="{8CDCAE61-2AD0-44CE-BFBB-463D255946FD}" presName="thickLine" presStyleLbl="alignNode1" presStyleIdx="3" presStyleCnt="4"/>
      <dgm:spPr/>
    </dgm:pt>
    <dgm:pt modelId="{F4EBD053-1C27-4912-9C88-A8405FD9FF4B}" type="pres">
      <dgm:prSet presAssocID="{8CDCAE61-2AD0-44CE-BFBB-463D255946FD}" presName="horz1" presStyleCnt="0"/>
      <dgm:spPr/>
    </dgm:pt>
    <dgm:pt modelId="{F3C788A9-4759-4780-98A8-73162342481D}" type="pres">
      <dgm:prSet presAssocID="{8CDCAE61-2AD0-44CE-BFBB-463D255946FD}" presName="tx1" presStyleLbl="revTx" presStyleIdx="3" presStyleCnt="4"/>
      <dgm:spPr/>
    </dgm:pt>
    <dgm:pt modelId="{6D683DA2-73ED-469A-8FF1-25F4F0F7A255}" type="pres">
      <dgm:prSet presAssocID="{8CDCAE61-2AD0-44CE-BFBB-463D255946FD}" presName="vert1" presStyleCnt="0"/>
      <dgm:spPr/>
    </dgm:pt>
  </dgm:ptLst>
  <dgm:cxnLst>
    <dgm:cxn modelId="{9C57E262-D001-4D0F-AFCC-FD7B3B451BA6}" srcId="{70AD1FF6-55AE-441A-9A25-9334FCC6B1BD}" destId="{8E50F390-4326-4979-B384-06E3FD9B610A}" srcOrd="1" destOrd="0" parTransId="{DC5201FF-326D-415B-A577-490793CFA8FD}" sibTransId="{DB7ED880-621C-46C8-A18C-7D76190D0EF1}"/>
    <dgm:cxn modelId="{3248126F-67B6-4609-89B6-B79E7CF16AAD}" srcId="{70AD1FF6-55AE-441A-9A25-9334FCC6B1BD}" destId="{64E09F13-63BB-4FA4-B49F-9683293B9E8E}" srcOrd="2" destOrd="0" parTransId="{3035C8D4-5273-4428-A018-144C809280FD}" sibTransId="{16DB4CF0-3257-4641-B2BE-87F07E7A874E}"/>
    <dgm:cxn modelId="{CBC2B07C-95AE-41D1-81A0-F0B9978809D0}" type="presOf" srcId="{70AD1FF6-55AE-441A-9A25-9334FCC6B1BD}" destId="{7DED53D5-208A-4C74-9FDC-0C13B9C73BEB}" srcOrd="0" destOrd="0" presId="urn:microsoft.com/office/officeart/2008/layout/LinedList"/>
    <dgm:cxn modelId="{36DEC17D-BFAE-48A3-AA71-B756A544C725}" type="presOf" srcId="{8CDCAE61-2AD0-44CE-BFBB-463D255946FD}" destId="{F3C788A9-4759-4780-98A8-73162342481D}" srcOrd="0" destOrd="0" presId="urn:microsoft.com/office/officeart/2008/layout/LinedList"/>
    <dgm:cxn modelId="{0C444D98-0D22-47B2-A07D-258FADA5A9D6}" srcId="{70AD1FF6-55AE-441A-9A25-9334FCC6B1BD}" destId="{82861B56-3C31-45DB-9B1C-0319D70845F0}" srcOrd="0" destOrd="0" parTransId="{90C13E63-3523-41E9-B0AF-C82A8D608283}" sibTransId="{A9D8EB7F-BEFF-46F1-A59E-E27A98DB5756}"/>
    <dgm:cxn modelId="{04BB57AA-48DB-4F5D-AD06-62BF0A54C026}" type="presOf" srcId="{8E50F390-4326-4979-B384-06E3FD9B610A}" destId="{325DD061-32E4-405A-8E1E-10FB4B354D60}" srcOrd="0" destOrd="0" presId="urn:microsoft.com/office/officeart/2008/layout/LinedList"/>
    <dgm:cxn modelId="{BB449CE7-FD2A-4E10-880F-AADA175E048D}" type="presOf" srcId="{64E09F13-63BB-4FA4-B49F-9683293B9E8E}" destId="{562C792B-880A-4B8D-9FE2-07F818800BB4}" srcOrd="0" destOrd="0" presId="urn:microsoft.com/office/officeart/2008/layout/LinedList"/>
    <dgm:cxn modelId="{E59417E9-F03A-4A87-972E-6FDF9415E8B6}" srcId="{70AD1FF6-55AE-441A-9A25-9334FCC6B1BD}" destId="{8CDCAE61-2AD0-44CE-BFBB-463D255946FD}" srcOrd="3" destOrd="0" parTransId="{321A275D-0FFA-4AD7-A888-BFBFBE672E98}" sibTransId="{637F825F-8630-416A-A568-7EC33F1338BF}"/>
    <dgm:cxn modelId="{204088FA-EAB7-45D3-AFC7-B80DA96BFF74}" type="presOf" srcId="{82861B56-3C31-45DB-9B1C-0319D70845F0}" destId="{056F02B9-582E-4C44-BA58-D6E0560CDFD9}" srcOrd="0" destOrd="0" presId="urn:microsoft.com/office/officeart/2008/layout/LinedList"/>
    <dgm:cxn modelId="{71E48419-0147-46A0-8BAD-E2A9F5763CD5}" type="presParOf" srcId="{7DED53D5-208A-4C74-9FDC-0C13B9C73BEB}" destId="{DAEDBCEB-2D25-49E6-8BFE-477DA06FB97A}" srcOrd="0" destOrd="0" presId="urn:microsoft.com/office/officeart/2008/layout/LinedList"/>
    <dgm:cxn modelId="{1AFA2462-21BA-4E6E-9FA1-19843F51E774}" type="presParOf" srcId="{7DED53D5-208A-4C74-9FDC-0C13B9C73BEB}" destId="{1BA8A32C-10CC-4965-A643-03C512D517D1}" srcOrd="1" destOrd="0" presId="urn:microsoft.com/office/officeart/2008/layout/LinedList"/>
    <dgm:cxn modelId="{FCA104BD-FCE9-4773-9DF6-8F191F37D226}" type="presParOf" srcId="{1BA8A32C-10CC-4965-A643-03C512D517D1}" destId="{056F02B9-582E-4C44-BA58-D6E0560CDFD9}" srcOrd="0" destOrd="0" presId="urn:microsoft.com/office/officeart/2008/layout/LinedList"/>
    <dgm:cxn modelId="{0654B2DE-02F3-42F3-BEA4-94726956B438}" type="presParOf" srcId="{1BA8A32C-10CC-4965-A643-03C512D517D1}" destId="{9CDA7F08-DFC2-433D-BBBE-A5B35AD952BF}" srcOrd="1" destOrd="0" presId="urn:microsoft.com/office/officeart/2008/layout/LinedList"/>
    <dgm:cxn modelId="{BFCAC41B-AE53-4580-AC85-65F2A7216141}" type="presParOf" srcId="{7DED53D5-208A-4C74-9FDC-0C13B9C73BEB}" destId="{D4B262F4-4B79-4FBF-93CB-8D63EB24C402}" srcOrd="2" destOrd="0" presId="urn:microsoft.com/office/officeart/2008/layout/LinedList"/>
    <dgm:cxn modelId="{126CFE30-B242-402E-8EAA-EE59B006F79D}" type="presParOf" srcId="{7DED53D5-208A-4C74-9FDC-0C13B9C73BEB}" destId="{7C807152-8F7A-4943-AAAF-6F9FDC7A2B1A}" srcOrd="3" destOrd="0" presId="urn:microsoft.com/office/officeart/2008/layout/LinedList"/>
    <dgm:cxn modelId="{3B14AABB-2EF6-42A0-89D6-1A3F556A3041}" type="presParOf" srcId="{7C807152-8F7A-4943-AAAF-6F9FDC7A2B1A}" destId="{325DD061-32E4-405A-8E1E-10FB4B354D60}" srcOrd="0" destOrd="0" presId="urn:microsoft.com/office/officeart/2008/layout/LinedList"/>
    <dgm:cxn modelId="{29F3A35C-3659-49D3-9826-CF31E6AB016A}" type="presParOf" srcId="{7C807152-8F7A-4943-AAAF-6F9FDC7A2B1A}" destId="{404FCADC-655B-4ACC-A2C4-EBD776A8EF1E}" srcOrd="1" destOrd="0" presId="urn:microsoft.com/office/officeart/2008/layout/LinedList"/>
    <dgm:cxn modelId="{0AAEBDE7-BF93-4BA6-880D-B0E4EC59FF0C}" type="presParOf" srcId="{7DED53D5-208A-4C74-9FDC-0C13B9C73BEB}" destId="{61D42917-6D8B-4D1A-9C0E-BA4F207C865D}" srcOrd="4" destOrd="0" presId="urn:microsoft.com/office/officeart/2008/layout/LinedList"/>
    <dgm:cxn modelId="{04B56243-55B2-403A-B358-1898BCB5EFB0}" type="presParOf" srcId="{7DED53D5-208A-4C74-9FDC-0C13B9C73BEB}" destId="{5F57BC8D-14D5-40B9-ADE8-0F0218D71C9D}" srcOrd="5" destOrd="0" presId="urn:microsoft.com/office/officeart/2008/layout/LinedList"/>
    <dgm:cxn modelId="{00A7B982-CA9F-4D29-9932-662FF5FCEDE9}" type="presParOf" srcId="{5F57BC8D-14D5-40B9-ADE8-0F0218D71C9D}" destId="{562C792B-880A-4B8D-9FE2-07F818800BB4}" srcOrd="0" destOrd="0" presId="urn:microsoft.com/office/officeart/2008/layout/LinedList"/>
    <dgm:cxn modelId="{2824C14B-9C3C-4519-BB99-9B0B6D9E7C83}" type="presParOf" srcId="{5F57BC8D-14D5-40B9-ADE8-0F0218D71C9D}" destId="{F98D6F7D-578B-4728-8C54-A4D40F7A613A}" srcOrd="1" destOrd="0" presId="urn:microsoft.com/office/officeart/2008/layout/LinedList"/>
    <dgm:cxn modelId="{0387F061-9168-402E-A157-5B78FF87DACA}" type="presParOf" srcId="{7DED53D5-208A-4C74-9FDC-0C13B9C73BEB}" destId="{E841D919-4C72-498E-BA83-010D7831D973}" srcOrd="6" destOrd="0" presId="urn:microsoft.com/office/officeart/2008/layout/LinedList"/>
    <dgm:cxn modelId="{7AE16480-5795-44AE-BCBA-EFF425EDA6DA}" type="presParOf" srcId="{7DED53D5-208A-4C74-9FDC-0C13B9C73BEB}" destId="{F4EBD053-1C27-4912-9C88-A8405FD9FF4B}" srcOrd="7" destOrd="0" presId="urn:microsoft.com/office/officeart/2008/layout/LinedList"/>
    <dgm:cxn modelId="{C9515D53-C736-44E4-9225-FDE45F00FBAA}" type="presParOf" srcId="{F4EBD053-1C27-4912-9C88-A8405FD9FF4B}" destId="{F3C788A9-4759-4780-98A8-73162342481D}" srcOrd="0" destOrd="0" presId="urn:microsoft.com/office/officeart/2008/layout/LinedList"/>
    <dgm:cxn modelId="{BF09C94B-EC12-4F65-B361-AA3CD650B49A}" type="presParOf" srcId="{F4EBD053-1C27-4912-9C88-A8405FD9FF4B}" destId="{6D683DA2-73ED-469A-8FF1-25F4F0F7A255}"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BE85D7F-69DC-4D3E-A510-6E3BED3CAEEA}"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CF4409B1-A6CF-45B9-A679-79D39D8F90D2}">
      <dgm:prSet/>
      <dgm:spPr/>
      <dgm:t>
        <a:bodyPr/>
        <a:lstStyle/>
        <a:p>
          <a:r>
            <a:rPr lang="en-US"/>
            <a:t>For critical architecture decisions make sure the right stakeholders know about the decision</a:t>
          </a:r>
        </a:p>
      </dgm:t>
    </dgm:pt>
    <dgm:pt modelId="{BD1241A5-5DDB-4C72-97E2-A0E9C59B5821}" type="parTrans" cxnId="{F6C86D0D-F077-4BF7-97DD-24B16B1F3FCF}">
      <dgm:prSet/>
      <dgm:spPr/>
      <dgm:t>
        <a:bodyPr/>
        <a:lstStyle/>
        <a:p>
          <a:endParaRPr lang="en-US"/>
        </a:p>
      </dgm:t>
    </dgm:pt>
    <dgm:pt modelId="{4B3A9AAD-B71C-49F9-9823-17F0E82E764C}" type="sibTrans" cxnId="{F6C86D0D-F077-4BF7-97DD-24B16B1F3FCF}">
      <dgm:prSet/>
      <dgm:spPr/>
      <dgm:t>
        <a:bodyPr/>
        <a:lstStyle/>
        <a:p>
          <a:endParaRPr lang="en-US"/>
        </a:p>
      </dgm:t>
    </dgm:pt>
    <dgm:pt modelId="{FE1D3F9B-FC1C-4B7A-9CE5-752D51ADF220}">
      <dgm:prSet/>
      <dgm:spPr/>
      <dgm:t>
        <a:bodyPr/>
        <a:lstStyle/>
        <a:p>
          <a:r>
            <a:rPr lang="en-US"/>
            <a:t>Frequent meetings with key stakeholders that can then communicate your decisions to others</a:t>
          </a:r>
        </a:p>
      </dgm:t>
    </dgm:pt>
    <dgm:pt modelId="{1EF7FF82-0864-4275-942E-62B0AA2EDF24}" type="parTrans" cxnId="{5CE1BB73-D29E-42FE-82C5-6647D092CF65}">
      <dgm:prSet/>
      <dgm:spPr/>
      <dgm:t>
        <a:bodyPr/>
        <a:lstStyle/>
        <a:p>
          <a:endParaRPr lang="en-US"/>
        </a:p>
      </dgm:t>
    </dgm:pt>
    <dgm:pt modelId="{B8B1592A-0701-4A1A-836E-65C8B61AA8FC}" type="sibTrans" cxnId="{5CE1BB73-D29E-42FE-82C5-6647D092CF65}">
      <dgm:prSet/>
      <dgm:spPr/>
      <dgm:t>
        <a:bodyPr/>
        <a:lstStyle/>
        <a:p>
          <a:endParaRPr lang="en-US"/>
        </a:p>
      </dgm:t>
    </dgm:pt>
    <dgm:pt modelId="{FFFC1DAC-6123-4459-A380-D36512CCB9CF}" type="pres">
      <dgm:prSet presAssocID="{7BE85D7F-69DC-4D3E-A510-6E3BED3CAEEA}" presName="linear" presStyleCnt="0">
        <dgm:presLayoutVars>
          <dgm:animLvl val="lvl"/>
          <dgm:resizeHandles val="exact"/>
        </dgm:presLayoutVars>
      </dgm:prSet>
      <dgm:spPr/>
    </dgm:pt>
    <dgm:pt modelId="{5CC0567D-CB8E-4645-8F0B-F14A6DF9FF90}" type="pres">
      <dgm:prSet presAssocID="{CF4409B1-A6CF-45B9-A679-79D39D8F90D2}" presName="parentText" presStyleLbl="node1" presStyleIdx="0" presStyleCnt="2">
        <dgm:presLayoutVars>
          <dgm:chMax val="0"/>
          <dgm:bulletEnabled val="1"/>
        </dgm:presLayoutVars>
      </dgm:prSet>
      <dgm:spPr/>
    </dgm:pt>
    <dgm:pt modelId="{FDFAD01F-1A22-4DF9-9D3F-44EA86F9ED63}" type="pres">
      <dgm:prSet presAssocID="{4B3A9AAD-B71C-49F9-9823-17F0E82E764C}" presName="spacer" presStyleCnt="0"/>
      <dgm:spPr/>
    </dgm:pt>
    <dgm:pt modelId="{02702420-B4C5-48FE-8014-79AD12820446}" type="pres">
      <dgm:prSet presAssocID="{FE1D3F9B-FC1C-4B7A-9CE5-752D51ADF220}" presName="parentText" presStyleLbl="node1" presStyleIdx="1" presStyleCnt="2">
        <dgm:presLayoutVars>
          <dgm:chMax val="0"/>
          <dgm:bulletEnabled val="1"/>
        </dgm:presLayoutVars>
      </dgm:prSet>
      <dgm:spPr/>
    </dgm:pt>
  </dgm:ptLst>
  <dgm:cxnLst>
    <dgm:cxn modelId="{F6C86D0D-F077-4BF7-97DD-24B16B1F3FCF}" srcId="{7BE85D7F-69DC-4D3E-A510-6E3BED3CAEEA}" destId="{CF4409B1-A6CF-45B9-A679-79D39D8F90D2}" srcOrd="0" destOrd="0" parTransId="{BD1241A5-5DDB-4C72-97E2-A0E9C59B5821}" sibTransId="{4B3A9AAD-B71C-49F9-9823-17F0E82E764C}"/>
    <dgm:cxn modelId="{4CE8A913-6B30-41DB-8B58-430FF082C397}" type="presOf" srcId="{CF4409B1-A6CF-45B9-A679-79D39D8F90D2}" destId="{5CC0567D-CB8E-4645-8F0B-F14A6DF9FF90}" srcOrd="0" destOrd="0" presId="urn:microsoft.com/office/officeart/2005/8/layout/vList2"/>
    <dgm:cxn modelId="{B7600946-5D35-4D81-95EA-4136A4F4353B}" type="presOf" srcId="{7BE85D7F-69DC-4D3E-A510-6E3BED3CAEEA}" destId="{FFFC1DAC-6123-4459-A380-D36512CCB9CF}" srcOrd="0" destOrd="0" presId="urn:microsoft.com/office/officeart/2005/8/layout/vList2"/>
    <dgm:cxn modelId="{5CE1BB73-D29E-42FE-82C5-6647D092CF65}" srcId="{7BE85D7F-69DC-4D3E-A510-6E3BED3CAEEA}" destId="{FE1D3F9B-FC1C-4B7A-9CE5-752D51ADF220}" srcOrd="1" destOrd="0" parTransId="{1EF7FF82-0864-4275-942E-62B0AA2EDF24}" sibTransId="{B8B1592A-0701-4A1A-836E-65C8B61AA8FC}"/>
    <dgm:cxn modelId="{934170DE-7391-4E9F-BC74-875993B158F1}" type="presOf" srcId="{FE1D3F9B-FC1C-4B7A-9CE5-752D51ADF220}" destId="{02702420-B4C5-48FE-8014-79AD12820446}" srcOrd="0" destOrd="0" presId="urn:microsoft.com/office/officeart/2005/8/layout/vList2"/>
    <dgm:cxn modelId="{7A3761D9-345A-4160-B90F-9D60EFADE45B}" type="presParOf" srcId="{FFFC1DAC-6123-4459-A380-D36512CCB9CF}" destId="{5CC0567D-CB8E-4645-8F0B-F14A6DF9FF90}" srcOrd="0" destOrd="0" presId="urn:microsoft.com/office/officeart/2005/8/layout/vList2"/>
    <dgm:cxn modelId="{89AA3D4F-54BE-493B-8347-6EF55E4409F2}" type="presParOf" srcId="{FFFC1DAC-6123-4459-A380-D36512CCB9CF}" destId="{FDFAD01F-1A22-4DF9-9D3F-44EA86F9ED63}" srcOrd="1" destOrd="0" presId="urn:microsoft.com/office/officeart/2005/8/layout/vList2"/>
    <dgm:cxn modelId="{C78FEB83-ECAF-43BD-871D-EA7D134DF3CA}" type="presParOf" srcId="{FFFC1DAC-6123-4459-A380-D36512CCB9CF}" destId="{02702420-B4C5-48FE-8014-79AD12820446}" srcOrd="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62C6D54-C700-46C6-B61A-1C016867313F}" type="doc">
      <dgm:prSet loTypeId="urn:microsoft.com/office/officeart/2018/2/layout/IconCircleList" loCatId="icon" qsTypeId="urn:microsoft.com/office/officeart/2005/8/quickstyle/simple1" qsCatId="simple" csTypeId="urn:microsoft.com/office/officeart/2018/5/colors/Iconchunking_coloredtext_accent1_2" csCatId="accent1" phldr="1"/>
      <dgm:spPr/>
      <dgm:t>
        <a:bodyPr/>
        <a:lstStyle/>
        <a:p>
          <a:endParaRPr lang="en-US"/>
        </a:p>
      </dgm:t>
    </dgm:pt>
    <dgm:pt modelId="{396C4792-E3BE-4F0A-A62F-E8E7024E7EDA}">
      <dgm:prSet/>
      <dgm:spPr/>
      <dgm:t>
        <a:bodyPr/>
        <a:lstStyle/>
        <a:p>
          <a:r>
            <a:rPr lang="en-US" b="1" i="0"/>
            <a:t>Faster development</a:t>
          </a:r>
          <a:endParaRPr lang="en-US"/>
        </a:p>
      </dgm:t>
    </dgm:pt>
    <dgm:pt modelId="{E02AEF04-CA62-4901-8657-904F1321F33F}" type="parTrans" cxnId="{3166C864-1E5E-4766-A8F4-C212B4632A2E}">
      <dgm:prSet/>
      <dgm:spPr/>
      <dgm:t>
        <a:bodyPr/>
        <a:lstStyle/>
        <a:p>
          <a:endParaRPr lang="en-US"/>
        </a:p>
      </dgm:t>
    </dgm:pt>
    <dgm:pt modelId="{E977A605-FBD7-4D12-80AE-B848012D7DA8}" type="sibTrans" cxnId="{3166C864-1E5E-4766-A8F4-C212B4632A2E}">
      <dgm:prSet/>
      <dgm:spPr/>
      <dgm:t>
        <a:bodyPr/>
        <a:lstStyle/>
        <a:p>
          <a:endParaRPr lang="en-US"/>
        </a:p>
      </dgm:t>
    </dgm:pt>
    <dgm:pt modelId="{B05DE661-8939-49C8-BD2A-C0EF2C49E4DF}">
      <dgm:prSet/>
      <dgm:spPr/>
      <dgm:t>
        <a:bodyPr/>
        <a:lstStyle/>
        <a:p>
          <a:r>
            <a:rPr lang="en-US" b="1" i="0"/>
            <a:t>Improved scalability</a:t>
          </a:r>
          <a:endParaRPr lang="en-US"/>
        </a:p>
      </dgm:t>
    </dgm:pt>
    <dgm:pt modelId="{0180DD31-176E-45F4-BB36-56ED2FAF43B8}" type="parTrans" cxnId="{9B2F21EA-0EB5-41C5-8B7A-F7549DD6CA68}">
      <dgm:prSet/>
      <dgm:spPr/>
      <dgm:t>
        <a:bodyPr/>
        <a:lstStyle/>
        <a:p>
          <a:endParaRPr lang="en-US"/>
        </a:p>
      </dgm:t>
    </dgm:pt>
    <dgm:pt modelId="{040FA47F-F150-413A-B456-3633B6798824}" type="sibTrans" cxnId="{9B2F21EA-0EB5-41C5-8B7A-F7549DD6CA68}">
      <dgm:prSet/>
      <dgm:spPr/>
      <dgm:t>
        <a:bodyPr/>
        <a:lstStyle/>
        <a:p>
          <a:endParaRPr lang="en-US"/>
        </a:p>
      </dgm:t>
    </dgm:pt>
    <dgm:pt modelId="{3656A545-7E8F-4A5C-91F2-93C919A5B098}">
      <dgm:prSet/>
      <dgm:spPr/>
      <dgm:t>
        <a:bodyPr/>
        <a:lstStyle/>
        <a:p>
          <a:r>
            <a:rPr lang="en-US" b="1" i="0"/>
            <a:t>Improved reliability</a:t>
          </a:r>
          <a:endParaRPr lang="en-US"/>
        </a:p>
      </dgm:t>
    </dgm:pt>
    <dgm:pt modelId="{9D9B7656-A297-4971-BD87-B8C825618B32}" type="parTrans" cxnId="{606EECD8-2F0C-439C-AC3A-A09DA89E13A8}">
      <dgm:prSet/>
      <dgm:spPr/>
      <dgm:t>
        <a:bodyPr/>
        <a:lstStyle/>
        <a:p>
          <a:endParaRPr lang="en-US"/>
        </a:p>
      </dgm:t>
    </dgm:pt>
    <dgm:pt modelId="{848CAF29-789E-4FDF-BA32-D8C66FA5A8E4}" type="sibTrans" cxnId="{606EECD8-2F0C-439C-AC3A-A09DA89E13A8}">
      <dgm:prSet/>
      <dgm:spPr/>
      <dgm:t>
        <a:bodyPr/>
        <a:lstStyle/>
        <a:p>
          <a:endParaRPr lang="en-US"/>
        </a:p>
      </dgm:t>
    </dgm:pt>
    <dgm:pt modelId="{2F84B0A3-A8E0-4339-948D-3150DAC415C8}">
      <dgm:prSet/>
      <dgm:spPr/>
      <dgm:t>
        <a:bodyPr/>
        <a:lstStyle/>
        <a:p>
          <a:r>
            <a:rPr lang="en-US" b="1" i="0"/>
            <a:t>Improved security</a:t>
          </a:r>
          <a:endParaRPr lang="en-US"/>
        </a:p>
      </dgm:t>
    </dgm:pt>
    <dgm:pt modelId="{9A6F0A89-5289-49FB-913C-FD2F24826DEF}" type="parTrans" cxnId="{65852B3C-D871-4098-8E83-924BE0A07085}">
      <dgm:prSet/>
      <dgm:spPr/>
      <dgm:t>
        <a:bodyPr/>
        <a:lstStyle/>
        <a:p>
          <a:endParaRPr lang="en-US"/>
        </a:p>
      </dgm:t>
    </dgm:pt>
    <dgm:pt modelId="{4E951088-7CC6-48CC-9DFF-C93D34C2EACA}" type="sibTrans" cxnId="{65852B3C-D871-4098-8E83-924BE0A07085}">
      <dgm:prSet/>
      <dgm:spPr/>
      <dgm:t>
        <a:bodyPr/>
        <a:lstStyle/>
        <a:p>
          <a:endParaRPr lang="en-US"/>
        </a:p>
      </dgm:t>
    </dgm:pt>
    <dgm:pt modelId="{2773F2E4-EEC1-467E-860E-CA7426D1BED9}" type="pres">
      <dgm:prSet presAssocID="{662C6D54-C700-46C6-B61A-1C016867313F}" presName="root" presStyleCnt="0">
        <dgm:presLayoutVars>
          <dgm:dir/>
          <dgm:resizeHandles val="exact"/>
        </dgm:presLayoutVars>
      </dgm:prSet>
      <dgm:spPr/>
    </dgm:pt>
    <dgm:pt modelId="{8AF9B12F-A44C-441E-A066-BC984BCE3F8C}" type="pres">
      <dgm:prSet presAssocID="{662C6D54-C700-46C6-B61A-1C016867313F}" presName="container" presStyleCnt="0">
        <dgm:presLayoutVars>
          <dgm:dir/>
          <dgm:resizeHandles val="exact"/>
        </dgm:presLayoutVars>
      </dgm:prSet>
      <dgm:spPr/>
    </dgm:pt>
    <dgm:pt modelId="{256CDC11-BD70-42F6-81A6-812B9534D7A4}" type="pres">
      <dgm:prSet presAssocID="{396C4792-E3BE-4F0A-A62F-E8E7024E7EDA}" presName="compNode" presStyleCnt="0"/>
      <dgm:spPr/>
    </dgm:pt>
    <dgm:pt modelId="{C3AC54B9-D809-4BD6-A380-4924DDAEB4FC}" type="pres">
      <dgm:prSet presAssocID="{396C4792-E3BE-4F0A-A62F-E8E7024E7EDA}" presName="iconBgRect" presStyleLbl="bgShp" presStyleIdx="0" presStyleCnt="4"/>
      <dgm:spPr/>
    </dgm:pt>
    <dgm:pt modelId="{28E95476-AB63-4EE0-A1DF-E68B59D60C8F}" type="pres">
      <dgm:prSet presAssocID="{396C4792-E3BE-4F0A-A62F-E8E7024E7ED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pward trend"/>
        </a:ext>
      </dgm:extLst>
    </dgm:pt>
    <dgm:pt modelId="{10F921F8-607B-45B7-B590-941F742FF023}" type="pres">
      <dgm:prSet presAssocID="{396C4792-E3BE-4F0A-A62F-E8E7024E7EDA}" presName="spaceRect" presStyleCnt="0"/>
      <dgm:spPr/>
    </dgm:pt>
    <dgm:pt modelId="{3538DBB5-EC91-448D-BFA3-BAD512853E32}" type="pres">
      <dgm:prSet presAssocID="{396C4792-E3BE-4F0A-A62F-E8E7024E7EDA}" presName="textRect" presStyleLbl="revTx" presStyleIdx="0" presStyleCnt="4">
        <dgm:presLayoutVars>
          <dgm:chMax val="1"/>
          <dgm:chPref val="1"/>
        </dgm:presLayoutVars>
      </dgm:prSet>
      <dgm:spPr/>
    </dgm:pt>
    <dgm:pt modelId="{775D0E7E-3B93-4217-9150-F5FF876892E1}" type="pres">
      <dgm:prSet presAssocID="{E977A605-FBD7-4D12-80AE-B848012D7DA8}" presName="sibTrans" presStyleLbl="sibTrans2D1" presStyleIdx="0" presStyleCnt="0"/>
      <dgm:spPr/>
    </dgm:pt>
    <dgm:pt modelId="{2BDAF1F7-C739-43F4-A95E-12D7F09E99D7}" type="pres">
      <dgm:prSet presAssocID="{B05DE661-8939-49C8-BD2A-C0EF2C49E4DF}" presName="compNode" presStyleCnt="0"/>
      <dgm:spPr/>
    </dgm:pt>
    <dgm:pt modelId="{9B6699DC-72B6-4E45-8955-631D59AB68A3}" type="pres">
      <dgm:prSet presAssocID="{B05DE661-8939-49C8-BD2A-C0EF2C49E4DF}" presName="iconBgRect" presStyleLbl="bgShp" presStyleIdx="1" presStyleCnt="4"/>
      <dgm:spPr/>
    </dgm:pt>
    <dgm:pt modelId="{430112B6-4C7B-4E6C-92DE-94A8317F39CC}" type="pres">
      <dgm:prSet presAssocID="{B05DE661-8939-49C8-BD2A-C0EF2C49E4D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auge"/>
        </a:ext>
      </dgm:extLst>
    </dgm:pt>
    <dgm:pt modelId="{BE930235-F53D-451B-8735-D56DBEEDD253}" type="pres">
      <dgm:prSet presAssocID="{B05DE661-8939-49C8-BD2A-C0EF2C49E4DF}" presName="spaceRect" presStyleCnt="0"/>
      <dgm:spPr/>
    </dgm:pt>
    <dgm:pt modelId="{D50B2680-3E9D-4B98-9D93-CB407CAFDBAC}" type="pres">
      <dgm:prSet presAssocID="{B05DE661-8939-49C8-BD2A-C0EF2C49E4DF}" presName="textRect" presStyleLbl="revTx" presStyleIdx="1" presStyleCnt="4">
        <dgm:presLayoutVars>
          <dgm:chMax val="1"/>
          <dgm:chPref val="1"/>
        </dgm:presLayoutVars>
      </dgm:prSet>
      <dgm:spPr/>
    </dgm:pt>
    <dgm:pt modelId="{6E2B2699-15DF-48E4-8DBE-286C74F5039C}" type="pres">
      <dgm:prSet presAssocID="{040FA47F-F150-413A-B456-3633B6798824}" presName="sibTrans" presStyleLbl="sibTrans2D1" presStyleIdx="0" presStyleCnt="0"/>
      <dgm:spPr/>
    </dgm:pt>
    <dgm:pt modelId="{D5DFAAC7-5A93-43DE-A9C8-A470289D5F53}" type="pres">
      <dgm:prSet presAssocID="{3656A545-7E8F-4A5C-91F2-93C919A5B098}" presName="compNode" presStyleCnt="0"/>
      <dgm:spPr/>
    </dgm:pt>
    <dgm:pt modelId="{50E71A52-4BCB-4B93-8A9D-D8A09511B69A}" type="pres">
      <dgm:prSet presAssocID="{3656A545-7E8F-4A5C-91F2-93C919A5B098}" presName="iconBgRect" presStyleLbl="bgShp" presStyleIdx="2" presStyleCnt="4"/>
      <dgm:spPr/>
    </dgm:pt>
    <dgm:pt modelId="{BB2CFA14-3B13-41F7-BC01-9DEF4313ACCB}" type="pres">
      <dgm:prSet presAssocID="{3656A545-7E8F-4A5C-91F2-93C919A5B09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51D164A5-807F-48B6-B6B4-3E6472A705C9}" type="pres">
      <dgm:prSet presAssocID="{3656A545-7E8F-4A5C-91F2-93C919A5B098}" presName="spaceRect" presStyleCnt="0"/>
      <dgm:spPr/>
    </dgm:pt>
    <dgm:pt modelId="{6A222B3B-7BDE-4BB2-A64E-ED83B14BA87A}" type="pres">
      <dgm:prSet presAssocID="{3656A545-7E8F-4A5C-91F2-93C919A5B098}" presName="textRect" presStyleLbl="revTx" presStyleIdx="2" presStyleCnt="4">
        <dgm:presLayoutVars>
          <dgm:chMax val="1"/>
          <dgm:chPref val="1"/>
        </dgm:presLayoutVars>
      </dgm:prSet>
      <dgm:spPr/>
    </dgm:pt>
    <dgm:pt modelId="{41C76C1C-9D60-431E-9656-64FB80B698AF}" type="pres">
      <dgm:prSet presAssocID="{848CAF29-789E-4FDF-BA32-D8C66FA5A8E4}" presName="sibTrans" presStyleLbl="sibTrans2D1" presStyleIdx="0" presStyleCnt="0"/>
      <dgm:spPr/>
    </dgm:pt>
    <dgm:pt modelId="{9D26FBEC-54CB-44CC-805C-83D3FD8817AC}" type="pres">
      <dgm:prSet presAssocID="{2F84B0A3-A8E0-4339-948D-3150DAC415C8}" presName="compNode" presStyleCnt="0"/>
      <dgm:spPr/>
    </dgm:pt>
    <dgm:pt modelId="{E6429C9A-94E3-4522-A3E9-64A59CD0EB49}" type="pres">
      <dgm:prSet presAssocID="{2F84B0A3-A8E0-4339-948D-3150DAC415C8}" presName="iconBgRect" presStyleLbl="bgShp" presStyleIdx="3" presStyleCnt="4"/>
      <dgm:spPr/>
    </dgm:pt>
    <dgm:pt modelId="{BCC45841-6AE6-41E3-916A-2825CE8CC596}" type="pres">
      <dgm:prSet presAssocID="{2F84B0A3-A8E0-4339-948D-3150DAC415C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ock"/>
        </a:ext>
      </dgm:extLst>
    </dgm:pt>
    <dgm:pt modelId="{0C130287-B849-4858-AA22-5CAD62EA2F47}" type="pres">
      <dgm:prSet presAssocID="{2F84B0A3-A8E0-4339-948D-3150DAC415C8}" presName="spaceRect" presStyleCnt="0"/>
      <dgm:spPr/>
    </dgm:pt>
    <dgm:pt modelId="{DF5605CA-A627-4D0A-A72C-9CB566D80824}" type="pres">
      <dgm:prSet presAssocID="{2F84B0A3-A8E0-4339-948D-3150DAC415C8}" presName="textRect" presStyleLbl="revTx" presStyleIdx="3" presStyleCnt="4">
        <dgm:presLayoutVars>
          <dgm:chMax val="1"/>
          <dgm:chPref val="1"/>
        </dgm:presLayoutVars>
      </dgm:prSet>
      <dgm:spPr/>
    </dgm:pt>
  </dgm:ptLst>
  <dgm:cxnLst>
    <dgm:cxn modelId="{65852B3C-D871-4098-8E83-924BE0A07085}" srcId="{662C6D54-C700-46C6-B61A-1C016867313F}" destId="{2F84B0A3-A8E0-4339-948D-3150DAC415C8}" srcOrd="3" destOrd="0" parTransId="{9A6F0A89-5289-49FB-913C-FD2F24826DEF}" sibTransId="{4E951088-7CC6-48CC-9DFF-C93D34C2EACA}"/>
    <dgm:cxn modelId="{0A972141-60D1-4FAC-BD00-F17F39106AA5}" type="presOf" srcId="{3656A545-7E8F-4A5C-91F2-93C919A5B098}" destId="{6A222B3B-7BDE-4BB2-A64E-ED83B14BA87A}" srcOrd="0" destOrd="0" presId="urn:microsoft.com/office/officeart/2018/2/layout/IconCircleList"/>
    <dgm:cxn modelId="{4A740762-DA8C-42E8-906C-C4AD5A2422DB}" type="presOf" srcId="{B05DE661-8939-49C8-BD2A-C0EF2C49E4DF}" destId="{D50B2680-3E9D-4B98-9D93-CB407CAFDBAC}" srcOrd="0" destOrd="0" presId="urn:microsoft.com/office/officeart/2018/2/layout/IconCircleList"/>
    <dgm:cxn modelId="{3166C864-1E5E-4766-A8F4-C212B4632A2E}" srcId="{662C6D54-C700-46C6-B61A-1C016867313F}" destId="{396C4792-E3BE-4F0A-A62F-E8E7024E7EDA}" srcOrd="0" destOrd="0" parTransId="{E02AEF04-CA62-4901-8657-904F1321F33F}" sibTransId="{E977A605-FBD7-4D12-80AE-B848012D7DA8}"/>
    <dgm:cxn modelId="{0C7DFDA4-125C-48D6-9CBB-6BAD61A59314}" type="presOf" srcId="{2F84B0A3-A8E0-4339-948D-3150DAC415C8}" destId="{DF5605CA-A627-4D0A-A72C-9CB566D80824}" srcOrd="0" destOrd="0" presId="urn:microsoft.com/office/officeart/2018/2/layout/IconCircleList"/>
    <dgm:cxn modelId="{B9FDCFC0-A959-4830-B896-FB66DFDF2267}" type="presOf" srcId="{E977A605-FBD7-4D12-80AE-B848012D7DA8}" destId="{775D0E7E-3B93-4217-9150-F5FF876892E1}" srcOrd="0" destOrd="0" presId="urn:microsoft.com/office/officeart/2018/2/layout/IconCircleList"/>
    <dgm:cxn modelId="{A412B7D6-B4FE-4916-8C20-A3C76DC459E0}" type="presOf" srcId="{040FA47F-F150-413A-B456-3633B6798824}" destId="{6E2B2699-15DF-48E4-8DBE-286C74F5039C}" srcOrd="0" destOrd="0" presId="urn:microsoft.com/office/officeart/2018/2/layout/IconCircleList"/>
    <dgm:cxn modelId="{606EECD8-2F0C-439C-AC3A-A09DA89E13A8}" srcId="{662C6D54-C700-46C6-B61A-1C016867313F}" destId="{3656A545-7E8F-4A5C-91F2-93C919A5B098}" srcOrd="2" destOrd="0" parTransId="{9D9B7656-A297-4971-BD87-B8C825618B32}" sibTransId="{848CAF29-789E-4FDF-BA32-D8C66FA5A8E4}"/>
    <dgm:cxn modelId="{F1EF00EA-4192-4793-B878-E76ABE4F5CAD}" type="presOf" srcId="{662C6D54-C700-46C6-B61A-1C016867313F}" destId="{2773F2E4-EEC1-467E-860E-CA7426D1BED9}" srcOrd="0" destOrd="0" presId="urn:microsoft.com/office/officeart/2018/2/layout/IconCircleList"/>
    <dgm:cxn modelId="{9B2F21EA-0EB5-41C5-8B7A-F7549DD6CA68}" srcId="{662C6D54-C700-46C6-B61A-1C016867313F}" destId="{B05DE661-8939-49C8-BD2A-C0EF2C49E4DF}" srcOrd="1" destOrd="0" parTransId="{0180DD31-176E-45F4-BB36-56ED2FAF43B8}" sibTransId="{040FA47F-F150-413A-B456-3633B6798824}"/>
    <dgm:cxn modelId="{B63BF7F0-4FA6-4CFA-9DA3-FE78DAFE4285}" type="presOf" srcId="{396C4792-E3BE-4F0A-A62F-E8E7024E7EDA}" destId="{3538DBB5-EC91-448D-BFA3-BAD512853E32}" srcOrd="0" destOrd="0" presId="urn:microsoft.com/office/officeart/2018/2/layout/IconCircleList"/>
    <dgm:cxn modelId="{4780B3FC-1C77-4169-AECC-239E7BE9A293}" type="presOf" srcId="{848CAF29-789E-4FDF-BA32-D8C66FA5A8E4}" destId="{41C76C1C-9D60-431E-9656-64FB80B698AF}" srcOrd="0" destOrd="0" presId="urn:microsoft.com/office/officeart/2018/2/layout/IconCircleList"/>
    <dgm:cxn modelId="{540068A2-CA45-4E32-8CDA-ED4F5B6E8C25}" type="presParOf" srcId="{2773F2E4-EEC1-467E-860E-CA7426D1BED9}" destId="{8AF9B12F-A44C-441E-A066-BC984BCE3F8C}" srcOrd="0" destOrd="0" presId="urn:microsoft.com/office/officeart/2018/2/layout/IconCircleList"/>
    <dgm:cxn modelId="{C46CC693-5B55-46C1-B1AA-7D6B6C97A77B}" type="presParOf" srcId="{8AF9B12F-A44C-441E-A066-BC984BCE3F8C}" destId="{256CDC11-BD70-42F6-81A6-812B9534D7A4}" srcOrd="0" destOrd="0" presId="urn:microsoft.com/office/officeart/2018/2/layout/IconCircleList"/>
    <dgm:cxn modelId="{5881A4FF-9C30-44E4-9DBC-B582EED56F5D}" type="presParOf" srcId="{256CDC11-BD70-42F6-81A6-812B9534D7A4}" destId="{C3AC54B9-D809-4BD6-A380-4924DDAEB4FC}" srcOrd="0" destOrd="0" presId="urn:microsoft.com/office/officeart/2018/2/layout/IconCircleList"/>
    <dgm:cxn modelId="{7FD53ADE-01A1-4E49-A9E8-F07E2C5E4960}" type="presParOf" srcId="{256CDC11-BD70-42F6-81A6-812B9534D7A4}" destId="{28E95476-AB63-4EE0-A1DF-E68B59D60C8F}" srcOrd="1" destOrd="0" presId="urn:microsoft.com/office/officeart/2018/2/layout/IconCircleList"/>
    <dgm:cxn modelId="{E31B36A3-E2BA-4FEB-9830-911A81AE0F54}" type="presParOf" srcId="{256CDC11-BD70-42F6-81A6-812B9534D7A4}" destId="{10F921F8-607B-45B7-B590-941F742FF023}" srcOrd="2" destOrd="0" presId="urn:microsoft.com/office/officeart/2018/2/layout/IconCircleList"/>
    <dgm:cxn modelId="{0FE74E7C-BECB-42A9-A272-5CA0976C94F7}" type="presParOf" srcId="{256CDC11-BD70-42F6-81A6-812B9534D7A4}" destId="{3538DBB5-EC91-448D-BFA3-BAD512853E32}" srcOrd="3" destOrd="0" presId="urn:microsoft.com/office/officeart/2018/2/layout/IconCircleList"/>
    <dgm:cxn modelId="{EC6FBEA6-585F-4208-BA27-9D9734654C99}" type="presParOf" srcId="{8AF9B12F-A44C-441E-A066-BC984BCE3F8C}" destId="{775D0E7E-3B93-4217-9150-F5FF876892E1}" srcOrd="1" destOrd="0" presId="urn:microsoft.com/office/officeart/2018/2/layout/IconCircleList"/>
    <dgm:cxn modelId="{DC8435EC-1A55-478B-9B2F-E7337588E66D}" type="presParOf" srcId="{8AF9B12F-A44C-441E-A066-BC984BCE3F8C}" destId="{2BDAF1F7-C739-43F4-A95E-12D7F09E99D7}" srcOrd="2" destOrd="0" presId="urn:microsoft.com/office/officeart/2018/2/layout/IconCircleList"/>
    <dgm:cxn modelId="{54C14F3B-9EF6-4C37-8E04-247FCDA17953}" type="presParOf" srcId="{2BDAF1F7-C739-43F4-A95E-12D7F09E99D7}" destId="{9B6699DC-72B6-4E45-8955-631D59AB68A3}" srcOrd="0" destOrd="0" presId="urn:microsoft.com/office/officeart/2018/2/layout/IconCircleList"/>
    <dgm:cxn modelId="{3FD0D9D4-BABB-4927-9760-FFE5E08FC004}" type="presParOf" srcId="{2BDAF1F7-C739-43F4-A95E-12D7F09E99D7}" destId="{430112B6-4C7B-4E6C-92DE-94A8317F39CC}" srcOrd="1" destOrd="0" presId="urn:microsoft.com/office/officeart/2018/2/layout/IconCircleList"/>
    <dgm:cxn modelId="{79679F7B-24F4-4C7D-86F1-EE562130DB5A}" type="presParOf" srcId="{2BDAF1F7-C739-43F4-A95E-12D7F09E99D7}" destId="{BE930235-F53D-451B-8735-D56DBEEDD253}" srcOrd="2" destOrd="0" presId="urn:microsoft.com/office/officeart/2018/2/layout/IconCircleList"/>
    <dgm:cxn modelId="{65D23B30-833F-4E8D-8CE7-15E7F3025F6E}" type="presParOf" srcId="{2BDAF1F7-C739-43F4-A95E-12D7F09E99D7}" destId="{D50B2680-3E9D-4B98-9D93-CB407CAFDBAC}" srcOrd="3" destOrd="0" presId="urn:microsoft.com/office/officeart/2018/2/layout/IconCircleList"/>
    <dgm:cxn modelId="{B5F02BD0-B252-49D8-83B2-EAB1EC20E6F9}" type="presParOf" srcId="{8AF9B12F-A44C-441E-A066-BC984BCE3F8C}" destId="{6E2B2699-15DF-48E4-8DBE-286C74F5039C}" srcOrd="3" destOrd="0" presId="urn:microsoft.com/office/officeart/2018/2/layout/IconCircleList"/>
    <dgm:cxn modelId="{B5051250-B377-4FFD-B964-D579DAE894BB}" type="presParOf" srcId="{8AF9B12F-A44C-441E-A066-BC984BCE3F8C}" destId="{D5DFAAC7-5A93-43DE-A9C8-A470289D5F53}" srcOrd="4" destOrd="0" presId="urn:microsoft.com/office/officeart/2018/2/layout/IconCircleList"/>
    <dgm:cxn modelId="{DBDB7588-67F9-42A7-9DA1-A0A560C40568}" type="presParOf" srcId="{D5DFAAC7-5A93-43DE-A9C8-A470289D5F53}" destId="{50E71A52-4BCB-4B93-8A9D-D8A09511B69A}" srcOrd="0" destOrd="0" presId="urn:microsoft.com/office/officeart/2018/2/layout/IconCircleList"/>
    <dgm:cxn modelId="{B2D6AE0E-9949-461E-A43E-B32D640F3B03}" type="presParOf" srcId="{D5DFAAC7-5A93-43DE-A9C8-A470289D5F53}" destId="{BB2CFA14-3B13-41F7-BC01-9DEF4313ACCB}" srcOrd="1" destOrd="0" presId="urn:microsoft.com/office/officeart/2018/2/layout/IconCircleList"/>
    <dgm:cxn modelId="{B0BE40D7-B615-44ED-B7B9-761A7C1BAA26}" type="presParOf" srcId="{D5DFAAC7-5A93-43DE-A9C8-A470289D5F53}" destId="{51D164A5-807F-48B6-B6B4-3E6472A705C9}" srcOrd="2" destOrd="0" presId="urn:microsoft.com/office/officeart/2018/2/layout/IconCircleList"/>
    <dgm:cxn modelId="{BCFED33B-1101-4B09-AD20-55BC15F3A1BD}" type="presParOf" srcId="{D5DFAAC7-5A93-43DE-A9C8-A470289D5F53}" destId="{6A222B3B-7BDE-4BB2-A64E-ED83B14BA87A}" srcOrd="3" destOrd="0" presId="urn:microsoft.com/office/officeart/2018/2/layout/IconCircleList"/>
    <dgm:cxn modelId="{2E30E8E7-E4A7-46DC-859F-A9D98B823BB3}" type="presParOf" srcId="{8AF9B12F-A44C-441E-A066-BC984BCE3F8C}" destId="{41C76C1C-9D60-431E-9656-64FB80B698AF}" srcOrd="5" destOrd="0" presId="urn:microsoft.com/office/officeart/2018/2/layout/IconCircleList"/>
    <dgm:cxn modelId="{0CB4F6AF-DA43-452C-BD4B-522F81758256}" type="presParOf" srcId="{8AF9B12F-A44C-441E-A066-BC984BCE3F8C}" destId="{9D26FBEC-54CB-44CC-805C-83D3FD8817AC}" srcOrd="6" destOrd="0" presId="urn:microsoft.com/office/officeart/2018/2/layout/IconCircleList"/>
    <dgm:cxn modelId="{7C3BAA7F-097C-4233-80FC-BF7331ADD3B1}" type="presParOf" srcId="{9D26FBEC-54CB-44CC-805C-83D3FD8817AC}" destId="{E6429C9A-94E3-4522-A3E9-64A59CD0EB49}" srcOrd="0" destOrd="0" presId="urn:microsoft.com/office/officeart/2018/2/layout/IconCircleList"/>
    <dgm:cxn modelId="{F7AE4798-B30F-4896-9AB7-116567226F8C}" type="presParOf" srcId="{9D26FBEC-54CB-44CC-805C-83D3FD8817AC}" destId="{BCC45841-6AE6-41E3-916A-2825CE8CC596}" srcOrd="1" destOrd="0" presId="urn:microsoft.com/office/officeart/2018/2/layout/IconCircleList"/>
    <dgm:cxn modelId="{10B3FFEB-5DFE-4C2D-9140-2143211EFAA7}" type="presParOf" srcId="{9D26FBEC-54CB-44CC-805C-83D3FD8817AC}" destId="{0C130287-B849-4858-AA22-5CAD62EA2F47}" srcOrd="2" destOrd="0" presId="urn:microsoft.com/office/officeart/2018/2/layout/IconCircleList"/>
    <dgm:cxn modelId="{7E707540-010C-4323-A791-A6AA0CE3E842}" type="presParOf" srcId="{9D26FBEC-54CB-44CC-805C-83D3FD8817AC}" destId="{DF5605CA-A627-4D0A-A72C-9CB566D80824}"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BB24F5E-3300-4559-AA87-61FB45263C57}" type="doc">
      <dgm:prSet loTypeId="urn:microsoft.com/office/officeart/2005/8/layout/default" loCatId="list" qsTypeId="urn:microsoft.com/office/officeart/2005/8/quickstyle/simple1" qsCatId="simple" csTypeId="urn:microsoft.com/office/officeart/2005/8/colors/colorful5" csCatId="colorful"/>
      <dgm:spPr/>
      <dgm:t>
        <a:bodyPr/>
        <a:lstStyle/>
        <a:p>
          <a:endParaRPr lang="en-US"/>
        </a:p>
      </dgm:t>
    </dgm:pt>
    <dgm:pt modelId="{57F1219F-2A14-4930-8540-247F6DDDF550}">
      <dgm:prSet/>
      <dgm:spPr/>
      <dgm:t>
        <a:bodyPr/>
        <a:lstStyle/>
        <a:p>
          <a:r>
            <a:rPr lang="en-US" b="0" i="0"/>
            <a:t>React for a Responsive Web Front-End Development</a:t>
          </a:r>
          <a:endParaRPr lang="en-US"/>
        </a:p>
      </dgm:t>
    </dgm:pt>
    <dgm:pt modelId="{08BC2359-DEFF-453F-B153-BC572E80DE4B}" type="parTrans" cxnId="{9EE98991-1792-47B1-8D7E-2FD11A6AD70F}">
      <dgm:prSet/>
      <dgm:spPr/>
      <dgm:t>
        <a:bodyPr/>
        <a:lstStyle/>
        <a:p>
          <a:endParaRPr lang="en-US"/>
        </a:p>
      </dgm:t>
    </dgm:pt>
    <dgm:pt modelId="{4004C15F-5576-4A23-BD7F-E32E8F45C21C}" type="sibTrans" cxnId="{9EE98991-1792-47B1-8D7E-2FD11A6AD70F}">
      <dgm:prSet/>
      <dgm:spPr/>
      <dgm:t>
        <a:bodyPr/>
        <a:lstStyle/>
        <a:p>
          <a:endParaRPr lang="en-US"/>
        </a:p>
      </dgm:t>
    </dgm:pt>
    <dgm:pt modelId="{CD0678D4-D363-4711-8D2C-D00AD67CADC2}">
      <dgm:prSet/>
      <dgm:spPr/>
      <dgm:t>
        <a:bodyPr/>
        <a:lstStyle/>
        <a:p>
          <a:r>
            <a:rPr lang="en-IN" b="0" i="0"/>
            <a:t>Angular Front-End Development</a:t>
          </a:r>
          <a:endParaRPr lang="en-US"/>
        </a:p>
      </dgm:t>
    </dgm:pt>
    <dgm:pt modelId="{3493265B-CCD2-4EEF-9C16-17F42705C604}" type="parTrans" cxnId="{916D7C31-016A-4E31-9D35-6436F935CC5B}">
      <dgm:prSet/>
      <dgm:spPr/>
      <dgm:t>
        <a:bodyPr/>
        <a:lstStyle/>
        <a:p>
          <a:endParaRPr lang="en-US"/>
        </a:p>
      </dgm:t>
    </dgm:pt>
    <dgm:pt modelId="{8D93E16B-DBF5-46B8-A31C-B6FF3CFC34D9}" type="sibTrans" cxnId="{916D7C31-016A-4E31-9D35-6436F935CC5B}">
      <dgm:prSet/>
      <dgm:spPr/>
      <dgm:t>
        <a:bodyPr/>
        <a:lstStyle/>
        <a:p>
          <a:endParaRPr lang="en-US"/>
        </a:p>
      </dgm:t>
    </dgm:pt>
    <dgm:pt modelId="{8C0D6A70-BE47-42DA-95C7-0156A37EA02B}">
      <dgm:prSet/>
      <dgm:spPr/>
      <dgm:t>
        <a:bodyPr/>
        <a:lstStyle/>
        <a:p>
          <a:r>
            <a:rPr lang="en-US" b="0" i="0"/>
            <a:t>Vue.js Web App Front-End Development</a:t>
          </a:r>
          <a:endParaRPr lang="en-US"/>
        </a:p>
      </dgm:t>
    </dgm:pt>
    <dgm:pt modelId="{E93EF92E-FF8D-4837-806B-5B2260E448B5}" type="parTrans" cxnId="{CD0463BE-B11B-4E2F-BA8A-DD405500E1E6}">
      <dgm:prSet/>
      <dgm:spPr/>
      <dgm:t>
        <a:bodyPr/>
        <a:lstStyle/>
        <a:p>
          <a:endParaRPr lang="en-US"/>
        </a:p>
      </dgm:t>
    </dgm:pt>
    <dgm:pt modelId="{D94FE561-318D-4B31-9BFC-7DBBA2ADC32E}" type="sibTrans" cxnId="{CD0463BE-B11B-4E2F-BA8A-DD405500E1E6}">
      <dgm:prSet/>
      <dgm:spPr/>
      <dgm:t>
        <a:bodyPr/>
        <a:lstStyle/>
        <a:p>
          <a:endParaRPr lang="en-US"/>
        </a:p>
      </dgm:t>
    </dgm:pt>
    <dgm:pt modelId="{CBE553DB-2323-46D5-820B-C6E98641900B}">
      <dgm:prSet/>
      <dgm:spPr/>
      <dgm:t>
        <a:bodyPr/>
        <a:lstStyle/>
        <a:p>
          <a:r>
            <a:rPr lang="en-US" b="0" i="0"/>
            <a:t>Flutter for Cross-Platform Mobile and Web Front-End Development</a:t>
          </a:r>
          <a:endParaRPr lang="en-US"/>
        </a:p>
      </dgm:t>
    </dgm:pt>
    <dgm:pt modelId="{3BAAE28B-5FC4-4D51-84AF-9B1E8400C997}" type="parTrans" cxnId="{B4F309D9-29DE-49AE-B020-43A1EA8DEBF9}">
      <dgm:prSet/>
      <dgm:spPr/>
      <dgm:t>
        <a:bodyPr/>
        <a:lstStyle/>
        <a:p>
          <a:endParaRPr lang="en-US"/>
        </a:p>
      </dgm:t>
    </dgm:pt>
    <dgm:pt modelId="{C2752613-6AD6-4F23-A5E9-30F6993EDF81}" type="sibTrans" cxnId="{B4F309D9-29DE-49AE-B020-43A1EA8DEBF9}">
      <dgm:prSet/>
      <dgm:spPr/>
      <dgm:t>
        <a:bodyPr/>
        <a:lstStyle/>
        <a:p>
          <a:endParaRPr lang="en-US"/>
        </a:p>
      </dgm:t>
    </dgm:pt>
    <dgm:pt modelId="{02AF3F90-7F4F-4FD3-8C1D-B8A69C97FC9C}">
      <dgm:prSet/>
      <dgm:spPr/>
      <dgm:t>
        <a:bodyPr/>
        <a:lstStyle/>
        <a:p>
          <a:r>
            <a:rPr lang="en-US" b="0" i="0"/>
            <a:t>Ionic for Cross-Platform Front-End Development</a:t>
          </a:r>
          <a:endParaRPr lang="en-US"/>
        </a:p>
      </dgm:t>
    </dgm:pt>
    <dgm:pt modelId="{D42B4ECE-3DE5-479B-B39E-9BD091F34E29}" type="parTrans" cxnId="{84F8FD5D-F7D3-4558-831D-51625EADAE76}">
      <dgm:prSet/>
      <dgm:spPr/>
      <dgm:t>
        <a:bodyPr/>
        <a:lstStyle/>
        <a:p>
          <a:endParaRPr lang="en-US"/>
        </a:p>
      </dgm:t>
    </dgm:pt>
    <dgm:pt modelId="{1BDB96F2-B530-4A0C-8175-0F5C32AC2440}" type="sibTrans" cxnId="{84F8FD5D-F7D3-4558-831D-51625EADAE76}">
      <dgm:prSet/>
      <dgm:spPr/>
      <dgm:t>
        <a:bodyPr/>
        <a:lstStyle/>
        <a:p>
          <a:endParaRPr lang="en-US"/>
        </a:p>
      </dgm:t>
    </dgm:pt>
    <dgm:pt modelId="{E77881EC-55CD-45F6-9D90-81C3942DA1D9}">
      <dgm:prSet/>
      <dgm:spPr/>
      <dgm:t>
        <a:bodyPr/>
        <a:lstStyle/>
        <a:p>
          <a:r>
            <a:rPr lang="en-IN" b="0" i="0"/>
            <a:t>Bootstrap CSS Framework</a:t>
          </a:r>
          <a:endParaRPr lang="en-US"/>
        </a:p>
      </dgm:t>
    </dgm:pt>
    <dgm:pt modelId="{A6131DA3-BADD-4936-8AC7-6ED64EF2D135}" type="parTrans" cxnId="{DC349E11-DE46-4CD2-B621-B444D635BEEE}">
      <dgm:prSet/>
      <dgm:spPr/>
      <dgm:t>
        <a:bodyPr/>
        <a:lstStyle/>
        <a:p>
          <a:endParaRPr lang="en-US"/>
        </a:p>
      </dgm:t>
    </dgm:pt>
    <dgm:pt modelId="{A02210A2-7593-4D89-B169-C3A7BF0A5D0E}" type="sibTrans" cxnId="{DC349E11-DE46-4CD2-B621-B444D635BEEE}">
      <dgm:prSet/>
      <dgm:spPr/>
      <dgm:t>
        <a:bodyPr/>
        <a:lstStyle/>
        <a:p>
          <a:endParaRPr lang="en-US"/>
        </a:p>
      </dgm:t>
    </dgm:pt>
    <dgm:pt modelId="{78A5F234-F6F6-434C-AFD8-253546C72ABC}">
      <dgm:prSet/>
      <dgm:spPr/>
      <dgm:t>
        <a:bodyPr/>
        <a:lstStyle/>
        <a:p>
          <a:r>
            <a:rPr lang="en-US" b="0" i="0"/>
            <a:t>TypeScript for Web Front-End Development</a:t>
          </a:r>
          <a:endParaRPr lang="en-US"/>
        </a:p>
      </dgm:t>
    </dgm:pt>
    <dgm:pt modelId="{8815B909-7BA4-46E3-89F6-6205DB482D96}" type="parTrans" cxnId="{84EE9BD5-F8C9-48B5-AB86-B0ADD7384CC9}">
      <dgm:prSet/>
      <dgm:spPr/>
      <dgm:t>
        <a:bodyPr/>
        <a:lstStyle/>
        <a:p>
          <a:endParaRPr lang="en-US"/>
        </a:p>
      </dgm:t>
    </dgm:pt>
    <dgm:pt modelId="{47CEF214-0BE2-49F0-B422-2A6955F0D08D}" type="sibTrans" cxnId="{84EE9BD5-F8C9-48B5-AB86-B0ADD7384CC9}">
      <dgm:prSet/>
      <dgm:spPr/>
      <dgm:t>
        <a:bodyPr/>
        <a:lstStyle/>
        <a:p>
          <a:endParaRPr lang="en-US"/>
        </a:p>
      </dgm:t>
    </dgm:pt>
    <dgm:pt modelId="{B7A7B69C-CB4B-41C3-954B-3125AF7A11A8}">
      <dgm:prSet/>
      <dgm:spPr/>
      <dgm:t>
        <a:bodyPr/>
        <a:lstStyle/>
        <a:p>
          <a:r>
            <a:rPr lang="en-US" b="0" i="0"/>
            <a:t>React Native Cross-Platform Mobile Front-End Development</a:t>
          </a:r>
          <a:endParaRPr lang="en-US"/>
        </a:p>
      </dgm:t>
    </dgm:pt>
    <dgm:pt modelId="{F51A7B0B-C919-4FC4-91D7-A49B3D53F3E4}" type="parTrans" cxnId="{58808E55-EBD8-4C84-B447-5EFCEA3C04BC}">
      <dgm:prSet/>
      <dgm:spPr/>
      <dgm:t>
        <a:bodyPr/>
        <a:lstStyle/>
        <a:p>
          <a:endParaRPr lang="en-US"/>
        </a:p>
      </dgm:t>
    </dgm:pt>
    <dgm:pt modelId="{4D2BC1F3-EBBD-441D-B4AA-9A6D66BF4AB0}" type="sibTrans" cxnId="{58808E55-EBD8-4C84-B447-5EFCEA3C04BC}">
      <dgm:prSet/>
      <dgm:spPr/>
      <dgm:t>
        <a:bodyPr/>
        <a:lstStyle/>
        <a:p>
          <a:endParaRPr lang="en-US"/>
        </a:p>
      </dgm:t>
    </dgm:pt>
    <dgm:pt modelId="{B6282F35-FA7E-47B7-8349-F731E3ED2B3A}">
      <dgm:prSet/>
      <dgm:spPr/>
      <dgm:t>
        <a:bodyPr/>
        <a:lstStyle/>
        <a:p>
          <a:r>
            <a:rPr lang="en-US"/>
            <a:t>HTML, CSS, JavaScript</a:t>
          </a:r>
        </a:p>
      </dgm:t>
    </dgm:pt>
    <dgm:pt modelId="{794B0A17-7C9A-46DC-9D15-CBD2FCFC3CC0}" type="parTrans" cxnId="{31C24EF9-BDD8-4FF3-BF21-89FC9386F42C}">
      <dgm:prSet/>
      <dgm:spPr/>
      <dgm:t>
        <a:bodyPr/>
        <a:lstStyle/>
        <a:p>
          <a:endParaRPr lang="en-US"/>
        </a:p>
      </dgm:t>
    </dgm:pt>
    <dgm:pt modelId="{D504402D-601E-4A2E-97E9-4EAD6238C44E}" type="sibTrans" cxnId="{31C24EF9-BDD8-4FF3-BF21-89FC9386F42C}">
      <dgm:prSet/>
      <dgm:spPr/>
      <dgm:t>
        <a:bodyPr/>
        <a:lstStyle/>
        <a:p>
          <a:endParaRPr lang="en-US"/>
        </a:p>
      </dgm:t>
    </dgm:pt>
    <dgm:pt modelId="{3979F770-B8A7-4B52-8057-15B48B32D362}" type="pres">
      <dgm:prSet presAssocID="{5BB24F5E-3300-4559-AA87-61FB45263C57}" presName="diagram" presStyleCnt="0">
        <dgm:presLayoutVars>
          <dgm:dir/>
          <dgm:resizeHandles val="exact"/>
        </dgm:presLayoutVars>
      </dgm:prSet>
      <dgm:spPr/>
    </dgm:pt>
    <dgm:pt modelId="{B91407A6-EA98-4817-AB98-D0439177CBE7}" type="pres">
      <dgm:prSet presAssocID="{57F1219F-2A14-4930-8540-247F6DDDF550}" presName="node" presStyleLbl="node1" presStyleIdx="0" presStyleCnt="9">
        <dgm:presLayoutVars>
          <dgm:bulletEnabled val="1"/>
        </dgm:presLayoutVars>
      </dgm:prSet>
      <dgm:spPr/>
    </dgm:pt>
    <dgm:pt modelId="{AAB46E35-F01A-46B0-B402-B2EA9D31ADC9}" type="pres">
      <dgm:prSet presAssocID="{4004C15F-5576-4A23-BD7F-E32E8F45C21C}" presName="sibTrans" presStyleCnt="0"/>
      <dgm:spPr/>
    </dgm:pt>
    <dgm:pt modelId="{84288A86-1C7F-4783-9F81-45CD5B6E4DCB}" type="pres">
      <dgm:prSet presAssocID="{CD0678D4-D363-4711-8D2C-D00AD67CADC2}" presName="node" presStyleLbl="node1" presStyleIdx="1" presStyleCnt="9">
        <dgm:presLayoutVars>
          <dgm:bulletEnabled val="1"/>
        </dgm:presLayoutVars>
      </dgm:prSet>
      <dgm:spPr/>
    </dgm:pt>
    <dgm:pt modelId="{C8BA929D-776B-4F7C-978C-4EFC0C8D824A}" type="pres">
      <dgm:prSet presAssocID="{8D93E16B-DBF5-46B8-A31C-B6FF3CFC34D9}" presName="sibTrans" presStyleCnt="0"/>
      <dgm:spPr/>
    </dgm:pt>
    <dgm:pt modelId="{57FF8FFB-9B1F-4FAF-9CB8-54701FC60E90}" type="pres">
      <dgm:prSet presAssocID="{8C0D6A70-BE47-42DA-95C7-0156A37EA02B}" presName="node" presStyleLbl="node1" presStyleIdx="2" presStyleCnt="9">
        <dgm:presLayoutVars>
          <dgm:bulletEnabled val="1"/>
        </dgm:presLayoutVars>
      </dgm:prSet>
      <dgm:spPr/>
    </dgm:pt>
    <dgm:pt modelId="{DA0EA832-D8DD-40A2-A498-3D8880292D96}" type="pres">
      <dgm:prSet presAssocID="{D94FE561-318D-4B31-9BFC-7DBBA2ADC32E}" presName="sibTrans" presStyleCnt="0"/>
      <dgm:spPr/>
    </dgm:pt>
    <dgm:pt modelId="{89E8EFCD-2C07-4ACF-BD2A-36A77B2F8CE4}" type="pres">
      <dgm:prSet presAssocID="{CBE553DB-2323-46D5-820B-C6E98641900B}" presName="node" presStyleLbl="node1" presStyleIdx="3" presStyleCnt="9">
        <dgm:presLayoutVars>
          <dgm:bulletEnabled val="1"/>
        </dgm:presLayoutVars>
      </dgm:prSet>
      <dgm:spPr/>
    </dgm:pt>
    <dgm:pt modelId="{574BF1A2-98F9-4509-8106-9FF58BA23F77}" type="pres">
      <dgm:prSet presAssocID="{C2752613-6AD6-4F23-A5E9-30F6993EDF81}" presName="sibTrans" presStyleCnt="0"/>
      <dgm:spPr/>
    </dgm:pt>
    <dgm:pt modelId="{1A3CC917-1DFB-4E3C-A679-A77888F19458}" type="pres">
      <dgm:prSet presAssocID="{02AF3F90-7F4F-4FD3-8C1D-B8A69C97FC9C}" presName="node" presStyleLbl="node1" presStyleIdx="4" presStyleCnt="9">
        <dgm:presLayoutVars>
          <dgm:bulletEnabled val="1"/>
        </dgm:presLayoutVars>
      </dgm:prSet>
      <dgm:spPr/>
    </dgm:pt>
    <dgm:pt modelId="{7433C93F-E2D7-472E-8BC9-34094C4675EE}" type="pres">
      <dgm:prSet presAssocID="{1BDB96F2-B530-4A0C-8175-0F5C32AC2440}" presName="sibTrans" presStyleCnt="0"/>
      <dgm:spPr/>
    </dgm:pt>
    <dgm:pt modelId="{DB69BBF6-26CB-425F-92F9-E4E6EE425CD3}" type="pres">
      <dgm:prSet presAssocID="{E77881EC-55CD-45F6-9D90-81C3942DA1D9}" presName="node" presStyleLbl="node1" presStyleIdx="5" presStyleCnt="9">
        <dgm:presLayoutVars>
          <dgm:bulletEnabled val="1"/>
        </dgm:presLayoutVars>
      </dgm:prSet>
      <dgm:spPr/>
    </dgm:pt>
    <dgm:pt modelId="{1460242E-B65F-41CA-929D-0B06D5692E85}" type="pres">
      <dgm:prSet presAssocID="{A02210A2-7593-4D89-B169-C3A7BF0A5D0E}" presName="sibTrans" presStyleCnt="0"/>
      <dgm:spPr/>
    </dgm:pt>
    <dgm:pt modelId="{4EC8B127-76CE-48AC-B332-810F0D27E933}" type="pres">
      <dgm:prSet presAssocID="{78A5F234-F6F6-434C-AFD8-253546C72ABC}" presName="node" presStyleLbl="node1" presStyleIdx="6" presStyleCnt="9">
        <dgm:presLayoutVars>
          <dgm:bulletEnabled val="1"/>
        </dgm:presLayoutVars>
      </dgm:prSet>
      <dgm:spPr/>
    </dgm:pt>
    <dgm:pt modelId="{68C806CB-5265-4530-8A3C-C275A4CF3DC2}" type="pres">
      <dgm:prSet presAssocID="{47CEF214-0BE2-49F0-B422-2A6955F0D08D}" presName="sibTrans" presStyleCnt="0"/>
      <dgm:spPr/>
    </dgm:pt>
    <dgm:pt modelId="{7EECA2A6-541A-491F-A87E-1832C9B52B04}" type="pres">
      <dgm:prSet presAssocID="{B7A7B69C-CB4B-41C3-954B-3125AF7A11A8}" presName="node" presStyleLbl="node1" presStyleIdx="7" presStyleCnt="9">
        <dgm:presLayoutVars>
          <dgm:bulletEnabled val="1"/>
        </dgm:presLayoutVars>
      </dgm:prSet>
      <dgm:spPr/>
    </dgm:pt>
    <dgm:pt modelId="{4D6BFBB3-AD8C-4794-9BFC-1D7C44CDB345}" type="pres">
      <dgm:prSet presAssocID="{4D2BC1F3-EBBD-441D-B4AA-9A6D66BF4AB0}" presName="sibTrans" presStyleCnt="0"/>
      <dgm:spPr/>
    </dgm:pt>
    <dgm:pt modelId="{75F12DD3-C2D4-4F09-8818-F1EF8AA4CCE7}" type="pres">
      <dgm:prSet presAssocID="{B6282F35-FA7E-47B7-8349-F731E3ED2B3A}" presName="node" presStyleLbl="node1" presStyleIdx="8" presStyleCnt="9">
        <dgm:presLayoutVars>
          <dgm:bulletEnabled val="1"/>
        </dgm:presLayoutVars>
      </dgm:prSet>
      <dgm:spPr/>
    </dgm:pt>
  </dgm:ptLst>
  <dgm:cxnLst>
    <dgm:cxn modelId="{DC349E11-DE46-4CD2-B621-B444D635BEEE}" srcId="{5BB24F5E-3300-4559-AA87-61FB45263C57}" destId="{E77881EC-55CD-45F6-9D90-81C3942DA1D9}" srcOrd="5" destOrd="0" parTransId="{A6131DA3-BADD-4936-8AC7-6ED64EF2D135}" sibTransId="{A02210A2-7593-4D89-B169-C3A7BF0A5D0E}"/>
    <dgm:cxn modelId="{F7EE8F16-104F-4110-B31C-397F8E981FFD}" type="presOf" srcId="{78A5F234-F6F6-434C-AFD8-253546C72ABC}" destId="{4EC8B127-76CE-48AC-B332-810F0D27E933}" srcOrd="0" destOrd="0" presId="urn:microsoft.com/office/officeart/2005/8/layout/default"/>
    <dgm:cxn modelId="{F988A416-E761-4F70-8731-776FCFFD5AF2}" type="presOf" srcId="{57F1219F-2A14-4930-8540-247F6DDDF550}" destId="{B91407A6-EA98-4817-AB98-D0439177CBE7}" srcOrd="0" destOrd="0" presId="urn:microsoft.com/office/officeart/2005/8/layout/default"/>
    <dgm:cxn modelId="{916D7C31-016A-4E31-9D35-6436F935CC5B}" srcId="{5BB24F5E-3300-4559-AA87-61FB45263C57}" destId="{CD0678D4-D363-4711-8D2C-D00AD67CADC2}" srcOrd="1" destOrd="0" parTransId="{3493265B-CCD2-4EEF-9C16-17F42705C604}" sibTransId="{8D93E16B-DBF5-46B8-A31C-B6FF3CFC34D9}"/>
    <dgm:cxn modelId="{84F8FD5D-F7D3-4558-831D-51625EADAE76}" srcId="{5BB24F5E-3300-4559-AA87-61FB45263C57}" destId="{02AF3F90-7F4F-4FD3-8C1D-B8A69C97FC9C}" srcOrd="4" destOrd="0" parTransId="{D42B4ECE-3DE5-479B-B39E-9BD091F34E29}" sibTransId="{1BDB96F2-B530-4A0C-8175-0F5C32AC2440}"/>
    <dgm:cxn modelId="{58808E55-EBD8-4C84-B447-5EFCEA3C04BC}" srcId="{5BB24F5E-3300-4559-AA87-61FB45263C57}" destId="{B7A7B69C-CB4B-41C3-954B-3125AF7A11A8}" srcOrd="7" destOrd="0" parTransId="{F51A7B0B-C919-4FC4-91D7-A49B3D53F3E4}" sibTransId="{4D2BC1F3-EBBD-441D-B4AA-9A6D66BF4AB0}"/>
    <dgm:cxn modelId="{01F64E81-0669-46E1-AC85-DCEA0523B191}" type="presOf" srcId="{B7A7B69C-CB4B-41C3-954B-3125AF7A11A8}" destId="{7EECA2A6-541A-491F-A87E-1832C9B52B04}" srcOrd="0" destOrd="0" presId="urn:microsoft.com/office/officeart/2005/8/layout/default"/>
    <dgm:cxn modelId="{E041F583-16A1-49FA-8242-DB4B00D72FBC}" type="presOf" srcId="{CD0678D4-D363-4711-8D2C-D00AD67CADC2}" destId="{84288A86-1C7F-4783-9F81-45CD5B6E4DCB}" srcOrd="0" destOrd="0" presId="urn:microsoft.com/office/officeart/2005/8/layout/default"/>
    <dgm:cxn modelId="{9EE98991-1792-47B1-8D7E-2FD11A6AD70F}" srcId="{5BB24F5E-3300-4559-AA87-61FB45263C57}" destId="{57F1219F-2A14-4930-8540-247F6DDDF550}" srcOrd="0" destOrd="0" parTransId="{08BC2359-DEFF-453F-B153-BC572E80DE4B}" sibTransId="{4004C15F-5576-4A23-BD7F-E32E8F45C21C}"/>
    <dgm:cxn modelId="{2A10F2A7-5BF3-45C3-B997-A8844ADCBC41}" type="presOf" srcId="{B6282F35-FA7E-47B7-8349-F731E3ED2B3A}" destId="{75F12DD3-C2D4-4F09-8818-F1EF8AA4CCE7}" srcOrd="0" destOrd="0" presId="urn:microsoft.com/office/officeart/2005/8/layout/default"/>
    <dgm:cxn modelId="{8900B9B4-1033-4D29-A5D3-805466F07932}" type="presOf" srcId="{8C0D6A70-BE47-42DA-95C7-0156A37EA02B}" destId="{57FF8FFB-9B1F-4FAF-9CB8-54701FC60E90}" srcOrd="0" destOrd="0" presId="urn:microsoft.com/office/officeart/2005/8/layout/default"/>
    <dgm:cxn modelId="{CD0463BE-B11B-4E2F-BA8A-DD405500E1E6}" srcId="{5BB24F5E-3300-4559-AA87-61FB45263C57}" destId="{8C0D6A70-BE47-42DA-95C7-0156A37EA02B}" srcOrd="2" destOrd="0" parTransId="{E93EF92E-FF8D-4837-806B-5B2260E448B5}" sibTransId="{D94FE561-318D-4B31-9BFC-7DBBA2ADC32E}"/>
    <dgm:cxn modelId="{1B8AFCC9-B6E3-433F-9691-C78CE9BA477A}" type="presOf" srcId="{5BB24F5E-3300-4559-AA87-61FB45263C57}" destId="{3979F770-B8A7-4B52-8057-15B48B32D362}" srcOrd="0" destOrd="0" presId="urn:microsoft.com/office/officeart/2005/8/layout/default"/>
    <dgm:cxn modelId="{31F013D3-4CFE-43AF-A698-9E1F5DCE03B5}" type="presOf" srcId="{CBE553DB-2323-46D5-820B-C6E98641900B}" destId="{89E8EFCD-2C07-4ACF-BD2A-36A77B2F8CE4}" srcOrd="0" destOrd="0" presId="urn:microsoft.com/office/officeart/2005/8/layout/default"/>
    <dgm:cxn modelId="{84EE9BD5-F8C9-48B5-AB86-B0ADD7384CC9}" srcId="{5BB24F5E-3300-4559-AA87-61FB45263C57}" destId="{78A5F234-F6F6-434C-AFD8-253546C72ABC}" srcOrd="6" destOrd="0" parTransId="{8815B909-7BA4-46E3-89F6-6205DB482D96}" sibTransId="{47CEF214-0BE2-49F0-B422-2A6955F0D08D}"/>
    <dgm:cxn modelId="{B4F309D9-29DE-49AE-B020-43A1EA8DEBF9}" srcId="{5BB24F5E-3300-4559-AA87-61FB45263C57}" destId="{CBE553DB-2323-46D5-820B-C6E98641900B}" srcOrd="3" destOrd="0" parTransId="{3BAAE28B-5FC4-4D51-84AF-9B1E8400C997}" sibTransId="{C2752613-6AD6-4F23-A5E9-30F6993EDF81}"/>
    <dgm:cxn modelId="{C1BE12D9-B004-4C66-AA6D-AEC155D60FA6}" type="presOf" srcId="{E77881EC-55CD-45F6-9D90-81C3942DA1D9}" destId="{DB69BBF6-26CB-425F-92F9-E4E6EE425CD3}" srcOrd="0" destOrd="0" presId="urn:microsoft.com/office/officeart/2005/8/layout/default"/>
    <dgm:cxn modelId="{31C24EF9-BDD8-4FF3-BF21-89FC9386F42C}" srcId="{5BB24F5E-3300-4559-AA87-61FB45263C57}" destId="{B6282F35-FA7E-47B7-8349-F731E3ED2B3A}" srcOrd="8" destOrd="0" parTransId="{794B0A17-7C9A-46DC-9D15-CBD2FCFC3CC0}" sibTransId="{D504402D-601E-4A2E-97E9-4EAD6238C44E}"/>
    <dgm:cxn modelId="{75EC94FF-F7C1-408E-AC4C-816E8A390CFA}" type="presOf" srcId="{02AF3F90-7F4F-4FD3-8C1D-B8A69C97FC9C}" destId="{1A3CC917-1DFB-4E3C-A679-A77888F19458}" srcOrd="0" destOrd="0" presId="urn:microsoft.com/office/officeart/2005/8/layout/default"/>
    <dgm:cxn modelId="{299304DC-1174-4C52-8CDE-49118A3D5066}" type="presParOf" srcId="{3979F770-B8A7-4B52-8057-15B48B32D362}" destId="{B91407A6-EA98-4817-AB98-D0439177CBE7}" srcOrd="0" destOrd="0" presId="urn:microsoft.com/office/officeart/2005/8/layout/default"/>
    <dgm:cxn modelId="{FB8BD82B-B6BF-4D27-AE49-57DF4F2E1DC1}" type="presParOf" srcId="{3979F770-B8A7-4B52-8057-15B48B32D362}" destId="{AAB46E35-F01A-46B0-B402-B2EA9D31ADC9}" srcOrd="1" destOrd="0" presId="urn:microsoft.com/office/officeart/2005/8/layout/default"/>
    <dgm:cxn modelId="{F6E2FCFA-D9E5-49EF-A990-5C9A04FE443F}" type="presParOf" srcId="{3979F770-B8A7-4B52-8057-15B48B32D362}" destId="{84288A86-1C7F-4783-9F81-45CD5B6E4DCB}" srcOrd="2" destOrd="0" presId="urn:microsoft.com/office/officeart/2005/8/layout/default"/>
    <dgm:cxn modelId="{3C40705F-BE49-4772-8061-6BEEB0636F88}" type="presParOf" srcId="{3979F770-B8A7-4B52-8057-15B48B32D362}" destId="{C8BA929D-776B-4F7C-978C-4EFC0C8D824A}" srcOrd="3" destOrd="0" presId="urn:microsoft.com/office/officeart/2005/8/layout/default"/>
    <dgm:cxn modelId="{3194FE8A-8B23-4B73-8171-3DB7E68758A2}" type="presParOf" srcId="{3979F770-B8A7-4B52-8057-15B48B32D362}" destId="{57FF8FFB-9B1F-4FAF-9CB8-54701FC60E90}" srcOrd="4" destOrd="0" presId="urn:microsoft.com/office/officeart/2005/8/layout/default"/>
    <dgm:cxn modelId="{19909F9A-5E7A-46E0-BB03-808B4F1A9FCE}" type="presParOf" srcId="{3979F770-B8A7-4B52-8057-15B48B32D362}" destId="{DA0EA832-D8DD-40A2-A498-3D8880292D96}" srcOrd="5" destOrd="0" presId="urn:microsoft.com/office/officeart/2005/8/layout/default"/>
    <dgm:cxn modelId="{5A93E09A-B984-4779-B761-5412A4AB2EB3}" type="presParOf" srcId="{3979F770-B8A7-4B52-8057-15B48B32D362}" destId="{89E8EFCD-2C07-4ACF-BD2A-36A77B2F8CE4}" srcOrd="6" destOrd="0" presId="urn:microsoft.com/office/officeart/2005/8/layout/default"/>
    <dgm:cxn modelId="{0BB83E18-7C88-4306-8A99-89E9E0B70CB5}" type="presParOf" srcId="{3979F770-B8A7-4B52-8057-15B48B32D362}" destId="{574BF1A2-98F9-4509-8106-9FF58BA23F77}" srcOrd="7" destOrd="0" presId="urn:microsoft.com/office/officeart/2005/8/layout/default"/>
    <dgm:cxn modelId="{B5E568AF-A101-4E3B-91DA-8E8D6050BB6E}" type="presParOf" srcId="{3979F770-B8A7-4B52-8057-15B48B32D362}" destId="{1A3CC917-1DFB-4E3C-A679-A77888F19458}" srcOrd="8" destOrd="0" presId="urn:microsoft.com/office/officeart/2005/8/layout/default"/>
    <dgm:cxn modelId="{F070F1C1-3B19-4FBE-B50E-7D8598707281}" type="presParOf" srcId="{3979F770-B8A7-4B52-8057-15B48B32D362}" destId="{7433C93F-E2D7-472E-8BC9-34094C4675EE}" srcOrd="9" destOrd="0" presId="urn:microsoft.com/office/officeart/2005/8/layout/default"/>
    <dgm:cxn modelId="{4CDC1905-10F1-4E6F-A8FD-EADAD2B6D191}" type="presParOf" srcId="{3979F770-B8A7-4B52-8057-15B48B32D362}" destId="{DB69BBF6-26CB-425F-92F9-E4E6EE425CD3}" srcOrd="10" destOrd="0" presId="urn:microsoft.com/office/officeart/2005/8/layout/default"/>
    <dgm:cxn modelId="{55D67D4F-866A-44A1-ADFD-AFDBE40531B5}" type="presParOf" srcId="{3979F770-B8A7-4B52-8057-15B48B32D362}" destId="{1460242E-B65F-41CA-929D-0B06D5692E85}" srcOrd="11" destOrd="0" presId="urn:microsoft.com/office/officeart/2005/8/layout/default"/>
    <dgm:cxn modelId="{1AE0DF7A-2711-4332-9B67-F7F06785D3CE}" type="presParOf" srcId="{3979F770-B8A7-4B52-8057-15B48B32D362}" destId="{4EC8B127-76CE-48AC-B332-810F0D27E933}" srcOrd="12" destOrd="0" presId="urn:microsoft.com/office/officeart/2005/8/layout/default"/>
    <dgm:cxn modelId="{EEE48E60-FE5E-4FEF-BD27-478AA801B68A}" type="presParOf" srcId="{3979F770-B8A7-4B52-8057-15B48B32D362}" destId="{68C806CB-5265-4530-8A3C-C275A4CF3DC2}" srcOrd="13" destOrd="0" presId="urn:microsoft.com/office/officeart/2005/8/layout/default"/>
    <dgm:cxn modelId="{1E906270-266B-468C-917E-DAB9F8D3D00F}" type="presParOf" srcId="{3979F770-B8A7-4B52-8057-15B48B32D362}" destId="{7EECA2A6-541A-491F-A87E-1832C9B52B04}" srcOrd="14" destOrd="0" presId="urn:microsoft.com/office/officeart/2005/8/layout/default"/>
    <dgm:cxn modelId="{63B8E419-AAB3-42F4-A3D0-FA884D627FCB}" type="presParOf" srcId="{3979F770-B8A7-4B52-8057-15B48B32D362}" destId="{4D6BFBB3-AD8C-4794-9BFC-1D7C44CDB345}" srcOrd="15" destOrd="0" presId="urn:microsoft.com/office/officeart/2005/8/layout/default"/>
    <dgm:cxn modelId="{EFCD6E29-5CEF-45AF-8287-625F1B846B8C}" type="presParOf" srcId="{3979F770-B8A7-4B52-8057-15B48B32D362}" destId="{75F12DD3-C2D4-4F09-8818-F1EF8AA4CCE7}" srcOrd="1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0C08E85-BAEA-4EDC-B323-1B78A00AE73C}" type="doc">
      <dgm:prSet loTypeId="urn:microsoft.com/office/officeart/2005/8/layout/vList2" loCatId="list" qsTypeId="urn:microsoft.com/office/officeart/2005/8/quickstyle/simple4" qsCatId="simple" csTypeId="urn:microsoft.com/office/officeart/2005/8/colors/accent1_2" csCatId="accent1"/>
      <dgm:spPr/>
      <dgm:t>
        <a:bodyPr/>
        <a:lstStyle/>
        <a:p>
          <a:endParaRPr lang="en-US"/>
        </a:p>
      </dgm:t>
    </dgm:pt>
    <dgm:pt modelId="{19B94FCF-2642-4587-A7C2-8CD7921E107A}">
      <dgm:prSet/>
      <dgm:spPr/>
      <dgm:t>
        <a:bodyPr/>
        <a:lstStyle/>
        <a:p>
          <a:r>
            <a:rPr lang="en-US" b="0" i="0"/>
            <a:t>Web Development Languages</a:t>
          </a:r>
          <a:endParaRPr lang="en-US"/>
        </a:p>
      </dgm:t>
    </dgm:pt>
    <dgm:pt modelId="{A2B2C074-C4C6-402A-9E09-495E51885642}" type="parTrans" cxnId="{CB00F315-FD13-4AE4-AE3F-87DDA3410A09}">
      <dgm:prSet/>
      <dgm:spPr/>
      <dgm:t>
        <a:bodyPr/>
        <a:lstStyle/>
        <a:p>
          <a:endParaRPr lang="en-US"/>
        </a:p>
      </dgm:t>
    </dgm:pt>
    <dgm:pt modelId="{7557DDD5-94FD-48BD-AF6D-C2730BE82753}" type="sibTrans" cxnId="{CB00F315-FD13-4AE4-AE3F-87DDA3410A09}">
      <dgm:prSet/>
      <dgm:spPr/>
      <dgm:t>
        <a:bodyPr/>
        <a:lstStyle/>
        <a:p>
          <a:endParaRPr lang="en-US"/>
        </a:p>
      </dgm:t>
    </dgm:pt>
    <dgm:pt modelId="{174562AB-6754-4318-8ECC-5C4A2445F4BB}">
      <dgm:prSet/>
      <dgm:spPr/>
      <dgm:t>
        <a:bodyPr/>
        <a:lstStyle/>
        <a:p>
          <a:r>
            <a:rPr lang="en-US" b="0" i="0"/>
            <a:t>Database and Cache</a:t>
          </a:r>
          <a:endParaRPr lang="en-US"/>
        </a:p>
      </dgm:t>
    </dgm:pt>
    <dgm:pt modelId="{C8D0A8BA-E8E5-4645-80F3-B923CA9BE9BE}" type="parTrans" cxnId="{29600086-9827-43E6-B87C-7FDBE2DFDB1D}">
      <dgm:prSet/>
      <dgm:spPr/>
      <dgm:t>
        <a:bodyPr/>
        <a:lstStyle/>
        <a:p>
          <a:endParaRPr lang="en-US"/>
        </a:p>
      </dgm:t>
    </dgm:pt>
    <dgm:pt modelId="{CC3F8A54-2F6D-4F3F-A047-8EE3824B6B95}" type="sibTrans" cxnId="{29600086-9827-43E6-B87C-7FDBE2DFDB1D}">
      <dgm:prSet/>
      <dgm:spPr/>
      <dgm:t>
        <a:bodyPr/>
        <a:lstStyle/>
        <a:p>
          <a:endParaRPr lang="en-US"/>
        </a:p>
      </dgm:t>
    </dgm:pt>
    <dgm:pt modelId="{B1B319A6-A7E2-4C64-B3F8-69E40B4D040B}">
      <dgm:prSet/>
      <dgm:spPr/>
      <dgm:t>
        <a:bodyPr/>
        <a:lstStyle/>
        <a:p>
          <a:r>
            <a:rPr lang="en-US" b="0" i="0"/>
            <a:t>Server</a:t>
          </a:r>
          <a:endParaRPr lang="en-US"/>
        </a:p>
      </dgm:t>
    </dgm:pt>
    <dgm:pt modelId="{4EA78AE0-83DA-4142-A0F7-E2C889EF5323}" type="parTrans" cxnId="{B5666974-28D3-4446-B861-06514B7A8F94}">
      <dgm:prSet/>
      <dgm:spPr/>
      <dgm:t>
        <a:bodyPr/>
        <a:lstStyle/>
        <a:p>
          <a:endParaRPr lang="en-US"/>
        </a:p>
      </dgm:t>
    </dgm:pt>
    <dgm:pt modelId="{1C3676EB-D59B-4651-9669-B0F26A224AC9}" type="sibTrans" cxnId="{B5666974-28D3-4446-B861-06514B7A8F94}">
      <dgm:prSet/>
      <dgm:spPr/>
      <dgm:t>
        <a:bodyPr/>
        <a:lstStyle/>
        <a:p>
          <a:endParaRPr lang="en-US"/>
        </a:p>
      </dgm:t>
    </dgm:pt>
    <dgm:pt modelId="{0B3B0EF1-785A-4CC4-9995-1BACBBCA2BAC}">
      <dgm:prSet/>
      <dgm:spPr/>
      <dgm:t>
        <a:bodyPr/>
        <a:lstStyle/>
        <a:p>
          <a:r>
            <a:rPr lang="en-US" b="0" i="0"/>
            <a:t>API (REST &amp; SOAP)</a:t>
          </a:r>
          <a:endParaRPr lang="en-US"/>
        </a:p>
      </dgm:t>
    </dgm:pt>
    <dgm:pt modelId="{61304773-ACE6-4FDB-86B6-092156DFFE48}" type="parTrans" cxnId="{7D690161-F7A3-485E-A8B4-5F13E2EAB919}">
      <dgm:prSet/>
      <dgm:spPr/>
      <dgm:t>
        <a:bodyPr/>
        <a:lstStyle/>
        <a:p>
          <a:endParaRPr lang="en-US"/>
        </a:p>
      </dgm:t>
    </dgm:pt>
    <dgm:pt modelId="{89525DB1-BF10-4A59-A96B-9891E1E4B5ED}" type="sibTrans" cxnId="{7D690161-F7A3-485E-A8B4-5F13E2EAB919}">
      <dgm:prSet/>
      <dgm:spPr/>
      <dgm:t>
        <a:bodyPr/>
        <a:lstStyle/>
        <a:p>
          <a:endParaRPr lang="en-US"/>
        </a:p>
      </dgm:t>
    </dgm:pt>
    <dgm:pt modelId="{786D265B-59A4-4331-BBA4-BC8F4510470C}" type="pres">
      <dgm:prSet presAssocID="{40C08E85-BAEA-4EDC-B323-1B78A00AE73C}" presName="linear" presStyleCnt="0">
        <dgm:presLayoutVars>
          <dgm:animLvl val="lvl"/>
          <dgm:resizeHandles val="exact"/>
        </dgm:presLayoutVars>
      </dgm:prSet>
      <dgm:spPr/>
    </dgm:pt>
    <dgm:pt modelId="{13AA1D61-528B-45F1-A388-0FDB04F8958C}" type="pres">
      <dgm:prSet presAssocID="{19B94FCF-2642-4587-A7C2-8CD7921E107A}" presName="parentText" presStyleLbl="node1" presStyleIdx="0" presStyleCnt="4">
        <dgm:presLayoutVars>
          <dgm:chMax val="0"/>
          <dgm:bulletEnabled val="1"/>
        </dgm:presLayoutVars>
      </dgm:prSet>
      <dgm:spPr/>
    </dgm:pt>
    <dgm:pt modelId="{8715E0EC-B6B4-4625-ABD2-178C2E2997FC}" type="pres">
      <dgm:prSet presAssocID="{7557DDD5-94FD-48BD-AF6D-C2730BE82753}" presName="spacer" presStyleCnt="0"/>
      <dgm:spPr/>
    </dgm:pt>
    <dgm:pt modelId="{8EED1053-F86A-4CD2-8CBD-54B699741AD2}" type="pres">
      <dgm:prSet presAssocID="{174562AB-6754-4318-8ECC-5C4A2445F4BB}" presName="parentText" presStyleLbl="node1" presStyleIdx="1" presStyleCnt="4">
        <dgm:presLayoutVars>
          <dgm:chMax val="0"/>
          <dgm:bulletEnabled val="1"/>
        </dgm:presLayoutVars>
      </dgm:prSet>
      <dgm:spPr/>
    </dgm:pt>
    <dgm:pt modelId="{4CE5C2BF-8AA6-447A-9349-EAD4C21CDB35}" type="pres">
      <dgm:prSet presAssocID="{CC3F8A54-2F6D-4F3F-A047-8EE3824B6B95}" presName="spacer" presStyleCnt="0"/>
      <dgm:spPr/>
    </dgm:pt>
    <dgm:pt modelId="{934D68F3-E306-44B8-B1BA-056834EA9EF3}" type="pres">
      <dgm:prSet presAssocID="{B1B319A6-A7E2-4C64-B3F8-69E40B4D040B}" presName="parentText" presStyleLbl="node1" presStyleIdx="2" presStyleCnt="4">
        <dgm:presLayoutVars>
          <dgm:chMax val="0"/>
          <dgm:bulletEnabled val="1"/>
        </dgm:presLayoutVars>
      </dgm:prSet>
      <dgm:spPr/>
    </dgm:pt>
    <dgm:pt modelId="{010C142D-EEB8-4656-B13F-FC954888C893}" type="pres">
      <dgm:prSet presAssocID="{1C3676EB-D59B-4651-9669-B0F26A224AC9}" presName="spacer" presStyleCnt="0"/>
      <dgm:spPr/>
    </dgm:pt>
    <dgm:pt modelId="{46CE32B8-0982-42ED-A9DD-EF83E323072B}" type="pres">
      <dgm:prSet presAssocID="{0B3B0EF1-785A-4CC4-9995-1BACBBCA2BAC}" presName="parentText" presStyleLbl="node1" presStyleIdx="3" presStyleCnt="4">
        <dgm:presLayoutVars>
          <dgm:chMax val="0"/>
          <dgm:bulletEnabled val="1"/>
        </dgm:presLayoutVars>
      </dgm:prSet>
      <dgm:spPr/>
    </dgm:pt>
  </dgm:ptLst>
  <dgm:cxnLst>
    <dgm:cxn modelId="{CB00F315-FD13-4AE4-AE3F-87DDA3410A09}" srcId="{40C08E85-BAEA-4EDC-B323-1B78A00AE73C}" destId="{19B94FCF-2642-4587-A7C2-8CD7921E107A}" srcOrd="0" destOrd="0" parTransId="{A2B2C074-C4C6-402A-9E09-495E51885642}" sibTransId="{7557DDD5-94FD-48BD-AF6D-C2730BE82753}"/>
    <dgm:cxn modelId="{7D690161-F7A3-485E-A8B4-5F13E2EAB919}" srcId="{40C08E85-BAEA-4EDC-B323-1B78A00AE73C}" destId="{0B3B0EF1-785A-4CC4-9995-1BACBBCA2BAC}" srcOrd="3" destOrd="0" parTransId="{61304773-ACE6-4FDB-86B6-092156DFFE48}" sibTransId="{89525DB1-BF10-4A59-A96B-9891E1E4B5ED}"/>
    <dgm:cxn modelId="{CABB596A-19A9-449B-98B3-6EE30E511505}" type="presOf" srcId="{40C08E85-BAEA-4EDC-B323-1B78A00AE73C}" destId="{786D265B-59A4-4331-BBA4-BC8F4510470C}" srcOrd="0" destOrd="0" presId="urn:microsoft.com/office/officeart/2005/8/layout/vList2"/>
    <dgm:cxn modelId="{B5666974-28D3-4446-B861-06514B7A8F94}" srcId="{40C08E85-BAEA-4EDC-B323-1B78A00AE73C}" destId="{B1B319A6-A7E2-4C64-B3F8-69E40B4D040B}" srcOrd="2" destOrd="0" parTransId="{4EA78AE0-83DA-4142-A0F7-E2C889EF5323}" sibTransId="{1C3676EB-D59B-4651-9669-B0F26A224AC9}"/>
    <dgm:cxn modelId="{29600086-9827-43E6-B87C-7FDBE2DFDB1D}" srcId="{40C08E85-BAEA-4EDC-B323-1B78A00AE73C}" destId="{174562AB-6754-4318-8ECC-5C4A2445F4BB}" srcOrd="1" destOrd="0" parTransId="{C8D0A8BA-E8E5-4645-80F3-B923CA9BE9BE}" sibTransId="{CC3F8A54-2F6D-4F3F-A047-8EE3824B6B95}"/>
    <dgm:cxn modelId="{A7117591-6CD4-4D48-B27D-7E74FD4CB1EF}" type="presOf" srcId="{0B3B0EF1-785A-4CC4-9995-1BACBBCA2BAC}" destId="{46CE32B8-0982-42ED-A9DD-EF83E323072B}" srcOrd="0" destOrd="0" presId="urn:microsoft.com/office/officeart/2005/8/layout/vList2"/>
    <dgm:cxn modelId="{7E6784C3-AF42-4561-8C90-01AC98E0B811}" type="presOf" srcId="{174562AB-6754-4318-8ECC-5C4A2445F4BB}" destId="{8EED1053-F86A-4CD2-8CBD-54B699741AD2}" srcOrd="0" destOrd="0" presId="urn:microsoft.com/office/officeart/2005/8/layout/vList2"/>
    <dgm:cxn modelId="{F3DEA7D9-7F3B-4436-885A-2598CE309BC7}" type="presOf" srcId="{B1B319A6-A7E2-4C64-B3F8-69E40B4D040B}" destId="{934D68F3-E306-44B8-B1BA-056834EA9EF3}" srcOrd="0" destOrd="0" presId="urn:microsoft.com/office/officeart/2005/8/layout/vList2"/>
    <dgm:cxn modelId="{ED3B81F3-4FEB-49C3-877F-85E0BC542FEE}" type="presOf" srcId="{19B94FCF-2642-4587-A7C2-8CD7921E107A}" destId="{13AA1D61-528B-45F1-A388-0FDB04F8958C}" srcOrd="0" destOrd="0" presId="urn:microsoft.com/office/officeart/2005/8/layout/vList2"/>
    <dgm:cxn modelId="{D2419116-3082-4837-998C-951D026528FD}" type="presParOf" srcId="{786D265B-59A4-4331-BBA4-BC8F4510470C}" destId="{13AA1D61-528B-45F1-A388-0FDB04F8958C}" srcOrd="0" destOrd="0" presId="urn:microsoft.com/office/officeart/2005/8/layout/vList2"/>
    <dgm:cxn modelId="{C3B42412-F073-418C-A944-6FFEEFEE10D2}" type="presParOf" srcId="{786D265B-59A4-4331-BBA4-BC8F4510470C}" destId="{8715E0EC-B6B4-4625-ABD2-178C2E2997FC}" srcOrd="1" destOrd="0" presId="urn:microsoft.com/office/officeart/2005/8/layout/vList2"/>
    <dgm:cxn modelId="{2FE9C8F5-2985-4EEF-B7C5-664D05B70966}" type="presParOf" srcId="{786D265B-59A4-4331-BBA4-BC8F4510470C}" destId="{8EED1053-F86A-4CD2-8CBD-54B699741AD2}" srcOrd="2" destOrd="0" presId="urn:microsoft.com/office/officeart/2005/8/layout/vList2"/>
    <dgm:cxn modelId="{0AC51A9F-B29A-4F9C-B110-8684366C7B5F}" type="presParOf" srcId="{786D265B-59A4-4331-BBA4-BC8F4510470C}" destId="{4CE5C2BF-8AA6-447A-9349-EAD4C21CDB35}" srcOrd="3" destOrd="0" presId="urn:microsoft.com/office/officeart/2005/8/layout/vList2"/>
    <dgm:cxn modelId="{A336C785-1459-448E-816A-FDB380047295}" type="presParOf" srcId="{786D265B-59A4-4331-BBA4-BC8F4510470C}" destId="{934D68F3-E306-44B8-B1BA-056834EA9EF3}" srcOrd="4" destOrd="0" presId="urn:microsoft.com/office/officeart/2005/8/layout/vList2"/>
    <dgm:cxn modelId="{432DA05E-20E3-4D43-9528-E34A9BEDDDAE}" type="presParOf" srcId="{786D265B-59A4-4331-BBA4-BC8F4510470C}" destId="{010C142D-EEB8-4656-B13F-FC954888C893}" srcOrd="5" destOrd="0" presId="urn:microsoft.com/office/officeart/2005/8/layout/vList2"/>
    <dgm:cxn modelId="{F7C5D802-346C-4360-A21A-BCE5133D8D5C}" type="presParOf" srcId="{786D265B-59A4-4331-BBA4-BC8F4510470C}" destId="{46CE32B8-0982-42ED-A9DD-EF83E323072B}"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BB24F5E-3300-4559-AA87-61FB45263C57}"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57F1219F-2A14-4930-8540-247F6DDDF550}">
      <dgm:prSet/>
      <dgm:spPr/>
      <dgm:t>
        <a:bodyPr/>
        <a:lstStyle/>
        <a:p>
          <a:r>
            <a:rPr lang="en-US" b="0" i="0" dirty="0"/>
            <a:t>JavaScript</a:t>
          </a:r>
          <a:endParaRPr lang="en-US" dirty="0"/>
        </a:p>
      </dgm:t>
    </dgm:pt>
    <dgm:pt modelId="{08BC2359-DEFF-453F-B153-BC572E80DE4B}" type="parTrans" cxnId="{9EE98991-1792-47B1-8D7E-2FD11A6AD70F}">
      <dgm:prSet/>
      <dgm:spPr/>
      <dgm:t>
        <a:bodyPr/>
        <a:lstStyle/>
        <a:p>
          <a:endParaRPr lang="en-US"/>
        </a:p>
      </dgm:t>
    </dgm:pt>
    <dgm:pt modelId="{4004C15F-5576-4A23-BD7F-E32E8F45C21C}" type="sibTrans" cxnId="{9EE98991-1792-47B1-8D7E-2FD11A6AD70F}">
      <dgm:prSet/>
      <dgm:spPr/>
      <dgm:t>
        <a:bodyPr/>
        <a:lstStyle/>
        <a:p>
          <a:endParaRPr lang="en-US"/>
        </a:p>
      </dgm:t>
    </dgm:pt>
    <dgm:pt modelId="{CD0678D4-D363-4711-8D2C-D00AD67CADC2}">
      <dgm:prSet/>
      <dgm:spPr/>
      <dgm:t>
        <a:bodyPr/>
        <a:lstStyle/>
        <a:p>
          <a:r>
            <a:rPr lang="en-IN" b="0" i="0" dirty="0"/>
            <a:t>PHP</a:t>
          </a:r>
          <a:endParaRPr lang="en-US" dirty="0"/>
        </a:p>
      </dgm:t>
    </dgm:pt>
    <dgm:pt modelId="{3493265B-CCD2-4EEF-9C16-17F42705C604}" type="parTrans" cxnId="{916D7C31-016A-4E31-9D35-6436F935CC5B}">
      <dgm:prSet/>
      <dgm:spPr/>
      <dgm:t>
        <a:bodyPr/>
        <a:lstStyle/>
        <a:p>
          <a:endParaRPr lang="en-US"/>
        </a:p>
      </dgm:t>
    </dgm:pt>
    <dgm:pt modelId="{8D93E16B-DBF5-46B8-A31C-B6FF3CFC34D9}" type="sibTrans" cxnId="{916D7C31-016A-4E31-9D35-6436F935CC5B}">
      <dgm:prSet/>
      <dgm:spPr/>
      <dgm:t>
        <a:bodyPr/>
        <a:lstStyle/>
        <a:p>
          <a:endParaRPr lang="en-US"/>
        </a:p>
      </dgm:t>
    </dgm:pt>
    <dgm:pt modelId="{8C0D6A70-BE47-42DA-95C7-0156A37EA02B}">
      <dgm:prSet/>
      <dgm:spPr/>
      <dgm:t>
        <a:bodyPr/>
        <a:lstStyle/>
        <a:p>
          <a:r>
            <a:rPr lang="en-US" b="0" i="0" dirty="0"/>
            <a:t>Ruby</a:t>
          </a:r>
          <a:endParaRPr lang="en-US" dirty="0"/>
        </a:p>
      </dgm:t>
    </dgm:pt>
    <dgm:pt modelId="{E93EF92E-FF8D-4837-806B-5B2260E448B5}" type="parTrans" cxnId="{CD0463BE-B11B-4E2F-BA8A-DD405500E1E6}">
      <dgm:prSet/>
      <dgm:spPr/>
      <dgm:t>
        <a:bodyPr/>
        <a:lstStyle/>
        <a:p>
          <a:endParaRPr lang="en-US"/>
        </a:p>
      </dgm:t>
    </dgm:pt>
    <dgm:pt modelId="{D94FE561-318D-4B31-9BFC-7DBBA2ADC32E}" type="sibTrans" cxnId="{CD0463BE-B11B-4E2F-BA8A-DD405500E1E6}">
      <dgm:prSet/>
      <dgm:spPr/>
      <dgm:t>
        <a:bodyPr/>
        <a:lstStyle/>
        <a:p>
          <a:endParaRPr lang="en-US"/>
        </a:p>
      </dgm:t>
    </dgm:pt>
    <dgm:pt modelId="{CBE553DB-2323-46D5-820B-C6E98641900B}">
      <dgm:prSet/>
      <dgm:spPr/>
      <dgm:t>
        <a:bodyPr/>
        <a:lstStyle/>
        <a:p>
          <a:r>
            <a:rPr lang="en-US" b="0" i="0" dirty="0"/>
            <a:t>Java</a:t>
          </a:r>
          <a:endParaRPr lang="en-US" dirty="0"/>
        </a:p>
      </dgm:t>
    </dgm:pt>
    <dgm:pt modelId="{3BAAE28B-5FC4-4D51-84AF-9B1E8400C997}" type="parTrans" cxnId="{B4F309D9-29DE-49AE-B020-43A1EA8DEBF9}">
      <dgm:prSet/>
      <dgm:spPr/>
      <dgm:t>
        <a:bodyPr/>
        <a:lstStyle/>
        <a:p>
          <a:endParaRPr lang="en-US"/>
        </a:p>
      </dgm:t>
    </dgm:pt>
    <dgm:pt modelId="{C2752613-6AD6-4F23-A5E9-30F6993EDF81}" type="sibTrans" cxnId="{B4F309D9-29DE-49AE-B020-43A1EA8DEBF9}">
      <dgm:prSet/>
      <dgm:spPr/>
      <dgm:t>
        <a:bodyPr/>
        <a:lstStyle/>
        <a:p>
          <a:endParaRPr lang="en-US"/>
        </a:p>
      </dgm:t>
    </dgm:pt>
    <dgm:pt modelId="{02AF3F90-7F4F-4FD3-8C1D-B8A69C97FC9C}">
      <dgm:prSet/>
      <dgm:spPr/>
      <dgm:t>
        <a:bodyPr/>
        <a:lstStyle/>
        <a:p>
          <a:r>
            <a:rPr lang="en-US" b="0" i="0" dirty="0"/>
            <a:t>C#(.NET)</a:t>
          </a:r>
          <a:endParaRPr lang="en-US" dirty="0"/>
        </a:p>
      </dgm:t>
    </dgm:pt>
    <dgm:pt modelId="{D42B4ECE-3DE5-479B-B39E-9BD091F34E29}" type="parTrans" cxnId="{84F8FD5D-F7D3-4558-831D-51625EADAE76}">
      <dgm:prSet/>
      <dgm:spPr/>
      <dgm:t>
        <a:bodyPr/>
        <a:lstStyle/>
        <a:p>
          <a:endParaRPr lang="en-US"/>
        </a:p>
      </dgm:t>
    </dgm:pt>
    <dgm:pt modelId="{1BDB96F2-B530-4A0C-8175-0F5C32AC2440}" type="sibTrans" cxnId="{84F8FD5D-F7D3-4558-831D-51625EADAE76}">
      <dgm:prSet/>
      <dgm:spPr/>
      <dgm:t>
        <a:bodyPr/>
        <a:lstStyle/>
        <a:p>
          <a:endParaRPr lang="en-US"/>
        </a:p>
      </dgm:t>
    </dgm:pt>
    <dgm:pt modelId="{E77881EC-55CD-45F6-9D90-81C3942DA1D9}">
      <dgm:prSet/>
      <dgm:spPr/>
      <dgm:t>
        <a:bodyPr/>
        <a:lstStyle/>
        <a:p>
          <a:r>
            <a:rPr lang="en-IN" b="0" i="0" dirty="0"/>
            <a:t>C++</a:t>
          </a:r>
          <a:endParaRPr lang="en-US" dirty="0"/>
        </a:p>
      </dgm:t>
    </dgm:pt>
    <dgm:pt modelId="{A6131DA3-BADD-4936-8AC7-6ED64EF2D135}" type="parTrans" cxnId="{DC349E11-DE46-4CD2-B621-B444D635BEEE}">
      <dgm:prSet/>
      <dgm:spPr/>
      <dgm:t>
        <a:bodyPr/>
        <a:lstStyle/>
        <a:p>
          <a:endParaRPr lang="en-US"/>
        </a:p>
      </dgm:t>
    </dgm:pt>
    <dgm:pt modelId="{A02210A2-7593-4D89-B169-C3A7BF0A5D0E}" type="sibTrans" cxnId="{DC349E11-DE46-4CD2-B621-B444D635BEEE}">
      <dgm:prSet/>
      <dgm:spPr/>
      <dgm:t>
        <a:bodyPr/>
        <a:lstStyle/>
        <a:p>
          <a:endParaRPr lang="en-US"/>
        </a:p>
      </dgm:t>
    </dgm:pt>
    <dgm:pt modelId="{78A5F234-F6F6-434C-AFD8-253546C72ABC}">
      <dgm:prSet/>
      <dgm:spPr/>
      <dgm:t>
        <a:bodyPr/>
        <a:lstStyle/>
        <a:p>
          <a:r>
            <a:rPr lang="en-US" b="0" i="0" dirty="0"/>
            <a:t>C</a:t>
          </a:r>
          <a:endParaRPr lang="en-US" dirty="0"/>
        </a:p>
      </dgm:t>
    </dgm:pt>
    <dgm:pt modelId="{8815B909-7BA4-46E3-89F6-6205DB482D96}" type="parTrans" cxnId="{84EE9BD5-F8C9-48B5-AB86-B0ADD7384CC9}">
      <dgm:prSet/>
      <dgm:spPr/>
      <dgm:t>
        <a:bodyPr/>
        <a:lstStyle/>
        <a:p>
          <a:endParaRPr lang="en-US"/>
        </a:p>
      </dgm:t>
    </dgm:pt>
    <dgm:pt modelId="{47CEF214-0BE2-49F0-B422-2A6955F0D08D}" type="sibTrans" cxnId="{84EE9BD5-F8C9-48B5-AB86-B0ADD7384CC9}">
      <dgm:prSet/>
      <dgm:spPr/>
      <dgm:t>
        <a:bodyPr/>
        <a:lstStyle/>
        <a:p>
          <a:endParaRPr lang="en-US"/>
        </a:p>
      </dgm:t>
    </dgm:pt>
    <dgm:pt modelId="{B7A7B69C-CB4B-41C3-954B-3125AF7A11A8}">
      <dgm:prSet/>
      <dgm:spPr/>
      <dgm:t>
        <a:bodyPr/>
        <a:lstStyle/>
        <a:p>
          <a:r>
            <a:rPr lang="en-US" b="0" i="0" dirty="0"/>
            <a:t>Scala</a:t>
          </a:r>
          <a:endParaRPr lang="en-US" dirty="0"/>
        </a:p>
      </dgm:t>
    </dgm:pt>
    <dgm:pt modelId="{F51A7B0B-C919-4FC4-91D7-A49B3D53F3E4}" type="parTrans" cxnId="{58808E55-EBD8-4C84-B447-5EFCEA3C04BC}">
      <dgm:prSet/>
      <dgm:spPr/>
      <dgm:t>
        <a:bodyPr/>
        <a:lstStyle/>
        <a:p>
          <a:endParaRPr lang="en-US"/>
        </a:p>
      </dgm:t>
    </dgm:pt>
    <dgm:pt modelId="{4D2BC1F3-EBBD-441D-B4AA-9A6D66BF4AB0}" type="sibTrans" cxnId="{58808E55-EBD8-4C84-B447-5EFCEA3C04BC}">
      <dgm:prSet/>
      <dgm:spPr/>
      <dgm:t>
        <a:bodyPr/>
        <a:lstStyle/>
        <a:p>
          <a:endParaRPr lang="en-US"/>
        </a:p>
      </dgm:t>
    </dgm:pt>
    <dgm:pt modelId="{B6282F35-FA7E-47B7-8349-F731E3ED2B3A}">
      <dgm:prSet/>
      <dgm:spPr/>
      <dgm:t>
        <a:bodyPr/>
        <a:lstStyle/>
        <a:p>
          <a:r>
            <a:rPr lang="en-US" dirty="0"/>
            <a:t>Golang</a:t>
          </a:r>
        </a:p>
      </dgm:t>
    </dgm:pt>
    <dgm:pt modelId="{794B0A17-7C9A-46DC-9D15-CBD2FCFC3CC0}" type="parTrans" cxnId="{31C24EF9-BDD8-4FF3-BF21-89FC9386F42C}">
      <dgm:prSet/>
      <dgm:spPr/>
      <dgm:t>
        <a:bodyPr/>
        <a:lstStyle/>
        <a:p>
          <a:endParaRPr lang="en-US"/>
        </a:p>
      </dgm:t>
    </dgm:pt>
    <dgm:pt modelId="{D504402D-601E-4A2E-97E9-4EAD6238C44E}" type="sibTrans" cxnId="{31C24EF9-BDD8-4FF3-BF21-89FC9386F42C}">
      <dgm:prSet/>
      <dgm:spPr/>
      <dgm:t>
        <a:bodyPr/>
        <a:lstStyle/>
        <a:p>
          <a:endParaRPr lang="en-US"/>
        </a:p>
      </dgm:t>
    </dgm:pt>
    <dgm:pt modelId="{3979F770-B8A7-4B52-8057-15B48B32D362}" type="pres">
      <dgm:prSet presAssocID="{5BB24F5E-3300-4559-AA87-61FB45263C57}" presName="diagram" presStyleCnt="0">
        <dgm:presLayoutVars>
          <dgm:dir/>
          <dgm:resizeHandles val="exact"/>
        </dgm:presLayoutVars>
      </dgm:prSet>
      <dgm:spPr/>
    </dgm:pt>
    <dgm:pt modelId="{B91407A6-EA98-4817-AB98-D0439177CBE7}" type="pres">
      <dgm:prSet presAssocID="{57F1219F-2A14-4930-8540-247F6DDDF550}" presName="node" presStyleLbl="node1" presStyleIdx="0" presStyleCnt="9">
        <dgm:presLayoutVars>
          <dgm:bulletEnabled val="1"/>
        </dgm:presLayoutVars>
      </dgm:prSet>
      <dgm:spPr/>
    </dgm:pt>
    <dgm:pt modelId="{AAB46E35-F01A-46B0-B402-B2EA9D31ADC9}" type="pres">
      <dgm:prSet presAssocID="{4004C15F-5576-4A23-BD7F-E32E8F45C21C}" presName="sibTrans" presStyleCnt="0"/>
      <dgm:spPr/>
    </dgm:pt>
    <dgm:pt modelId="{84288A86-1C7F-4783-9F81-45CD5B6E4DCB}" type="pres">
      <dgm:prSet presAssocID="{CD0678D4-D363-4711-8D2C-D00AD67CADC2}" presName="node" presStyleLbl="node1" presStyleIdx="1" presStyleCnt="9">
        <dgm:presLayoutVars>
          <dgm:bulletEnabled val="1"/>
        </dgm:presLayoutVars>
      </dgm:prSet>
      <dgm:spPr/>
    </dgm:pt>
    <dgm:pt modelId="{C8BA929D-776B-4F7C-978C-4EFC0C8D824A}" type="pres">
      <dgm:prSet presAssocID="{8D93E16B-DBF5-46B8-A31C-B6FF3CFC34D9}" presName="sibTrans" presStyleCnt="0"/>
      <dgm:spPr/>
    </dgm:pt>
    <dgm:pt modelId="{57FF8FFB-9B1F-4FAF-9CB8-54701FC60E90}" type="pres">
      <dgm:prSet presAssocID="{8C0D6A70-BE47-42DA-95C7-0156A37EA02B}" presName="node" presStyleLbl="node1" presStyleIdx="2" presStyleCnt="9">
        <dgm:presLayoutVars>
          <dgm:bulletEnabled val="1"/>
        </dgm:presLayoutVars>
      </dgm:prSet>
      <dgm:spPr/>
    </dgm:pt>
    <dgm:pt modelId="{DA0EA832-D8DD-40A2-A498-3D8880292D96}" type="pres">
      <dgm:prSet presAssocID="{D94FE561-318D-4B31-9BFC-7DBBA2ADC32E}" presName="sibTrans" presStyleCnt="0"/>
      <dgm:spPr/>
    </dgm:pt>
    <dgm:pt modelId="{89E8EFCD-2C07-4ACF-BD2A-36A77B2F8CE4}" type="pres">
      <dgm:prSet presAssocID="{CBE553DB-2323-46D5-820B-C6E98641900B}" presName="node" presStyleLbl="node1" presStyleIdx="3" presStyleCnt="9">
        <dgm:presLayoutVars>
          <dgm:bulletEnabled val="1"/>
        </dgm:presLayoutVars>
      </dgm:prSet>
      <dgm:spPr/>
    </dgm:pt>
    <dgm:pt modelId="{574BF1A2-98F9-4509-8106-9FF58BA23F77}" type="pres">
      <dgm:prSet presAssocID="{C2752613-6AD6-4F23-A5E9-30F6993EDF81}" presName="sibTrans" presStyleCnt="0"/>
      <dgm:spPr/>
    </dgm:pt>
    <dgm:pt modelId="{1A3CC917-1DFB-4E3C-A679-A77888F19458}" type="pres">
      <dgm:prSet presAssocID="{02AF3F90-7F4F-4FD3-8C1D-B8A69C97FC9C}" presName="node" presStyleLbl="node1" presStyleIdx="4" presStyleCnt="9">
        <dgm:presLayoutVars>
          <dgm:bulletEnabled val="1"/>
        </dgm:presLayoutVars>
      </dgm:prSet>
      <dgm:spPr/>
    </dgm:pt>
    <dgm:pt modelId="{7433C93F-E2D7-472E-8BC9-34094C4675EE}" type="pres">
      <dgm:prSet presAssocID="{1BDB96F2-B530-4A0C-8175-0F5C32AC2440}" presName="sibTrans" presStyleCnt="0"/>
      <dgm:spPr/>
    </dgm:pt>
    <dgm:pt modelId="{DB69BBF6-26CB-425F-92F9-E4E6EE425CD3}" type="pres">
      <dgm:prSet presAssocID="{E77881EC-55CD-45F6-9D90-81C3942DA1D9}" presName="node" presStyleLbl="node1" presStyleIdx="5" presStyleCnt="9">
        <dgm:presLayoutVars>
          <dgm:bulletEnabled val="1"/>
        </dgm:presLayoutVars>
      </dgm:prSet>
      <dgm:spPr/>
    </dgm:pt>
    <dgm:pt modelId="{1460242E-B65F-41CA-929D-0B06D5692E85}" type="pres">
      <dgm:prSet presAssocID="{A02210A2-7593-4D89-B169-C3A7BF0A5D0E}" presName="sibTrans" presStyleCnt="0"/>
      <dgm:spPr/>
    </dgm:pt>
    <dgm:pt modelId="{4EC8B127-76CE-48AC-B332-810F0D27E933}" type="pres">
      <dgm:prSet presAssocID="{78A5F234-F6F6-434C-AFD8-253546C72ABC}" presName="node" presStyleLbl="node1" presStyleIdx="6" presStyleCnt="9">
        <dgm:presLayoutVars>
          <dgm:bulletEnabled val="1"/>
        </dgm:presLayoutVars>
      </dgm:prSet>
      <dgm:spPr/>
    </dgm:pt>
    <dgm:pt modelId="{68C806CB-5265-4530-8A3C-C275A4CF3DC2}" type="pres">
      <dgm:prSet presAssocID="{47CEF214-0BE2-49F0-B422-2A6955F0D08D}" presName="sibTrans" presStyleCnt="0"/>
      <dgm:spPr/>
    </dgm:pt>
    <dgm:pt modelId="{7EECA2A6-541A-491F-A87E-1832C9B52B04}" type="pres">
      <dgm:prSet presAssocID="{B7A7B69C-CB4B-41C3-954B-3125AF7A11A8}" presName="node" presStyleLbl="node1" presStyleIdx="7" presStyleCnt="9">
        <dgm:presLayoutVars>
          <dgm:bulletEnabled val="1"/>
        </dgm:presLayoutVars>
      </dgm:prSet>
      <dgm:spPr/>
    </dgm:pt>
    <dgm:pt modelId="{4D6BFBB3-AD8C-4794-9BFC-1D7C44CDB345}" type="pres">
      <dgm:prSet presAssocID="{4D2BC1F3-EBBD-441D-B4AA-9A6D66BF4AB0}" presName="sibTrans" presStyleCnt="0"/>
      <dgm:spPr/>
    </dgm:pt>
    <dgm:pt modelId="{75F12DD3-C2D4-4F09-8818-F1EF8AA4CCE7}" type="pres">
      <dgm:prSet presAssocID="{B6282F35-FA7E-47B7-8349-F731E3ED2B3A}" presName="node" presStyleLbl="node1" presStyleIdx="8" presStyleCnt="9">
        <dgm:presLayoutVars>
          <dgm:bulletEnabled val="1"/>
        </dgm:presLayoutVars>
      </dgm:prSet>
      <dgm:spPr/>
    </dgm:pt>
  </dgm:ptLst>
  <dgm:cxnLst>
    <dgm:cxn modelId="{DC349E11-DE46-4CD2-B621-B444D635BEEE}" srcId="{5BB24F5E-3300-4559-AA87-61FB45263C57}" destId="{E77881EC-55CD-45F6-9D90-81C3942DA1D9}" srcOrd="5" destOrd="0" parTransId="{A6131DA3-BADD-4936-8AC7-6ED64EF2D135}" sibTransId="{A02210A2-7593-4D89-B169-C3A7BF0A5D0E}"/>
    <dgm:cxn modelId="{F7EE8F16-104F-4110-B31C-397F8E981FFD}" type="presOf" srcId="{78A5F234-F6F6-434C-AFD8-253546C72ABC}" destId="{4EC8B127-76CE-48AC-B332-810F0D27E933}" srcOrd="0" destOrd="0" presId="urn:microsoft.com/office/officeart/2005/8/layout/default"/>
    <dgm:cxn modelId="{F988A416-E761-4F70-8731-776FCFFD5AF2}" type="presOf" srcId="{57F1219F-2A14-4930-8540-247F6DDDF550}" destId="{B91407A6-EA98-4817-AB98-D0439177CBE7}" srcOrd="0" destOrd="0" presId="urn:microsoft.com/office/officeart/2005/8/layout/default"/>
    <dgm:cxn modelId="{916D7C31-016A-4E31-9D35-6436F935CC5B}" srcId="{5BB24F5E-3300-4559-AA87-61FB45263C57}" destId="{CD0678D4-D363-4711-8D2C-D00AD67CADC2}" srcOrd="1" destOrd="0" parTransId="{3493265B-CCD2-4EEF-9C16-17F42705C604}" sibTransId="{8D93E16B-DBF5-46B8-A31C-B6FF3CFC34D9}"/>
    <dgm:cxn modelId="{84F8FD5D-F7D3-4558-831D-51625EADAE76}" srcId="{5BB24F5E-3300-4559-AA87-61FB45263C57}" destId="{02AF3F90-7F4F-4FD3-8C1D-B8A69C97FC9C}" srcOrd="4" destOrd="0" parTransId="{D42B4ECE-3DE5-479B-B39E-9BD091F34E29}" sibTransId="{1BDB96F2-B530-4A0C-8175-0F5C32AC2440}"/>
    <dgm:cxn modelId="{58808E55-EBD8-4C84-B447-5EFCEA3C04BC}" srcId="{5BB24F5E-3300-4559-AA87-61FB45263C57}" destId="{B7A7B69C-CB4B-41C3-954B-3125AF7A11A8}" srcOrd="7" destOrd="0" parTransId="{F51A7B0B-C919-4FC4-91D7-A49B3D53F3E4}" sibTransId="{4D2BC1F3-EBBD-441D-B4AA-9A6D66BF4AB0}"/>
    <dgm:cxn modelId="{01F64E81-0669-46E1-AC85-DCEA0523B191}" type="presOf" srcId="{B7A7B69C-CB4B-41C3-954B-3125AF7A11A8}" destId="{7EECA2A6-541A-491F-A87E-1832C9B52B04}" srcOrd="0" destOrd="0" presId="urn:microsoft.com/office/officeart/2005/8/layout/default"/>
    <dgm:cxn modelId="{E041F583-16A1-49FA-8242-DB4B00D72FBC}" type="presOf" srcId="{CD0678D4-D363-4711-8D2C-D00AD67CADC2}" destId="{84288A86-1C7F-4783-9F81-45CD5B6E4DCB}" srcOrd="0" destOrd="0" presId="urn:microsoft.com/office/officeart/2005/8/layout/default"/>
    <dgm:cxn modelId="{9EE98991-1792-47B1-8D7E-2FD11A6AD70F}" srcId="{5BB24F5E-3300-4559-AA87-61FB45263C57}" destId="{57F1219F-2A14-4930-8540-247F6DDDF550}" srcOrd="0" destOrd="0" parTransId="{08BC2359-DEFF-453F-B153-BC572E80DE4B}" sibTransId="{4004C15F-5576-4A23-BD7F-E32E8F45C21C}"/>
    <dgm:cxn modelId="{2A10F2A7-5BF3-45C3-B997-A8844ADCBC41}" type="presOf" srcId="{B6282F35-FA7E-47B7-8349-F731E3ED2B3A}" destId="{75F12DD3-C2D4-4F09-8818-F1EF8AA4CCE7}" srcOrd="0" destOrd="0" presId="urn:microsoft.com/office/officeart/2005/8/layout/default"/>
    <dgm:cxn modelId="{8900B9B4-1033-4D29-A5D3-805466F07932}" type="presOf" srcId="{8C0D6A70-BE47-42DA-95C7-0156A37EA02B}" destId="{57FF8FFB-9B1F-4FAF-9CB8-54701FC60E90}" srcOrd="0" destOrd="0" presId="urn:microsoft.com/office/officeart/2005/8/layout/default"/>
    <dgm:cxn modelId="{CD0463BE-B11B-4E2F-BA8A-DD405500E1E6}" srcId="{5BB24F5E-3300-4559-AA87-61FB45263C57}" destId="{8C0D6A70-BE47-42DA-95C7-0156A37EA02B}" srcOrd="2" destOrd="0" parTransId="{E93EF92E-FF8D-4837-806B-5B2260E448B5}" sibTransId="{D94FE561-318D-4B31-9BFC-7DBBA2ADC32E}"/>
    <dgm:cxn modelId="{1B8AFCC9-B6E3-433F-9691-C78CE9BA477A}" type="presOf" srcId="{5BB24F5E-3300-4559-AA87-61FB45263C57}" destId="{3979F770-B8A7-4B52-8057-15B48B32D362}" srcOrd="0" destOrd="0" presId="urn:microsoft.com/office/officeart/2005/8/layout/default"/>
    <dgm:cxn modelId="{31F013D3-4CFE-43AF-A698-9E1F5DCE03B5}" type="presOf" srcId="{CBE553DB-2323-46D5-820B-C6E98641900B}" destId="{89E8EFCD-2C07-4ACF-BD2A-36A77B2F8CE4}" srcOrd="0" destOrd="0" presId="urn:microsoft.com/office/officeart/2005/8/layout/default"/>
    <dgm:cxn modelId="{84EE9BD5-F8C9-48B5-AB86-B0ADD7384CC9}" srcId="{5BB24F5E-3300-4559-AA87-61FB45263C57}" destId="{78A5F234-F6F6-434C-AFD8-253546C72ABC}" srcOrd="6" destOrd="0" parTransId="{8815B909-7BA4-46E3-89F6-6205DB482D96}" sibTransId="{47CEF214-0BE2-49F0-B422-2A6955F0D08D}"/>
    <dgm:cxn modelId="{B4F309D9-29DE-49AE-B020-43A1EA8DEBF9}" srcId="{5BB24F5E-3300-4559-AA87-61FB45263C57}" destId="{CBE553DB-2323-46D5-820B-C6E98641900B}" srcOrd="3" destOrd="0" parTransId="{3BAAE28B-5FC4-4D51-84AF-9B1E8400C997}" sibTransId="{C2752613-6AD6-4F23-A5E9-30F6993EDF81}"/>
    <dgm:cxn modelId="{C1BE12D9-B004-4C66-AA6D-AEC155D60FA6}" type="presOf" srcId="{E77881EC-55CD-45F6-9D90-81C3942DA1D9}" destId="{DB69BBF6-26CB-425F-92F9-E4E6EE425CD3}" srcOrd="0" destOrd="0" presId="urn:microsoft.com/office/officeart/2005/8/layout/default"/>
    <dgm:cxn modelId="{31C24EF9-BDD8-4FF3-BF21-89FC9386F42C}" srcId="{5BB24F5E-3300-4559-AA87-61FB45263C57}" destId="{B6282F35-FA7E-47B7-8349-F731E3ED2B3A}" srcOrd="8" destOrd="0" parTransId="{794B0A17-7C9A-46DC-9D15-CBD2FCFC3CC0}" sibTransId="{D504402D-601E-4A2E-97E9-4EAD6238C44E}"/>
    <dgm:cxn modelId="{75EC94FF-F7C1-408E-AC4C-816E8A390CFA}" type="presOf" srcId="{02AF3F90-7F4F-4FD3-8C1D-B8A69C97FC9C}" destId="{1A3CC917-1DFB-4E3C-A679-A77888F19458}" srcOrd="0" destOrd="0" presId="urn:microsoft.com/office/officeart/2005/8/layout/default"/>
    <dgm:cxn modelId="{299304DC-1174-4C52-8CDE-49118A3D5066}" type="presParOf" srcId="{3979F770-B8A7-4B52-8057-15B48B32D362}" destId="{B91407A6-EA98-4817-AB98-D0439177CBE7}" srcOrd="0" destOrd="0" presId="urn:microsoft.com/office/officeart/2005/8/layout/default"/>
    <dgm:cxn modelId="{FB8BD82B-B6BF-4D27-AE49-57DF4F2E1DC1}" type="presParOf" srcId="{3979F770-B8A7-4B52-8057-15B48B32D362}" destId="{AAB46E35-F01A-46B0-B402-B2EA9D31ADC9}" srcOrd="1" destOrd="0" presId="urn:microsoft.com/office/officeart/2005/8/layout/default"/>
    <dgm:cxn modelId="{F6E2FCFA-D9E5-49EF-A990-5C9A04FE443F}" type="presParOf" srcId="{3979F770-B8A7-4B52-8057-15B48B32D362}" destId="{84288A86-1C7F-4783-9F81-45CD5B6E4DCB}" srcOrd="2" destOrd="0" presId="urn:microsoft.com/office/officeart/2005/8/layout/default"/>
    <dgm:cxn modelId="{3C40705F-BE49-4772-8061-6BEEB0636F88}" type="presParOf" srcId="{3979F770-B8A7-4B52-8057-15B48B32D362}" destId="{C8BA929D-776B-4F7C-978C-4EFC0C8D824A}" srcOrd="3" destOrd="0" presId="urn:microsoft.com/office/officeart/2005/8/layout/default"/>
    <dgm:cxn modelId="{3194FE8A-8B23-4B73-8171-3DB7E68758A2}" type="presParOf" srcId="{3979F770-B8A7-4B52-8057-15B48B32D362}" destId="{57FF8FFB-9B1F-4FAF-9CB8-54701FC60E90}" srcOrd="4" destOrd="0" presId="urn:microsoft.com/office/officeart/2005/8/layout/default"/>
    <dgm:cxn modelId="{19909F9A-5E7A-46E0-BB03-808B4F1A9FCE}" type="presParOf" srcId="{3979F770-B8A7-4B52-8057-15B48B32D362}" destId="{DA0EA832-D8DD-40A2-A498-3D8880292D96}" srcOrd="5" destOrd="0" presId="urn:microsoft.com/office/officeart/2005/8/layout/default"/>
    <dgm:cxn modelId="{5A93E09A-B984-4779-B761-5412A4AB2EB3}" type="presParOf" srcId="{3979F770-B8A7-4B52-8057-15B48B32D362}" destId="{89E8EFCD-2C07-4ACF-BD2A-36A77B2F8CE4}" srcOrd="6" destOrd="0" presId="urn:microsoft.com/office/officeart/2005/8/layout/default"/>
    <dgm:cxn modelId="{0BB83E18-7C88-4306-8A99-89E9E0B70CB5}" type="presParOf" srcId="{3979F770-B8A7-4B52-8057-15B48B32D362}" destId="{574BF1A2-98F9-4509-8106-9FF58BA23F77}" srcOrd="7" destOrd="0" presId="urn:microsoft.com/office/officeart/2005/8/layout/default"/>
    <dgm:cxn modelId="{B5E568AF-A101-4E3B-91DA-8E8D6050BB6E}" type="presParOf" srcId="{3979F770-B8A7-4B52-8057-15B48B32D362}" destId="{1A3CC917-1DFB-4E3C-A679-A77888F19458}" srcOrd="8" destOrd="0" presId="urn:microsoft.com/office/officeart/2005/8/layout/default"/>
    <dgm:cxn modelId="{F070F1C1-3B19-4FBE-B50E-7D8598707281}" type="presParOf" srcId="{3979F770-B8A7-4B52-8057-15B48B32D362}" destId="{7433C93F-E2D7-472E-8BC9-34094C4675EE}" srcOrd="9" destOrd="0" presId="urn:microsoft.com/office/officeart/2005/8/layout/default"/>
    <dgm:cxn modelId="{4CDC1905-10F1-4E6F-A8FD-EADAD2B6D191}" type="presParOf" srcId="{3979F770-B8A7-4B52-8057-15B48B32D362}" destId="{DB69BBF6-26CB-425F-92F9-E4E6EE425CD3}" srcOrd="10" destOrd="0" presId="urn:microsoft.com/office/officeart/2005/8/layout/default"/>
    <dgm:cxn modelId="{55D67D4F-866A-44A1-ADFD-AFDBE40531B5}" type="presParOf" srcId="{3979F770-B8A7-4B52-8057-15B48B32D362}" destId="{1460242E-B65F-41CA-929D-0B06D5692E85}" srcOrd="11" destOrd="0" presId="urn:microsoft.com/office/officeart/2005/8/layout/default"/>
    <dgm:cxn modelId="{1AE0DF7A-2711-4332-9B67-F7F06785D3CE}" type="presParOf" srcId="{3979F770-B8A7-4B52-8057-15B48B32D362}" destId="{4EC8B127-76CE-48AC-B332-810F0D27E933}" srcOrd="12" destOrd="0" presId="urn:microsoft.com/office/officeart/2005/8/layout/default"/>
    <dgm:cxn modelId="{EEE48E60-FE5E-4FEF-BD27-478AA801B68A}" type="presParOf" srcId="{3979F770-B8A7-4B52-8057-15B48B32D362}" destId="{68C806CB-5265-4530-8A3C-C275A4CF3DC2}" srcOrd="13" destOrd="0" presId="urn:microsoft.com/office/officeart/2005/8/layout/default"/>
    <dgm:cxn modelId="{1E906270-266B-468C-917E-DAB9F8D3D00F}" type="presParOf" srcId="{3979F770-B8A7-4B52-8057-15B48B32D362}" destId="{7EECA2A6-541A-491F-A87E-1832C9B52B04}" srcOrd="14" destOrd="0" presId="urn:microsoft.com/office/officeart/2005/8/layout/default"/>
    <dgm:cxn modelId="{63B8E419-AAB3-42F4-A3D0-FA884D627FCB}" type="presParOf" srcId="{3979F770-B8A7-4B52-8057-15B48B32D362}" destId="{4D6BFBB3-AD8C-4794-9BFC-1D7C44CDB345}" srcOrd="15" destOrd="0" presId="urn:microsoft.com/office/officeart/2005/8/layout/default"/>
    <dgm:cxn modelId="{EFCD6E29-5CEF-45AF-8287-625F1B846B8C}" type="presParOf" srcId="{3979F770-B8A7-4B52-8057-15B48B32D362}" destId="{75F12DD3-C2D4-4F09-8818-F1EF8AA4CCE7}" srcOrd="1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7EED729-1C41-4581-BEFA-C31F4A473086}"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ED4FE935-4664-40B6-BE39-3CA62E7EBB77}">
      <dgm:prSet/>
      <dgm:spPr/>
      <dgm:t>
        <a:bodyPr/>
        <a:lstStyle/>
        <a:p>
          <a:r>
            <a:rPr lang="en-US"/>
            <a:t>B</a:t>
          </a:r>
          <a:r>
            <a:rPr lang="en-US" b="0" i="0"/>
            <a:t>uild interfaces that follow every minute detail of the provided designs: in layouts, colors, typography, spacing, and more.</a:t>
          </a:r>
          <a:endParaRPr lang="en-US"/>
        </a:p>
      </dgm:t>
    </dgm:pt>
    <dgm:pt modelId="{62FCD05B-24C8-4D5B-AB3A-8D719E1ED3A0}" type="parTrans" cxnId="{754E2124-AEB9-4D78-8D1F-0AB4809438CB}">
      <dgm:prSet/>
      <dgm:spPr/>
      <dgm:t>
        <a:bodyPr/>
        <a:lstStyle/>
        <a:p>
          <a:endParaRPr lang="en-US"/>
        </a:p>
      </dgm:t>
    </dgm:pt>
    <dgm:pt modelId="{2528E829-51B3-47A6-8D78-42366D4ABCE7}" type="sibTrans" cxnId="{754E2124-AEB9-4D78-8D1F-0AB4809438CB}">
      <dgm:prSet/>
      <dgm:spPr/>
      <dgm:t>
        <a:bodyPr/>
        <a:lstStyle/>
        <a:p>
          <a:endParaRPr lang="en-US"/>
        </a:p>
      </dgm:t>
    </dgm:pt>
    <dgm:pt modelId="{1B8FF722-DE09-4562-B3C7-1177806D8435}">
      <dgm:prSet/>
      <dgm:spPr/>
      <dgm:t>
        <a:bodyPr/>
        <a:lstStyle/>
        <a:p>
          <a:r>
            <a:rPr lang="en-US"/>
            <a:t>T</a:t>
          </a:r>
          <a:r>
            <a:rPr lang="en-US" b="0" i="0"/>
            <a:t>eams should thoroughly discuss all UI and UX peculiarities of a given product, even before the designers get to their digital canvases.</a:t>
          </a:r>
          <a:endParaRPr lang="en-US"/>
        </a:p>
      </dgm:t>
    </dgm:pt>
    <dgm:pt modelId="{E5A1A43C-CFF2-44EF-9471-EDB1CE292996}" type="parTrans" cxnId="{32EC61EB-222A-448C-84C3-F1F69E1B0915}">
      <dgm:prSet/>
      <dgm:spPr/>
      <dgm:t>
        <a:bodyPr/>
        <a:lstStyle/>
        <a:p>
          <a:endParaRPr lang="en-US"/>
        </a:p>
      </dgm:t>
    </dgm:pt>
    <dgm:pt modelId="{B0B6CE3D-762C-47C9-9CBF-88F5C328DB8F}" type="sibTrans" cxnId="{32EC61EB-222A-448C-84C3-F1F69E1B0915}">
      <dgm:prSet/>
      <dgm:spPr/>
      <dgm:t>
        <a:bodyPr/>
        <a:lstStyle/>
        <a:p>
          <a:endParaRPr lang="en-US"/>
        </a:p>
      </dgm:t>
    </dgm:pt>
    <dgm:pt modelId="{5F834499-9CD1-4C04-8056-A7DC23BD0BCE}">
      <dgm:prSet/>
      <dgm:spPr/>
      <dgm:t>
        <a:bodyPr/>
        <a:lstStyle/>
        <a:p>
          <a:r>
            <a:rPr lang="en-US"/>
            <a:t>Use </a:t>
          </a:r>
          <a:r>
            <a:rPr lang="en-US" b="0" i="0"/>
            <a:t>popular front end CSS frameworks, like Bootstrap, Foundation, or Material Design to speed up graphical UI development.</a:t>
          </a:r>
          <a:endParaRPr lang="en-US"/>
        </a:p>
      </dgm:t>
    </dgm:pt>
    <dgm:pt modelId="{439AE2B4-8288-4CBD-8DFC-8BC52AAD5348}" type="parTrans" cxnId="{066793D7-9545-448E-ADD8-7CB561C6427D}">
      <dgm:prSet/>
      <dgm:spPr/>
      <dgm:t>
        <a:bodyPr/>
        <a:lstStyle/>
        <a:p>
          <a:endParaRPr lang="en-US"/>
        </a:p>
      </dgm:t>
    </dgm:pt>
    <dgm:pt modelId="{72F200F3-E1AF-45C6-8AF0-658C40229DE3}" type="sibTrans" cxnId="{066793D7-9545-448E-ADD8-7CB561C6427D}">
      <dgm:prSet/>
      <dgm:spPr/>
      <dgm:t>
        <a:bodyPr/>
        <a:lstStyle/>
        <a:p>
          <a:endParaRPr lang="en-US"/>
        </a:p>
      </dgm:t>
    </dgm:pt>
    <dgm:pt modelId="{71C2EF7C-7A27-443A-BED7-89E9C6557E69}" type="pres">
      <dgm:prSet presAssocID="{47EED729-1C41-4581-BEFA-C31F4A473086}" presName="vert0" presStyleCnt="0">
        <dgm:presLayoutVars>
          <dgm:dir/>
          <dgm:animOne val="branch"/>
          <dgm:animLvl val="lvl"/>
        </dgm:presLayoutVars>
      </dgm:prSet>
      <dgm:spPr/>
    </dgm:pt>
    <dgm:pt modelId="{9E1D6EAE-F97E-446F-931E-FE371C1A9DB1}" type="pres">
      <dgm:prSet presAssocID="{ED4FE935-4664-40B6-BE39-3CA62E7EBB77}" presName="thickLine" presStyleLbl="alignNode1" presStyleIdx="0" presStyleCnt="3"/>
      <dgm:spPr/>
    </dgm:pt>
    <dgm:pt modelId="{DB5B1577-C847-4B3D-AD4A-2DCCF7FA76E7}" type="pres">
      <dgm:prSet presAssocID="{ED4FE935-4664-40B6-BE39-3CA62E7EBB77}" presName="horz1" presStyleCnt="0"/>
      <dgm:spPr/>
    </dgm:pt>
    <dgm:pt modelId="{550EF27A-815A-41BC-8222-47F5D6B3908A}" type="pres">
      <dgm:prSet presAssocID="{ED4FE935-4664-40B6-BE39-3CA62E7EBB77}" presName="tx1" presStyleLbl="revTx" presStyleIdx="0" presStyleCnt="3"/>
      <dgm:spPr/>
    </dgm:pt>
    <dgm:pt modelId="{D838A8BA-3565-47C5-8366-E79FC76D67F2}" type="pres">
      <dgm:prSet presAssocID="{ED4FE935-4664-40B6-BE39-3CA62E7EBB77}" presName="vert1" presStyleCnt="0"/>
      <dgm:spPr/>
    </dgm:pt>
    <dgm:pt modelId="{56EF515F-D868-4D43-B92E-2A48BEB35AEF}" type="pres">
      <dgm:prSet presAssocID="{1B8FF722-DE09-4562-B3C7-1177806D8435}" presName="thickLine" presStyleLbl="alignNode1" presStyleIdx="1" presStyleCnt="3"/>
      <dgm:spPr/>
    </dgm:pt>
    <dgm:pt modelId="{9C2F7DFF-4985-4B12-A5B8-C55E0244030D}" type="pres">
      <dgm:prSet presAssocID="{1B8FF722-DE09-4562-B3C7-1177806D8435}" presName="horz1" presStyleCnt="0"/>
      <dgm:spPr/>
    </dgm:pt>
    <dgm:pt modelId="{84134511-7F86-4628-904D-13EDB66D1008}" type="pres">
      <dgm:prSet presAssocID="{1B8FF722-DE09-4562-B3C7-1177806D8435}" presName="tx1" presStyleLbl="revTx" presStyleIdx="1" presStyleCnt="3"/>
      <dgm:spPr/>
    </dgm:pt>
    <dgm:pt modelId="{CB96C7F2-6532-43B5-BAFA-236B90C9BC58}" type="pres">
      <dgm:prSet presAssocID="{1B8FF722-DE09-4562-B3C7-1177806D8435}" presName="vert1" presStyleCnt="0"/>
      <dgm:spPr/>
    </dgm:pt>
    <dgm:pt modelId="{6F7A7C40-F630-45D4-8253-DED92BED6D9D}" type="pres">
      <dgm:prSet presAssocID="{5F834499-9CD1-4C04-8056-A7DC23BD0BCE}" presName="thickLine" presStyleLbl="alignNode1" presStyleIdx="2" presStyleCnt="3"/>
      <dgm:spPr/>
    </dgm:pt>
    <dgm:pt modelId="{8F6CAA34-0BD3-4AF6-AFEA-F2F8B08FC568}" type="pres">
      <dgm:prSet presAssocID="{5F834499-9CD1-4C04-8056-A7DC23BD0BCE}" presName="horz1" presStyleCnt="0"/>
      <dgm:spPr/>
    </dgm:pt>
    <dgm:pt modelId="{95A2F8B4-0B60-4D59-A662-276F00F11026}" type="pres">
      <dgm:prSet presAssocID="{5F834499-9CD1-4C04-8056-A7DC23BD0BCE}" presName="tx1" presStyleLbl="revTx" presStyleIdx="2" presStyleCnt="3"/>
      <dgm:spPr/>
    </dgm:pt>
    <dgm:pt modelId="{0C7523A6-B84C-4B4C-AC5B-638CC1598595}" type="pres">
      <dgm:prSet presAssocID="{5F834499-9CD1-4C04-8056-A7DC23BD0BCE}" presName="vert1" presStyleCnt="0"/>
      <dgm:spPr/>
    </dgm:pt>
  </dgm:ptLst>
  <dgm:cxnLst>
    <dgm:cxn modelId="{5E52F506-C88D-4A2E-BFE9-CF789346B70B}" type="presOf" srcId="{1B8FF722-DE09-4562-B3C7-1177806D8435}" destId="{84134511-7F86-4628-904D-13EDB66D1008}" srcOrd="0" destOrd="0" presId="urn:microsoft.com/office/officeart/2008/layout/LinedList"/>
    <dgm:cxn modelId="{754E2124-AEB9-4D78-8D1F-0AB4809438CB}" srcId="{47EED729-1C41-4581-BEFA-C31F4A473086}" destId="{ED4FE935-4664-40B6-BE39-3CA62E7EBB77}" srcOrd="0" destOrd="0" parTransId="{62FCD05B-24C8-4D5B-AB3A-8D719E1ED3A0}" sibTransId="{2528E829-51B3-47A6-8D78-42366D4ABCE7}"/>
    <dgm:cxn modelId="{AB2BCE31-7F32-4D4B-8FDC-9B20E993AE48}" type="presOf" srcId="{5F834499-9CD1-4C04-8056-A7DC23BD0BCE}" destId="{95A2F8B4-0B60-4D59-A662-276F00F11026}" srcOrd="0" destOrd="0" presId="urn:microsoft.com/office/officeart/2008/layout/LinedList"/>
    <dgm:cxn modelId="{939F2B5A-7B8F-4573-B0C1-F59FB6680DC5}" type="presOf" srcId="{ED4FE935-4664-40B6-BE39-3CA62E7EBB77}" destId="{550EF27A-815A-41BC-8222-47F5D6B3908A}" srcOrd="0" destOrd="0" presId="urn:microsoft.com/office/officeart/2008/layout/LinedList"/>
    <dgm:cxn modelId="{A0710591-E92A-4CE4-9353-3EAB9435C91A}" type="presOf" srcId="{47EED729-1C41-4581-BEFA-C31F4A473086}" destId="{71C2EF7C-7A27-443A-BED7-89E9C6557E69}" srcOrd="0" destOrd="0" presId="urn:microsoft.com/office/officeart/2008/layout/LinedList"/>
    <dgm:cxn modelId="{066793D7-9545-448E-ADD8-7CB561C6427D}" srcId="{47EED729-1C41-4581-BEFA-C31F4A473086}" destId="{5F834499-9CD1-4C04-8056-A7DC23BD0BCE}" srcOrd="2" destOrd="0" parTransId="{439AE2B4-8288-4CBD-8DFC-8BC52AAD5348}" sibTransId="{72F200F3-E1AF-45C6-8AF0-658C40229DE3}"/>
    <dgm:cxn modelId="{32EC61EB-222A-448C-84C3-F1F69E1B0915}" srcId="{47EED729-1C41-4581-BEFA-C31F4A473086}" destId="{1B8FF722-DE09-4562-B3C7-1177806D8435}" srcOrd="1" destOrd="0" parTransId="{E5A1A43C-CFF2-44EF-9471-EDB1CE292996}" sibTransId="{B0B6CE3D-762C-47C9-9CBF-88F5C328DB8F}"/>
    <dgm:cxn modelId="{8E4E0C4C-B199-414C-986A-E55EC579AF47}" type="presParOf" srcId="{71C2EF7C-7A27-443A-BED7-89E9C6557E69}" destId="{9E1D6EAE-F97E-446F-931E-FE371C1A9DB1}" srcOrd="0" destOrd="0" presId="urn:microsoft.com/office/officeart/2008/layout/LinedList"/>
    <dgm:cxn modelId="{CC2FA702-7C0A-4477-A4A2-2854149AB8EE}" type="presParOf" srcId="{71C2EF7C-7A27-443A-BED7-89E9C6557E69}" destId="{DB5B1577-C847-4B3D-AD4A-2DCCF7FA76E7}" srcOrd="1" destOrd="0" presId="urn:microsoft.com/office/officeart/2008/layout/LinedList"/>
    <dgm:cxn modelId="{251ED16C-4B47-43A7-9527-B7842948F9D2}" type="presParOf" srcId="{DB5B1577-C847-4B3D-AD4A-2DCCF7FA76E7}" destId="{550EF27A-815A-41BC-8222-47F5D6B3908A}" srcOrd="0" destOrd="0" presId="urn:microsoft.com/office/officeart/2008/layout/LinedList"/>
    <dgm:cxn modelId="{312D1A2E-ACA7-4430-A1D8-BE3E7A74CC1A}" type="presParOf" srcId="{DB5B1577-C847-4B3D-AD4A-2DCCF7FA76E7}" destId="{D838A8BA-3565-47C5-8366-E79FC76D67F2}" srcOrd="1" destOrd="0" presId="urn:microsoft.com/office/officeart/2008/layout/LinedList"/>
    <dgm:cxn modelId="{3E5EAA13-C5F8-40C5-9B4D-F2E70F9FDC50}" type="presParOf" srcId="{71C2EF7C-7A27-443A-BED7-89E9C6557E69}" destId="{56EF515F-D868-4D43-B92E-2A48BEB35AEF}" srcOrd="2" destOrd="0" presId="urn:microsoft.com/office/officeart/2008/layout/LinedList"/>
    <dgm:cxn modelId="{985E2BF8-C0D5-4B60-8080-2F94B5078EC7}" type="presParOf" srcId="{71C2EF7C-7A27-443A-BED7-89E9C6557E69}" destId="{9C2F7DFF-4985-4B12-A5B8-C55E0244030D}" srcOrd="3" destOrd="0" presId="urn:microsoft.com/office/officeart/2008/layout/LinedList"/>
    <dgm:cxn modelId="{2B7BE6F5-2367-4169-8F99-9DEC5D64591C}" type="presParOf" srcId="{9C2F7DFF-4985-4B12-A5B8-C55E0244030D}" destId="{84134511-7F86-4628-904D-13EDB66D1008}" srcOrd="0" destOrd="0" presId="urn:microsoft.com/office/officeart/2008/layout/LinedList"/>
    <dgm:cxn modelId="{B98A8EE9-7BA7-4A80-A37C-8816151F857B}" type="presParOf" srcId="{9C2F7DFF-4985-4B12-A5B8-C55E0244030D}" destId="{CB96C7F2-6532-43B5-BAFA-236B90C9BC58}" srcOrd="1" destOrd="0" presId="urn:microsoft.com/office/officeart/2008/layout/LinedList"/>
    <dgm:cxn modelId="{A08E63B5-695C-4B1A-B7A2-EFDC0D49AE66}" type="presParOf" srcId="{71C2EF7C-7A27-443A-BED7-89E9C6557E69}" destId="{6F7A7C40-F630-45D4-8253-DED92BED6D9D}" srcOrd="4" destOrd="0" presId="urn:microsoft.com/office/officeart/2008/layout/LinedList"/>
    <dgm:cxn modelId="{589DF4E4-3BB9-439F-9775-FB9E1C60CF09}" type="presParOf" srcId="{71C2EF7C-7A27-443A-BED7-89E9C6557E69}" destId="{8F6CAA34-0BD3-4AF6-AFEA-F2F8B08FC568}" srcOrd="5" destOrd="0" presId="urn:microsoft.com/office/officeart/2008/layout/LinedList"/>
    <dgm:cxn modelId="{653D4836-4C46-44F9-95F1-903F3BF825D1}" type="presParOf" srcId="{8F6CAA34-0BD3-4AF6-AFEA-F2F8B08FC568}" destId="{95A2F8B4-0B60-4D59-A662-276F00F11026}" srcOrd="0" destOrd="0" presId="urn:microsoft.com/office/officeart/2008/layout/LinedList"/>
    <dgm:cxn modelId="{C7C20FC1-2EBA-4190-970F-5B0055E55D21}" type="presParOf" srcId="{8F6CAA34-0BD3-4AF6-AFEA-F2F8B08FC568}" destId="{0C7523A6-B84C-4B4C-AC5B-638CC1598595}"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7EED729-1C41-4581-BEFA-C31F4A473086}" type="doc">
      <dgm:prSet loTypeId="urn:microsoft.com/office/officeart/2008/layout/LinedList" loCatId="list" qsTypeId="urn:microsoft.com/office/officeart/2005/8/quickstyle/simple2" qsCatId="simple" csTypeId="urn:microsoft.com/office/officeart/2005/8/colors/colorful1" csCatId="colorful" phldr="1"/>
      <dgm:spPr/>
      <dgm:t>
        <a:bodyPr/>
        <a:lstStyle/>
        <a:p>
          <a:endParaRPr lang="en-US"/>
        </a:p>
      </dgm:t>
    </dgm:pt>
    <dgm:pt modelId="{ED4FE935-4664-40B6-BE39-3CA62E7EBB77}">
      <dgm:prSet/>
      <dgm:spPr/>
      <dgm:t>
        <a:bodyPr/>
        <a:lstStyle/>
        <a:p>
          <a:r>
            <a:rPr lang="en-US" dirty="0"/>
            <a:t>Version Control using GIT</a:t>
          </a:r>
        </a:p>
      </dgm:t>
    </dgm:pt>
    <dgm:pt modelId="{62FCD05B-24C8-4D5B-AB3A-8D719E1ED3A0}" type="parTrans" cxnId="{754E2124-AEB9-4D78-8D1F-0AB4809438CB}">
      <dgm:prSet/>
      <dgm:spPr/>
      <dgm:t>
        <a:bodyPr/>
        <a:lstStyle/>
        <a:p>
          <a:endParaRPr lang="en-US"/>
        </a:p>
      </dgm:t>
    </dgm:pt>
    <dgm:pt modelId="{2528E829-51B3-47A6-8D78-42366D4ABCE7}" type="sibTrans" cxnId="{754E2124-AEB9-4D78-8D1F-0AB4809438CB}">
      <dgm:prSet/>
      <dgm:spPr/>
      <dgm:t>
        <a:bodyPr/>
        <a:lstStyle/>
        <a:p>
          <a:endParaRPr lang="en-US"/>
        </a:p>
      </dgm:t>
    </dgm:pt>
    <dgm:pt modelId="{1B8FF722-DE09-4562-B3C7-1177806D8435}">
      <dgm:prSet/>
      <dgm:spPr/>
      <dgm:t>
        <a:bodyPr/>
        <a:lstStyle/>
        <a:p>
          <a:r>
            <a:rPr lang="en-US" dirty="0"/>
            <a:t>Automate repetitive tasks using scripts</a:t>
          </a:r>
        </a:p>
      </dgm:t>
    </dgm:pt>
    <dgm:pt modelId="{E5A1A43C-CFF2-44EF-9471-EDB1CE292996}" type="parTrans" cxnId="{32EC61EB-222A-448C-84C3-F1F69E1B0915}">
      <dgm:prSet/>
      <dgm:spPr/>
      <dgm:t>
        <a:bodyPr/>
        <a:lstStyle/>
        <a:p>
          <a:endParaRPr lang="en-US"/>
        </a:p>
      </dgm:t>
    </dgm:pt>
    <dgm:pt modelId="{B0B6CE3D-762C-47C9-9CBF-88F5C328DB8F}" type="sibTrans" cxnId="{32EC61EB-222A-448C-84C3-F1F69E1B0915}">
      <dgm:prSet/>
      <dgm:spPr/>
      <dgm:t>
        <a:bodyPr/>
        <a:lstStyle/>
        <a:p>
          <a:endParaRPr lang="en-US"/>
        </a:p>
      </dgm:t>
    </dgm:pt>
    <dgm:pt modelId="{C3AD5B86-41C5-4772-A6CA-3696C8728AF2}">
      <dgm:prSet/>
      <dgm:spPr/>
      <dgm:t>
        <a:bodyPr/>
        <a:lstStyle/>
        <a:p>
          <a:r>
            <a:rPr lang="en-US" dirty="0"/>
            <a:t>Make scalable solutions</a:t>
          </a:r>
        </a:p>
      </dgm:t>
    </dgm:pt>
    <dgm:pt modelId="{C194D69B-700C-454D-8433-7E25242B2E98}" type="parTrans" cxnId="{0AFD38B2-0673-4ADB-81FF-3B5D1E55E3E4}">
      <dgm:prSet/>
      <dgm:spPr/>
      <dgm:t>
        <a:bodyPr/>
        <a:lstStyle/>
        <a:p>
          <a:endParaRPr lang="en-IN"/>
        </a:p>
      </dgm:t>
    </dgm:pt>
    <dgm:pt modelId="{5CC57EE9-4BB2-427A-8861-22BE8D0F95AD}" type="sibTrans" cxnId="{0AFD38B2-0673-4ADB-81FF-3B5D1E55E3E4}">
      <dgm:prSet/>
      <dgm:spPr/>
      <dgm:t>
        <a:bodyPr/>
        <a:lstStyle/>
        <a:p>
          <a:endParaRPr lang="en-IN"/>
        </a:p>
      </dgm:t>
    </dgm:pt>
    <dgm:pt modelId="{9EACA6E9-86BF-4B15-86CD-F2417201CEDC}">
      <dgm:prSet/>
      <dgm:spPr/>
      <dgm:t>
        <a:bodyPr/>
        <a:lstStyle/>
        <a:p>
          <a:r>
            <a:rPr lang="en-US" dirty="0"/>
            <a:t>Manage schema changes</a:t>
          </a:r>
        </a:p>
      </dgm:t>
    </dgm:pt>
    <dgm:pt modelId="{13865EF7-D7A6-45B2-954F-BEBBA16D1926}" type="parTrans" cxnId="{BEB837AB-1660-4AC1-9F36-877A56221F85}">
      <dgm:prSet/>
      <dgm:spPr/>
      <dgm:t>
        <a:bodyPr/>
        <a:lstStyle/>
        <a:p>
          <a:endParaRPr lang="en-IN"/>
        </a:p>
      </dgm:t>
    </dgm:pt>
    <dgm:pt modelId="{F687CC21-BBF7-43C1-9E6B-D2C3C6A5CD6C}" type="sibTrans" cxnId="{BEB837AB-1660-4AC1-9F36-877A56221F85}">
      <dgm:prSet/>
      <dgm:spPr/>
      <dgm:t>
        <a:bodyPr/>
        <a:lstStyle/>
        <a:p>
          <a:endParaRPr lang="en-IN"/>
        </a:p>
      </dgm:t>
    </dgm:pt>
    <dgm:pt modelId="{280AAFB4-CE89-4C12-B179-74155D21C083}">
      <dgm:prSet/>
      <dgm:spPr/>
      <dgm:t>
        <a:bodyPr/>
        <a:lstStyle/>
        <a:p>
          <a:r>
            <a:rPr lang="en-US" dirty="0"/>
            <a:t>Monitor health of the solution</a:t>
          </a:r>
        </a:p>
      </dgm:t>
    </dgm:pt>
    <dgm:pt modelId="{43F876CB-7D68-492E-BDCA-C2D2A89C1CF8}" type="parTrans" cxnId="{A95FBCB8-57BF-4A37-8771-2E8988442CB0}">
      <dgm:prSet/>
      <dgm:spPr/>
      <dgm:t>
        <a:bodyPr/>
        <a:lstStyle/>
        <a:p>
          <a:endParaRPr lang="en-IN"/>
        </a:p>
      </dgm:t>
    </dgm:pt>
    <dgm:pt modelId="{B5A0939F-082F-4A76-976B-D44756EB35F7}" type="sibTrans" cxnId="{A95FBCB8-57BF-4A37-8771-2E8988442CB0}">
      <dgm:prSet/>
      <dgm:spPr/>
      <dgm:t>
        <a:bodyPr/>
        <a:lstStyle/>
        <a:p>
          <a:endParaRPr lang="en-IN"/>
        </a:p>
      </dgm:t>
    </dgm:pt>
    <dgm:pt modelId="{E4B4727A-E4AA-4233-B228-D94A5FC522AD}">
      <dgm:prSet/>
      <dgm:spPr/>
      <dgm:t>
        <a:bodyPr/>
        <a:lstStyle/>
        <a:p>
          <a:r>
            <a:rPr lang="en-US" dirty="0"/>
            <a:t>Choose Best hosting solution</a:t>
          </a:r>
        </a:p>
      </dgm:t>
    </dgm:pt>
    <dgm:pt modelId="{D3B155FC-3FA7-4E56-9D08-7091B88EACEF}" type="parTrans" cxnId="{055439C9-D644-493A-AAA1-D64625C204D0}">
      <dgm:prSet/>
      <dgm:spPr/>
      <dgm:t>
        <a:bodyPr/>
        <a:lstStyle/>
        <a:p>
          <a:endParaRPr lang="en-IN"/>
        </a:p>
      </dgm:t>
    </dgm:pt>
    <dgm:pt modelId="{0F08E20D-5C0D-4602-AC09-95994F964FAF}" type="sibTrans" cxnId="{055439C9-D644-493A-AAA1-D64625C204D0}">
      <dgm:prSet/>
      <dgm:spPr/>
      <dgm:t>
        <a:bodyPr/>
        <a:lstStyle/>
        <a:p>
          <a:endParaRPr lang="en-IN"/>
        </a:p>
      </dgm:t>
    </dgm:pt>
    <dgm:pt modelId="{C5C7BECB-CA99-460F-8C22-11B8B8CF9584}" type="pres">
      <dgm:prSet presAssocID="{47EED729-1C41-4581-BEFA-C31F4A473086}" presName="vert0" presStyleCnt="0">
        <dgm:presLayoutVars>
          <dgm:dir/>
          <dgm:animOne val="branch"/>
          <dgm:animLvl val="lvl"/>
        </dgm:presLayoutVars>
      </dgm:prSet>
      <dgm:spPr/>
    </dgm:pt>
    <dgm:pt modelId="{8842EE4B-C3B1-4819-85E0-EFDEA8079D14}" type="pres">
      <dgm:prSet presAssocID="{ED4FE935-4664-40B6-BE39-3CA62E7EBB77}" presName="thickLine" presStyleLbl="alignNode1" presStyleIdx="0" presStyleCnt="6"/>
      <dgm:spPr/>
    </dgm:pt>
    <dgm:pt modelId="{CF10A4A1-8B57-4D62-AC33-B7D494E33CA7}" type="pres">
      <dgm:prSet presAssocID="{ED4FE935-4664-40B6-BE39-3CA62E7EBB77}" presName="horz1" presStyleCnt="0"/>
      <dgm:spPr/>
    </dgm:pt>
    <dgm:pt modelId="{0EB661BD-B98D-4235-8D18-EE9FD8E1B2F4}" type="pres">
      <dgm:prSet presAssocID="{ED4FE935-4664-40B6-BE39-3CA62E7EBB77}" presName="tx1" presStyleLbl="revTx" presStyleIdx="0" presStyleCnt="6"/>
      <dgm:spPr/>
    </dgm:pt>
    <dgm:pt modelId="{137E83C4-59BD-4F48-AE0D-9129C6E4B025}" type="pres">
      <dgm:prSet presAssocID="{ED4FE935-4664-40B6-BE39-3CA62E7EBB77}" presName="vert1" presStyleCnt="0"/>
      <dgm:spPr/>
    </dgm:pt>
    <dgm:pt modelId="{5F83B8E1-8237-4CBE-9AB3-BD636FFCCCE3}" type="pres">
      <dgm:prSet presAssocID="{1B8FF722-DE09-4562-B3C7-1177806D8435}" presName="thickLine" presStyleLbl="alignNode1" presStyleIdx="1" presStyleCnt="6"/>
      <dgm:spPr/>
    </dgm:pt>
    <dgm:pt modelId="{8259CE32-E21F-40B1-B141-288F9F381A2C}" type="pres">
      <dgm:prSet presAssocID="{1B8FF722-DE09-4562-B3C7-1177806D8435}" presName="horz1" presStyleCnt="0"/>
      <dgm:spPr/>
    </dgm:pt>
    <dgm:pt modelId="{6275C369-76EF-4799-807E-4E19E13A362C}" type="pres">
      <dgm:prSet presAssocID="{1B8FF722-DE09-4562-B3C7-1177806D8435}" presName="tx1" presStyleLbl="revTx" presStyleIdx="1" presStyleCnt="6"/>
      <dgm:spPr/>
    </dgm:pt>
    <dgm:pt modelId="{FA89C4F0-0702-4F24-B616-5C2C909984F1}" type="pres">
      <dgm:prSet presAssocID="{1B8FF722-DE09-4562-B3C7-1177806D8435}" presName="vert1" presStyleCnt="0"/>
      <dgm:spPr/>
    </dgm:pt>
    <dgm:pt modelId="{7A0E4DE2-11B3-4E03-8CAA-B59D1E9EE448}" type="pres">
      <dgm:prSet presAssocID="{C3AD5B86-41C5-4772-A6CA-3696C8728AF2}" presName="thickLine" presStyleLbl="alignNode1" presStyleIdx="2" presStyleCnt="6"/>
      <dgm:spPr/>
    </dgm:pt>
    <dgm:pt modelId="{3944FAD3-8DF7-4064-9D2F-AA39753731A3}" type="pres">
      <dgm:prSet presAssocID="{C3AD5B86-41C5-4772-A6CA-3696C8728AF2}" presName="horz1" presStyleCnt="0"/>
      <dgm:spPr/>
    </dgm:pt>
    <dgm:pt modelId="{9215911B-2DDA-4C12-A862-3B7504A16D1E}" type="pres">
      <dgm:prSet presAssocID="{C3AD5B86-41C5-4772-A6CA-3696C8728AF2}" presName="tx1" presStyleLbl="revTx" presStyleIdx="2" presStyleCnt="6"/>
      <dgm:spPr/>
    </dgm:pt>
    <dgm:pt modelId="{D2CA2F01-3C1A-4EB6-82EC-179D8AF0422B}" type="pres">
      <dgm:prSet presAssocID="{C3AD5B86-41C5-4772-A6CA-3696C8728AF2}" presName="vert1" presStyleCnt="0"/>
      <dgm:spPr/>
    </dgm:pt>
    <dgm:pt modelId="{8363D2ED-4A4B-4EF8-ABC3-C37672B8DEB3}" type="pres">
      <dgm:prSet presAssocID="{9EACA6E9-86BF-4B15-86CD-F2417201CEDC}" presName="thickLine" presStyleLbl="alignNode1" presStyleIdx="3" presStyleCnt="6"/>
      <dgm:spPr/>
    </dgm:pt>
    <dgm:pt modelId="{321AF67C-8BE6-45DB-B088-09BA6162F467}" type="pres">
      <dgm:prSet presAssocID="{9EACA6E9-86BF-4B15-86CD-F2417201CEDC}" presName="horz1" presStyleCnt="0"/>
      <dgm:spPr/>
    </dgm:pt>
    <dgm:pt modelId="{0F2271EB-B0EB-4DA0-A7C3-BC53D87641A9}" type="pres">
      <dgm:prSet presAssocID="{9EACA6E9-86BF-4B15-86CD-F2417201CEDC}" presName="tx1" presStyleLbl="revTx" presStyleIdx="3" presStyleCnt="6"/>
      <dgm:spPr/>
    </dgm:pt>
    <dgm:pt modelId="{5B8362D9-5C18-406F-B5F9-EF03618FF77C}" type="pres">
      <dgm:prSet presAssocID="{9EACA6E9-86BF-4B15-86CD-F2417201CEDC}" presName="vert1" presStyleCnt="0"/>
      <dgm:spPr/>
    </dgm:pt>
    <dgm:pt modelId="{DAC2AF62-2D88-4B60-829D-EB26910F7A83}" type="pres">
      <dgm:prSet presAssocID="{280AAFB4-CE89-4C12-B179-74155D21C083}" presName="thickLine" presStyleLbl="alignNode1" presStyleIdx="4" presStyleCnt="6"/>
      <dgm:spPr/>
    </dgm:pt>
    <dgm:pt modelId="{DF0E544B-181E-410E-BEF1-7C92B9FA5C95}" type="pres">
      <dgm:prSet presAssocID="{280AAFB4-CE89-4C12-B179-74155D21C083}" presName="horz1" presStyleCnt="0"/>
      <dgm:spPr/>
    </dgm:pt>
    <dgm:pt modelId="{9CBCF2D0-D841-45FD-AC2A-EB4A81D96A9F}" type="pres">
      <dgm:prSet presAssocID="{280AAFB4-CE89-4C12-B179-74155D21C083}" presName="tx1" presStyleLbl="revTx" presStyleIdx="4" presStyleCnt="6"/>
      <dgm:spPr/>
    </dgm:pt>
    <dgm:pt modelId="{4EE18459-30B2-4CCD-BEE4-0A8504FF23B9}" type="pres">
      <dgm:prSet presAssocID="{280AAFB4-CE89-4C12-B179-74155D21C083}" presName="vert1" presStyleCnt="0"/>
      <dgm:spPr/>
    </dgm:pt>
    <dgm:pt modelId="{B9621ECF-A26E-475F-99EF-C6EF72F7C64E}" type="pres">
      <dgm:prSet presAssocID="{E4B4727A-E4AA-4233-B228-D94A5FC522AD}" presName="thickLine" presStyleLbl="alignNode1" presStyleIdx="5" presStyleCnt="6"/>
      <dgm:spPr/>
    </dgm:pt>
    <dgm:pt modelId="{9D83B1B9-9755-4824-8170-8FD6460D1E7D}" type="pres">
      <dgm:prSet presAssocID="{E4B4727A-E4AA-4233-B228-D94A5FC522AD}" presName="horz1" presStyleCnt="0"/>
      <dgm:spPr/>
    </dgm:pt>
    <dgm:pt modelId="{F4763827-F0C9-4760-B46C-206BACA2FFCA}" type="pres">
      <dgm:prSet presAssocID="{E4B4727A-E4AA-4233-B228-D94A5FC522AD}" presName="tx1" presStyleLbl="revTx" presStyleIdx="5" presStyleCnt="6"/>
      <dgm:spPr/>
    </dgm:pt>
    <dgm:pt modelId="{61B5D43C-7D6C-4AB9-B56A-377BC15CFCAB}" type="pres">
      <dgm:prSet presAssocID="{E4B4727A-E4AA-4233-B228-D94A5FC522AD}" presName="vert1" presStyleCnt="0"/>
      <dgm:spPr/>
    </dgm:pt>
  </dgm:ptLst>
  <dgm:cxnLst>
    <dgm:cxn modelId="{25FAD21D-2077-4E12-8FB1-9BE9C743A5B1}" type="presOf" srcId="{ED4FE935-4664-40B6-BE39-3CA62E7EBB77}" destId="{0EB661BD-B98D-4235-8D18-EE9FD8E1B2F4}" srcOrd="0" destOrd="0" presId="urn:microsoft.com/office/officeart/2008/layout/LinedList"/>
    <dgm:cxn modelId="{754E2124-AEB9-4D78-8D1F-0AB4809438CB}" srcId="{47EED729-1C41-4581-BEFA-C31F4A473086}" destId="{ED4FE935-4664-40B6-BE39-3CA62E7EBB77}" srcOrd="0" destOrd="0" parTransId="{62FCD05B-24C8-4D5B-AB3A-8D719E1ED3A0}" sibTransId="{2528E829-51B3-47A6-8D78-42366D4ABCE7}"/>
    <dgm:cxn modelId="{8A2A3F86-DC4C-41B1-B69C-C7349EAB371D}" type="presOf" srcId="{47EED729-1C41-4581-BEFA-C31F4A473086}" destId="{C5C7BECB-CA99-460F-8C22-11B8B8CF9584}" srcOrd="0" destOrd="0" presId="urn:microsoft.com/office/officeart/2008/layout/LinedList"/>
    <dgm:cxn modelId="{DDF9BB97-0CE3-49F1-AAB9-A8B3266EA8DB}" type="presOf" srcId="{9EACA6E9-86BF-4B15-86CD-F2417201CEDC}" destId="{0F2271EB-B0EB-4DA0-A7C3-BC53D87641A9}" srcOrd="0" destOrd="0" presId="urn:microsoft.com/office/officeart/2008/layout/LinedList"/>
    <dgm:cxn modelId="{F2E0819F-84EC-4A2E-830A-82E77553FEC8}" type="presOf" srcId="{1B8FF722-DE09-4562-B3C7-1177806D8435}" destId="{6275C369-76EF-4799-807E-4E19E13A362C}" srcOrd="0" destOrd="0" presId="urn:microsoft.com/office/officeart/2008/layout/LinedList"/>
    <dgm:cxn modelId="{BEB837AB-1660-4AC1-9F36-877A56221F85}" srcId="{47EED729-1C41-4581-BEFA-C31F4A473086}" destId="{9EACA6E9-86BF-4B15-86CD-F2417201CEDC}" srcOrd="3" destOrd="0" parTransId="{13865EF7-D7A6-45B2-954F-BEBBA16D1926}" sibTransId="{F687CC21-BBF7-43C1-9E6B-D2C3C6A5CD6C}"/>
    <dgm:cxn modelId="{0AFD38B2-0673-4ADB-81FF-3B5D1E55E3E4}" srcId="{47EED729-1C41-4581-BEFA-C31F4A473086}" destId="{C3AD5B86-41C5-4772-A6CA-3696C8728AF2}" srcOrd="2" destOrd="0" parTransId="{C194D69B-700C-454D-8433-7E25242B2E98}" sibTransId="{5CC57EE9-4BB2-427A-8861-22BE8D0F95AD}"/>
    <dgm:cxn modelId="{1300B3B7-BF45-4EE4-9F8A-D7BB3CB49275}" type="presOf" srcId="{280AAFB4-CE89-4C12-B179-74155D21C083}" destId="{9CBCF2D0-D841-45FD-AC2A-EB4A81D96A9F}" srcOrd="0" destOrd="0" presId="urn:microsoft.com/office/officeart/2008/layout/LinedList"/>
    <dgm:cxn modelId="{A95FBCB8-57BF-4A37-8771-2E8988442CB0}" srcId="{47EED729-1C41-4581-BEFA-C31F4A473086}" destId="{280AAFB4-CE89-4C12-B179-74155D21C083}" srcOrd="4" destOrd="0" parTransId="{43F876CB-7D68-492E-BDCA-C2D2A89C1CF8}" sibTransId="{B5A0939F-082F-4A76-976B-D44756EB35F7}"/>
    <dgm:cxn modelId="{055439C9-D644-493A-AAA1-D64625C204D0}" srcId="{47EED729-1C41-4581-BEFA-C31F4A473086}" destId="{E4B4727A-E4AA-4233-B228-D94A5FC522AD}" srcOrd="5" destOrd="0" parTransId="{D3B155FC-3FA7-4E56-9D08-7091B88EACEF}" sibTransId="{0F08E20D-5C0D-4602-AC09-95994F964FAF}"/>
    <dgm:cxn modelId="{6E9D94CC-7907-4E15-935D-267314B368FF}" type="presOf" srcId="{C3AD5B86-41C5-4772-A6CA-3696C8728AF2}" destId="{9215911B-2DDA-4C12-A862-3B7504A16D1E}" srcOrd="0" destOrd="0" presId="urn:microsoft.com/office/officeart/2008/layout/LinedList"/>
    <dgm:cxn modelId="{32EC61EB-222A-448C-84C3-F1F69E1B0915}" srcId="{47EED729-1C41-4581-BEFA-C31F4A473086}" destId="{1B8FF722-DE09-4562-B3C7-1177806D8435}" srcOrd="1" destOrd="0" parTransId="{E5A1A43C-CFF2-44EF-9471-EDB1CE292996}" sibTransId="{B0B6CE3D-762C-47C9-9CBF-88F5C328DB8F}"/>
    <dgm:cxn modelId="{9C9E1AF0-163C-4F0C-B4C6-F6FBD14354E3}" type="presOf" srcId="{E4B4727A-E4AA-4233-B228-D94A5FC522AD}" destId="{F4763827-F0C9-4760-B46C-206BACA2FFCA}" srcOrd="0" destOrd="0" presId="urn:microsoft.com/office/officeart/2008/layout/LinedList"/>
    <dgm:cxn modelId="{5E33C032-2800-4F12-B9F2-60B2392F4E45}" type="presParOf" srcId="{C5C7BECB-CA99-460F-8C22-11B8B8CF9584}" destId="{8842EE4B-C3B1-4819-85E0-EFDEA8079D14}" srcOrd="0" destOrd="0" presId="urn:microsoft.com/office/officeart/2008/layout/LinedList"/>
    <dgm:cxn modelId="{C9B3E22E-03C5-4BE2-B0A9-774E93EA156D}" type="presParOf" srcId="{C5C7BECB-CA99-460F-8C22-11B8B8CF9584}" destId="{CF10A4A1-8B57-4D62-AC33-B7D494E33CA7}" srcOrd="1" destOrd="0" presId="urn:microsoft.com/office/officeart/2008/layout/LinedList"/>
    <dgm:cxn modelId="{4F916D5D-FA08-40DD-A103-73619793C4F1}" type="presParOf" srcId="{CF10A4A1-8B57-4D62-AC33-B7D494E33CA7}" destId="{0EB661BD-B98D-4235-8D18-EE9FD8E1B2F4}" srcOrd="0" destOrd="0" presId="urn:microsoft.com/office/officeart/2008/layout/LinedList"/>
    <dgm:cxn modelId="{F31D25D8-92B5-4571-BFB1-CEEA2904BF6D}" type="presParOf" srcId="{CF10A4A1-8B57-4D62-AC33-B7D494E33CA7}" destId="{137E83C4-59BD-4F48-AE0D-9129C6E4B025}" srcOrd="1" destOrd="0" presId="urn:microsoft.com/office/officeart/2008/layout/LinedList"/>
    <dgm:cxn modelId="{4AA0BB33-9E0C-48E6-810D-E717A4D58AAC}" type="presParOf" srcId="{C5C7BECB-CA99-460F-8C22-11B8B8CF9584}" destId="{5F83B8E1-8237-4CBE-9AB3-BD636FFCCCE3}" srcOrd="2" destOrd="0" presId="urn:microsoft.com/office/officeart/2008/layout/LinedList"/>
    <dgm:cxn modelId="{A5F0B23C-1359-4194-BFD4-1286CC59E5ED}" type="presParOf" srcId="{C5C7BECB-CA99-460F-8C22-11B8B8CF9584}" destId="{8259CE32-E21F-40B1-B141-288F9F381A2C}" srcOrd="3" destOrd="0" presId="urn:microsoft.com/office/officeart/2008/layout/LinedList"/>
    <dgm:cxn modelId="{88CFFCCC-7ACE-46CC-BA6E-B5995C4A3323}" type="presParOf" srcId="{8259CE32-E21F-40B1-B141-288F9F381A2C}" destId="{6275C369-76EF-4799-807E-4E19E13A362C}" srcOrd="0" destOrd="0" presId="urn:microsoft.com/office/officeart/2008/layout/LinedList"/>
    <dgm:cxn modelId="{642EE913-5B7A-4987-BBC6-F0283B1EC289}" type="presParOf" srcId="{8259CE32-E21F-40B1-B141-288F9F381A2C}" destId="{FA89C4F0-0702-4F24-B616-5C2C909984F1}" srcOrd="1" destOrd="0" presId="urn:microsoft.com/office/officeart/2008/layout/LinedList"/>
    <dgm:cxn modelId="{0E067855-FC2A-4798-80D1-371E6FC5FBC2}" type="presParOf" srcId="{C5C7BECB-CA99-460F-8C22-11B8B8CF9584}" destId="{7A0E4DE2-11B3-4E03-8CAA-B59D1E9EE448}" srcOrd="4" destOrd="0" presId="urn:microsoft.com/office/officeart/2008/layout/LinedList"/>
    <dgm:cxn modelId="{4F091F5C-C007-46B5-A7C7-73708BE76EB4}" type="presParOf" srcId="{C5C7BECB-CA99-460F-8C22-11B8B8CF9584}" destId="{3944FAD3-8DF7-4064-9D2F-AA39753731A3}" srcOrd="5" destOrd="0" presId="urn:microsoft.com/office/officeart/2008/layout/LinedList"/>
    <dgm:cxn modelId="{7FE5D195-0A01-4D9A-8E6C-18B72B345073}" type="presParOf" srcId="{3944FAD3-8DF7-4064-9D2F-AA39753731A3}" destId="{9215911B-2DDA-4C12-A862-3B7504A16D1E}" srcOrd="0" destOrd="0" presId="urn:microsoft.com/office/officeart/2008/layout/LinedList"/>
    <dgm:cxn modelId="{3B962B67-07AA-4B89-B991-55CC72E0E0F0}" type="presParOf" srcId="{3944FAD3-8DF7-4064-9D2F-AA39753731A3}" destId="{D2CA2F01-3C1A-4EB6-82EC-179D8AF0422B}" srcOrd="1" destOrd="0" presId="urn:microsoft.com/office/officeart/2008/layout/LinedList"/>
    <dgm:cxn modelId="{CE07E5F0-358B-469F-B6E5-40C83C19C048}" type="presParOf" srcId="{C5C7BECB-CA99-460F-8C22-11B8B8CF9584}" destId="{8363D2ED-4A4B-4EF8-ABC3-C37672B8DEB3}" srcOrd="6" destOrd="0" presId="urn:microsoft.com/office/officeart/2008/layout/LinedList"/>
    <dgm:cxn modelId="{70861256-9FC5-4341-87E0-508471A9903A}" type="presParOf" srcId="{C5C7BECB-CA99-460F-8C22-11B8B8CF9584}" destId="{321AF67C-8BE6-45DB-B088-09BA6162F467}" srcOrd="7" destOrd="0" presId="urn:microsoft.com/office/officeart/2008/layout/LinedList"/>
    <dgm:cxn modelId="{207CB5DA-DCA6-4A70-ABAC-41B6EC7D51AE}" type="presParOf" srcId="{321AF67C-8BE6-45DB-B088-09BA6162F467}" destId="{0F2271EB-B0EB-4DA0-A7C3-BC53D87641A9}" srcOrd="0" destOrd="0" presId="urn:microsoft.com/office/officeart/2008/layout/LinedList"/>
    <dgm:cxn modelId="{57D9BC29-AF67-4615-B828-77740406B48E}" type="presParOf" srcId="{321AF67C-8BE6-45DB-B088-09BA6162F467}" destId="{5B8362D9-5C18-406F-B5F9-EF03618FF77C}" srcOrd="1" destOrd="0" presId="urn:microsoft.com/office/officeart/2008/layout/LinedList"/>
    <dgm:cxn modelId="{CB8CE727-F5BB-4B38-8AB2-B5623AD2E7C2}" type="presParOf" srcId="{C5C7BECB-CA99-460F-8C22-11B8B8CF9584}" destId="{DAC2AF62-2D88-4B60-829D-EB26910F7A83}" srcOrd="8" destOrd="0" presId="urn:microsoft.com/office/officeart/2008/layout/LinedList"/>
    <dgm:cxn modelId="{2509C680-078E-4B4C-BB96-B04A728AD876}" type="presParOf" srcId="{C5C7BECB-CA99-460F-8C22-11B8B8CF9584}" destId="{DF0E544B-181E-410E-BEF1-7C92B9FA5C95}" srcOrd="9" destOrd="0" presId="urn:microsoft.com/office/officeart/2008/layout/LinedList"/>
    <dgm:cxn modelId="{1B0B5096-29EF-422F-B608-42E7C247CFB5}" type="presParOf" srcId="{DF0E544B-181E-410E-BEF1-7C92B9FA5C95}" destId="{9CBCF2D0-D841-45FD-AC2A-EB4A81D96A9F}" srcOrd="0" destOrd="0" presId="urn:microsoft.com/office/officeart/2008/layout/LinedList"/>
    <dgm:cxn modelId="{5B24F1A6-21F5-4442-9FC7-DB0E95756458}" type="presParOf" srcId="{DF0E544B-181E-410E-BEF1-7C92B9FA5C95}" destId="{4EE18459-30B2-4CCD-BEE4-0A8504FF23B9}" srcOrd="1" destOrd="0" presId="urn:microsoft.com/office/officeart/2008/layout/LinedList"/>
    <dgm:cxn modelId="{27F5FF8D-E5A9-422C-88D2-42B8404DE8F3}" type="presParOf" srcId="{C5C7BECB-CA99-460F-8C22-11B8B8CF9584}" destId="{B9621ECF-A26E-475F-99EF-C6EF72F7C64E}" srcOrd="10" destOrd="0" presId="urn:microsoft.com/office/officeart/2008/layout/LinedList"/>
    <dgm:cxn modelId="{AAE4F40D-6021-4E4A-84CB-D20FFA7369F6}" type="presParOf" srcId="{C5C7BECB-CA99-460F-8C22-11B8B8CF9584}" destId="{9D83B1B9-9755-4824-8170-8FD6460D1E7D}" srcOrd="11" destOrd="0" presId="urn:microsoft.com/office/officeart/2008/layout/LinedList"/>
    <dgm:cxn modelId="{2A583B52-BD62-4F7B-B534-C2E51F32D98A}" type="presParOf" srcId="{9D83B1B9-9755-4824-8170-8FD6460D1E7D}" destId="{F4763827-F0C9-4760-B46C-206BACA2FFCA}" srcOrd="0" destOrd="0" presId="urn:microsoft.com/office/officeart/2008/layout/LinedList"/>
    <dgm:cxn modelId="{ED890171-19FE-4259-875E-2B2C2EBE28E8}" type="presParOf" srcId="{9D83B1B9-9755-4824-8170-8FD6460D1E7D}" destId="{61B5D43C-7D6C-4AB9-B56A-377BC15CFCAB}"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EDBCEB-2D25-49E6-8BFE-477DA06FB97A}">
      <dsp:nvSpPr>
        <dsp:cNvPr id="0" name=""/>
        <dsp:cNvSpPr/>
      </dsp:nvSpPr>
      <dsp:spPr>
        <a:xfrm>
          <a:off x="0" y="0"/>
          <a:ext cx="5913437" cy="0"/>
        </a:xfrm>
        <a:prstGeom prst="line">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8000"/>
                <a:satMod val="130000"/>
                <a:lumMod val="92000"/>
              </a:schemeClr>
            </a:gs>
            <a:gs pos="100000">
              <a:schemeClr val="accent2">
                <a:hueOff val="0"/>
                <a:satOff val="0"/>
                <a:lumOff val="0"/>
                <a:alphaOff val="0"/>
                <a:shade val="78000"/>
                <a:satMod val="130000"/>
                <a:lumMod val="92000"/>
              </a:schemeClr>
            </a:gs>
          </a:gsLst>
          <a:lin ang="5400000" scaled="0"/>
        </a:gradFill>
        <a:ln w="9525" cap="flat" cmpd="sng" algn="ctr">
          <a:solidFill>
            <a:schemeClr val="accent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056F02B9-582E-4C44-BA58-D6E0560CDFD9}">
      <dsp:nvSpPr>
        <dsp:cNvPr id="0" name=""/>
        <dsp:cNvSpPr/>
      </dsp:nvSpPr>
      <dsp:spPr>
        <a:xfrm>
          <a:off x="0" y="0"/>
          <a:ext cx="5913437" cy="1159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An architect is responsible for </a:t>
          </a:r>
        </a:p>
      </dsp:txBody>
      <dsp:txXfrm>
        <a:off x="0" y="0"/>
        <a:ext cx="5913437" cy="1159272"/>
      </dsp:txXfrm>
    </dsp:sp>
    <dsp:sp modelId="{D4B262F4-4B79-4FBF-93CB-8D63EB24C402}">
      <dsp:nvSpPr>
        <dsp:cNvPr id="0" name=""/>
        <dsp:cNvSpPr/>
      </dsp:nvSpPr>
      <dsp:spPr>
        <a:xfrm>
          <a:off x="0" y="1159272"/>
          <a:ext cx="5913437" cy="0"/>
        </a:xfrm>
        <a:prstGeom prst="line">
          <a:avLst/>
        </a:prstGeom>
        <a:gradFill rotWithShape="0">
          <a:gsLst>
            <a:gs pos="0">
              <a:schemeClr val="accent2">
                <a:hueOff val="-342577"/>
                <a:satOff val="279"/>
                <a:lumOff val="-1764"/>
                <a:alphaOff val="0"/>
                <a:tint val="98000"/>
                <a:satMod val="110000"/>
                <a:lumMod val="104000"/>
              </a:schemeClr>
            </a:gs>
            <a:gs pos="69000">
              <a:schemeClr val="accent2">
                <a:hueOff val="-342577"/>
                <a:satOff val="279"/>
                <a:lumOff val="-1764"/>
                <a:alphaOff val="0"/>
                <a:shade val="88000"/>
                <a:satMod val="130000"/>
                <a:lumMod val="92000"/>
              </a:schemeClr>
            </a:gs>
            <a:gs pos="100000">
              <a:schemeClr val="accent2">
                <a:hueOff val="-342577"/>
                <a:satOff val="279"/>
                <a:lumOff val="-1764"/>
                <a:alphaOff val="0"/>
                <a:shade val="78000"/>
                <a:satMod val="130000"/>
                <a:lumMod val="92000"/>
              </a:schemeClr>
            </a:gs>
          </a:gsLst>
          <a:lin ang="5400000" scaled="0"/>
        </a:gradFill>
        <a:ln w="9525" cap="flat" cmpd="sng" algn="ctr">
          <a:solidFill>
            <a:schemeClr val="accent2">
              <a:hueOff val="-342577"/>
              <a:satOff val="279"/>
              <a:lumOff val="-1764"/>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325DD061-32E4-405A-8E1E-10FB4B354D60}">
      <dsp:nvSpPr>
        <dsp:cNvPr id="0" name=""/>
        <dsp:cNvSpPr/>
      </dsp:nvSpPr>
      <dsp:spPr>
        <a:xfrm>
          <a:off x="0" y="1159272"/>
          <a:ext cx="5913437" cy="1159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defining the architecture and </a:t>
          </a:r>
        </a:p>
      </dsp:txBody>
      <dsp:txXfrm>
        <a:off x="0" y="1159272"/>
        <a:ext cx="5913437" cy="1159272"/>
      </dsp:txXfrm>
    </dsp:sp>
    <dsp:sp modelId="{61D42917-6D8B-4D1A-9C0E-BA4F207C865D}">
      <dsp:nvSpPr>
        <dsp:cNvPr id="0" name=""/>
        <dsp:cNvSpPr/>
      </dsp:nvSpPr>
      <dsp:spPr>
        <a:xfrm>
          <a:off x="0" y="2318544"/>
          <a:ext cx="5913437" cy="0"/>
        </a:xfrm>
        <a:prstGeom prst="line">
          <a:avLst/>
        </a:prstGeom>
        <a:gradFill rotWithShape="0">
          <a:gsLst>
            <a:gs pos="0">
              <a:schemeClr val="accent2">
                <a:hueOff val="-685154"/>
                <a:satOff val="559"/>
                <a:lumOff val="-3529"/>
                <a:alphaOff val="0"/>
                <a:tint val="98000"/>
                <a:satMod val="110000"/>
                <a:lumMod val="104000"/>
              </a:schemeClr>
            </a:gs>
            <a:gs pos="69000">
              <a:schemeClr val="accent2">
                <a:hueOff val="-685154"/>
                <a:satOff val="559"/>
                <a:lumOff val="-3529"/>
                <a:alphaOff val="0"/>
                <a:shade val="88000"/>
                <a:satMod val="130000"/>
                <a:lumMod val="92000"/>
              </a:schemeClr>
            </a:gs>
            <a:gs pos="100000">
              <a:schemeClr val="accent2">
                <a:hueOff val="-685154"/>
                <a:satOff val="559"/>
                <a:lumOff val="-3529"/>
                <a:alphaOff val="0"/>
                <a:shade val="78000"/>
                <a:satMod val="130000"/>
                <a:lumMod val="92000"/>
              </a:schemeClr>
            </a:gs>
          </a:gsLst>
          <a:lin ang="5400000" scaled="0"/>
        </a:gradFill>
        <a:ln w="9525" cap="flat" cmpd="sng" algn="ctr">
          <a:solidFill>
            <a:schemeClr val="accent2">
              <a:hueOff val="-685154"/>
              <a:satOff val="559"/>
              <a:lumOff val="-3529"/>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562C792B-880A-4B8D-9FE2-07F818800BB4}">
      <dsp:nvSpPr>
        <dsp:cNvPr id="0" name=""/>
        <dsp:cNvSpPr/>
      </dsp:nvSpPr>
      <dsp:spPr>
        <a:xfrm>
          <a:off x="0" y="2318544"/>
          <a:ext cx="5913437" cy="1159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design principles used to guide </a:t>
          </a:r>
        </a:p>
      </dsp:txBody>
      <dsp:txXfrm>
        <a:off x="0" y="2318544"/>
        <a:ext cx="5913437" cy="1159272"/>
      </dsp:txXfrm>
    </dsp:sp>
    <dsp:sp modelId="{E841D919-4C72-498E-BA83-010D7831D973}">
      <dsp:nvSpPr>
        <dsp:cNvPr id="0" name=""/>
        <dsp:cNvSpPr/>
      </dsp:nvSpPr>
      <dsp:spPr>
        <a:xfrm>
          <a:off x="0" y="3477816"/>
          <a:ext cx="5913437" cy="0"/>
        </a:xfrm>
        <a:prstGeom prst="line">
          <a:avLst/>
        </a:prstGeom>
        <a:gradFill rotWithShape="0">
          <a:gsLst>
            <a:gs pos="0">
              <a:schemeClr val="accent2">
                <a:hueOff val="-1027731"/>
                <a:satOff val="838"/>
                <a:lumOff val="-5293"/>
                <a:alphaOff val="0"/>
                <a:tint val="98000"/>
                <a:satMod val="110000"/>
                <a:lumMod val="104000"/>
              </a:schemeClr>
            </a:gs>
            <a:gs pos="69000">
              <a:schemeClr val="accent2">
                <a:hueOff val="-1027731"/>
                <a:satOff val="838"/>
                <a:lumOff val="-5293"/>
                <a:alphaOff val="0"/>
                <a:shade val="88000"/>
                <a:satMod val="130000"/>
                <a:lumMod val="92000"/>
              </a:schemeClr>
            </a:gs>
            <a:gs pos="100000">
              <a:schemeClr val="accent2">
                <a:hueOff val="-1027731"/>
                <a:satOff val="838"/>
                <a:lumOff val="-5293"/>
                <a:alphaOff val="0"/>
                <a:shade val="78000"/>
                <a:satMod val="130000"/>
                <a:lumMod val="92000"/>
              </a:schemeClr>
            </a:gs>
          </a:gsLst>
          <a:lin ang="5400000" scaled="0"/>
        </a:gradFill>
        <a:ln w="9525" cap="flat" cmpd="sng" algn="ctr">
          <a:solidFill>
            <a:schemeClr val="accent2">
              <a:hueOff val="-1027731"/>
              <a:satOff val="838"/>
              <a:lumOff val="-5293"/>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F3C788A9-4759-4780-98A8-73162342481D}">
      <dsp:nvSpPr>
        <dsp:cNvPr id="0" name=""/>
        <dsp:cNvSpPr/>
      </dsp:nvSpPr>
      <dsp:spPr>
        <a:xfrm>
          <a:off x="0" y="3477816"/>
          <a:ext cx="5913437" cy="1159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technology decisions</a:t>
          </a:r>
        </a:p>
      </dsp:txBody>
      <dsp:txXfrm>
        <a:off x="0" y="3477816"/>
        <a:ext cx="5913437" cy="11592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C0567D-CB8E-4645-8F0B-F14A6DF9FF90}">
      <dsp:nvSpPr>
        <dsp:cNvPr id="0" name=""/>
        <dsp:cNvSpPr/>
      </dsp:nvSpPr>
      <dsp:spPr>
        <a:xfrm>
          <a:off x="0" y="16197"/>
          <a:ext cx="5913437" cy="2260586"/>
        </a:xfrm>
        <a:prstGeom prst="roundRect">
          <a:avLst/>
        </a:prstGeom>
        <a:gradFill rotWithShape="0">
          <a:gsLst>
            <a:gs pos="0">
              <a:schemeClr val="accent5">
                <a:hueOff val="0"/>
                <a:satOff val="0"/>
                <a:lumOff val="0"/>
                <a:alphaOff val="0"/>
                <a:tint val="98000"/>
                <a:satMod val="110000"/>
                <a:lumMod val="104000"/>
              </a:schemeClr>
            </a:gs>
            <a:gs pos="69000">
              <a:schemeClr val="accent5">
                <a:hueOff val="0"/>
                <a:satOff val="0"/>
                <a:lumOff val="0"/>
                <a:alphaOff val="0"/>
                <a:shade val="88000"/>
                <a:satMod val="130000"/>
                <a:lumMod val="92000"/>
              </a:schemeClr>
            </a:gs>
            <a:gs pos="100000">
              <a:schemeClr val="accent5">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For critical architecture decisions make sure the right stakeholders know about the decision</a:t>
          </a:r>
        </a:p>
      </dsp:txBody>
      <dsp:txXfrm>
        <a:off x="110353" y="126550"/>
        <a:ext cx="5692731" cy="2039880"/>
      </dsp:txXfrm>
    </dsp:sp>
    <dsp:sp modelId="{02702420-B4C5-48FE-8014-79AD12820446}">
      <dsp:nvSpPr>
        <dsp:cNvPr id="0" name=""/>
        <dsp:cNvSpPr/>
      </dsp:nvSpPr>
      <dsp:spPr>
        <a:xfrm>
          <a:off x="0" y="2360303"/>
          <a:ext cx="5913437" cy="2260586"/>
        </a:xfrm>
        <a:prstGeom prst="roundRect">
          <a:avLst/>
        </a:prstGeom>
        <a:gradFill rotWithShape="0">
          <a:gsLst>
            <a:gs pos="0">
              <a:schemeClr val="accent5">
                <a:hueOff val="-1108260"/>
                <a:satOff val="-733"/>
                <a:lumOff val="11569"/>
                <a:alphaOff val="0"/>
                <a:tint val="98000"/>
                <a:satMod val="110000"/>
                <a:lumMod val="104000"/>
              </a:schemeClr>
            </a:gs>
            <a:gs pos="69000">
              <a:schemeClr val="accent5">
                <a:hueOff val="-1108260"/>
                <a:satOff val="-733"/>
                <a:lumOff val="11569"/>
                <a:alphaOff val="0"/>
                <a:shade val="88000"/>
                <a:satMod val="130000"/>
                <a:lumMod val="92000"/>
              </a:schemeClr>
            </a:gs>
            <a:gs pos="100000">
              <a:schemeClr val="accent5">
                <a:hueOff val="-1108260"/>
                <a:satOff val="-733"/>
                <a:lumOff val="11569"/>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Frequent meetings with key stakeholders that can then communicate your decisions to others</a:t>
          </a:r>
        </a:p>
      </dsp:txBody>
      <dsp:txXfrm>
        <a:off x="110353" y="2470656"/>
        <a:ext cx="5692731" cy="20398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AC54B9-D809-4BD6-A380-4924DDAEB4FC}">
      <dsp:nvSpPr>
        <dsp:cNvPr id="0" name=""/>
        <dsp:cNvSpPr/>
      </dsp:nvSpPr>
      <dsp:spPr>
        <a:xfrm>
          <a:off x="43590" y="49883"/>
          <a:ext cx="1248820" cy="1248820"/>
        </a:xfrm>
        <a:prstGeom prst="ellipse">
          <a:avLst/>
        </a:prstGeom>
        <a:solidFill>
          <a:schemeClr val="accent1">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E95476-AB63-4EE0-A1DF-E68B59D60C8F}">
      <dsp:nvSpPr>
        <dsp:cNvPr id="0" name=""/>
        <dsp:cNvSpPr/>
      </dsp:nvSpPr>
      <dsp:spPr>
        <a:xfrm>
          <a:off x="305842" y="312136"/>
          <a:ext cx="724316" cy="7243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538DBB5-EC91-448D-BFA3-BAD512853E32}">
      <dsp:nvSpPr>
        <dsp:cNvPr id="0" name=""/>
        <dsp:cNvSpPr/>
      </dsp:nvSpPr>
      <dsp:spPr>
        <a:xfrm>
          <a:off x="1560015" y="49883"/>
          <a:ext cx="2943648" cy="1248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b="1" i="0" kern="1200"/>
            <a:t>Faster development</a:t>
          </a:r>
          <a:endParaRPr lang="en-US" sz="2400" kern="1200"/>
        </a:p>
      </dsp:txBody>
      <dsp:txXfrm>
        <a:off x="1560015" y="49883"/>
        <a:ext cx="2943648" cy="1248820"/>
      </dsp:txXfrm>
    </dsp:sp>
    <dsp:sp modelId="{9B6699DC-72B6-4E45-8955-631D59AB68A3}">
      <dsp:nvSpPr>
        <dsp:cNvPr id="0" name=""/>
        <dsp:cNvSpPr/>
      </dsp:nvSpPr>
      <dsp:spPr>
        <a:xfrm>
          <a:off x="5016572" y="49883"/>
          <a:ext cx="1248820" cy="1248820"/>
        </a:xfrm>
        <a:prstGeom prst="ellipse">
          <a:avLst/>
        </a:prstGeom>
        <a:solidFill>
          <a:schemeClr val="accent1">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0112B6-4C7B-4E6C-92DE-94A8317F39CC}">
      <dsp:nvSpPr>
        <dsp:cNvPr id="0" name=""/>
        <dsp:cNvSpPr/>
      </dsp:nvSpPr>
      <dsp:spPr>
        <a:xfrm>
          <a:off x="5278825" y="312136"/>
          <a:ext cx="724316" cy="7243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50B2680-3E9D-4B98-9D93-CB407CAFDBAC}">
      <dsp:nvSpPr>
        <dsp:cNvPr id="0" name=""/>
        <dsp:cNvSpPr/>
      </dsp:nvSpPr>
      <dsp:spPr>
        <a:xfrm>
          <a:off x="6532997" y="49883"/>
          <a:ext cx="2943648" cy="1248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b="1" i="0" kern="1200"/>
            <a:t>Improved scalability</a:t>
          </a:r>
          <a:endParaRPr lang="en-US" sz="2400" kern="1200"/>
        </a:p>
      </dsp:txBody>
      <dsp:txXfrm>
        <a:off x="6532997" y="49883"/>
        <a:ext cx="2943648" cy="1248820"/>
      </dsp:txXfrm>
    </dsp:sp>
    <dsp:sp modelId="{50E71A52-4BCB-4B93-8A9D-D8A09511B69A}">
      <dsp:nvSpPr>
        <dsp:cNvPr id="0" name=""/>
        <dsp:cNvSpPr/>
      </dsp:nvSpPr>
      <dsp:spPr>
        <a:xfrm>
          <a:off x="43590" y="1830704"/>
          <a:ext cx="1248820" cy="1248820"/>
        </a:xfrm>
        <a:prstGeom prst="ellipse">
          <a:avLst/>
        </a:prstGeom>
        <a:solidFill>
          <a:schemeClr val="accent1">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2CFA14-3B13-41F7-BC01-9DEF4313ACCB}">
      <dsp:nvSpPr>
        <dsp:cNvPr id="0" name=""/>
        <dsp:cNvSpPr/>
      </dsp:nvSpPr>
      <dsp:spPr>
        <a:xfrm>
          <a:off x="305842" y="2092956"/>
          <a:ext cx="724316" cy="7243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A222B3B-7BDE-4BB2-A64E-ED83B14BA87A}">
      <dsp:nvSpPr>
        <dsp:cNvPr id="0" name=""/>
        <dsp:cNvSpPr/>
      </dsp:nvSpPr>
      <dsp:spPr>
        <a:xfrm>
          <a:off x="1560015" y="1830704"/>
          <a:ext cx="2943648" cy="1248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b="1" i="0" kern="1200"/>
            <a:t>Improved reliability</a:t>
          </a:r>
          <a:endParaRPr lang="en-US" sz="2400" kern="1200"/>
        </a:p>
      </dsp:txBody>
      <dsp:txXfrm>
        <a:off x="1560015" y="1830704"/>
        <a:ext cx="2943648" cy="1248820"/>
      </dsp:txXfrm>
    </dsp:sp>
    <dsp:sp modelId="{E6429C9A-94E3-4522-A3E9-64A59CD0EB49}">
      <dsp:nvSpPr>
        <dsp:cNvPr id="0" name=""/>
        <dsp:cNvSpPr/>
      </dsp:nvSpPr>
      <dsp:spPr>
        <a:xfrm>
          <a:off x="5016572" y="1830704"/>
          <a:ext cx="1248820" cy="1248820"/>
        </a:xfrm>
        <a:prstGeom prst="ellipse">
          <a:avLst/>
        </a:prstGeom>
        <a:solidFill>
          <a:schemeClr val="accent1">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C45841-6AE6-41E3-916A-2825CE8CC596}">
      <dsp:nvSpPr>
        <dsp:cNvPr id="0" name=""/>
        <dsp:cNvSpPr/>
      </dsp:nvSpPr>
      <dsp:spPr>
        <a:xfrm>
          <a:off x="5278825" y="2092956"/>
          <a:ext cx="724316" cy="72431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F5605CA-A627-4D0A-A72C-9CB566D80824}">
      <dsp:nvSpPr>
        <dsp:cNvPr id="0" name=""/>
        <dsp:cNvSpPr/>
      </dsp:nvSpPr>
      <dsp:spPr>
        <a:xfrm>
          <a:off x="6532997" y="1830704"/>
          <a:ext cx="2943648" cy="1248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b="1" i="0" kern="1200"/>
            <a:t>Improved security</a:t>
          </a:r>
          <a:endParaRPr lang="en-US" sz="2400" kern="1200"/>
        </a:p>
      </dsp:txBody>
      <dsp:txXfrm>
        <a:off x="6532997" y="1830704"/>
        <a:ext cx="2943648" cy="12488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1407A6-EA98-4817-AB98-D0439177CBE7}">
      <dsp:nvSpPr>
        <dsp:cNvPr id="0" name=""/>
        <dsp:cNvSpPr/>
      </dsp:nvSpPr>
      <dsp:spPr>
        <a:xfrm>
          <a:off x="577125" y="1704"/>
          <a:ext cx="2177057" cy="1306234"/>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a:t>React for a Responsive Web Front-End Development</a:t>
          </a:r>
          <a:endParaRPr lang="en-US" sz="1800" kern="1200"/>
        </a:p>
      </dsp:txBody>
      <dsp:txXfrm>
        <a:off x="577125" y="1704"/>
        <a:ext cx="2177057" cy="1306234"/>
      </dsp:txXfrm>
    </dsp:sp>
    <dsp:sp modelId="{84288A86-1C7F-4783-9F81-45CD5B6E4DCB}">
      <dsp:nvSpPr>
        <dsp:cNvPr id="0" name=""/>
        <dsp:cNvSpPr/>
      </dsp:nvSpPr>
      <dsp:spPr>
        <a:xfrm>
          <a:off x="2971889" y="1704"/>
          <a:ext cx="2177057" cy="1306234"/>
        </a:xfrm>
        <a:prstGeom prst="rect">
          <a:avLst/>
        </a:prstGeom>
        <a:solidFill>
          <a:schemeClr val="accent5">
            <a:hueOff val="-138532"/>
            <a:satOff val="-92"/>
            <a:lumOff val="144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b="0" i="0" kern="1200"/>
            <a:t>Angular Front-End Development</a:t>
          </a:r>
          <a:endParaRPr lang="en-US" sz="1800" kern="1200"/>
        </a:p>
      </dsp:txBody>
      <dsp:txXfrm>
        <a:off x="2971889" y="1704"/>
        <a:ext cx="2177057" cy="1306234"/>
      </dsp:txXfrm>
    </dsp:sp>
    <dsp:sp modelId="{57FF8FFB-9B1F-4FAF-9CB8-54701FC60E90}">
      <dsp:nvSpPr>
        <dsp:cNvPr id="0" name=""/>
        <dsp:cNvSpPr/>
      </dsp:nvSpPr>
      <dsp:spPr>
        <a:xfrm>
          <a:off x="5366652" y="1704"/>
          <a:ext cx="2177057" cy="1306234"/>
        </a:xfrm>
        <a:prstGeom prst="rect">
          <a:avLst/>
        </a:prstGeom>
        <a:solidFill>
          <a:schemeClr val="accent5">
            <a:hueOff val="-277065"/>
            <a:satOff val="-183"/>
            <a:lumOff val="289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a:t>Vue.js Web App Front-End Development</a:t>
          </a:r>
          <a:endParaRPr lang="en-US" sz="1800" kern="1200"/>
        </a:p>
      </dsp:txBody>
      <dsp:txXfrm>
        <a:off x="5366652" y="1704"/>
        <a:ext cx="2177057" cy="1306234"/>
      </dsp:txXfrm>
    </dsp:sp>
    <dsp:sp modelId="{89E8EFCD-2C07-4ACF-BD2A-36A77B2F8CE4}">
      <dsp:nvSpPr>
        <dsp:cNvPr id="0" name=""/>
        <dsp:cNvSpPr/>
      </dsp:nvSpPr>
      <dsp:spPr>
        <a:xfrm>
          <a:off x="7761416" y="1704"/>
          <a:ext cx="2177057" cy="1306234"/>
        </a:xfrm>
        <a:prstGeom prst="rect">
          <a:avLst/>
        </a:prstGeom>
        <a:solidFill>
          <a:schemeClr val="accent5">
            <a:hueOff val="-415597"/>
            <a:satOff val="-275"/>
            <a:lumOff val="433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a:t>Flutter for Cross-Platform Mobile and Web Front-End Development</a:t>
          </a:r>
          <a:endParaRPr lang="en-US" sz="1800" kern="1200"/>
        </a:p>
      </dsp:txBody>
      <dsp:txXfrm>
        <a:off x="7761416" y="1704"/>
        <a:ext cx="2177057" cy="1306234"/>
      </dsp:txXfrm>
    </dsp:sp>
    <dsp:sp modelId="{1A3CC917-1DFB-4E3C-A679-A77888F19458}">
      <dsp:nvSpPr>
        <dsp:cNvPr id="0" name=""/>
        <dsp:cNvSpPr/>
      </dsp:nvSpPr>
      <dsp:spPr>
        <a:xfrm>
          <a:off x="577125" y="1525644"/>
          <a:ext cx="2177057" cy="1306234"/>
        </a:xfrm>
        <a:prstGeom prst="rect">
          <a:avLst/>
        </a:prstGeom>
        <a:solidFill>
          <a:schemeClr val="accent5">
            <a:hueOff val="-554130"/>
            <a:satOff val="-367"/>
            <a:lumOff val="578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a:t>Ionic for Cross-Platform Front-End Development</a:t>
          </a:r>
          <a:endParaRPr lang="en-US" sz="1800" kern="1200"/>
        </a:p>
      </dsp:txBody>
      <dsp:txXfrm>
        <a:off x="577125" y="1525644"/>
        <a:ext cx="2177057" cy="1306234"/>
      </dsp:txXfrm>
    </dsp:sp>
    <dsp:sp modelId="{DB69BBF6-26CB-425F-92F9-E4E6EE425CD3}">
      <dsp:nvSpPr>
        <dsp:cNvPr id="0" name=""/>
        <dsp:cNvSpPr/>
      </dsp:nvSpPr>
      <dsp:spPr>
        <a:xfrm>
          <a:off x="2971889" y="1525644"/>
          <a:ext cx="2177057" cy="1306234"/>
        </a:xfrm>
        <a:prstGeom prst="rect">
          <a:avLst/>
        </a:prstGeom>
        <a:solidFill>
          <a:schemeClr val="accent5">
            <a:hueOff val="-692662"/>
            <a:satOff val="-458"/>
            <a:lumOff val="723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b="0" i="0" kern="1200"/>
            <a:t>Bootstrap CSS Framework</a:t>
          </a:r>
          <a:endParaRPr lang="en-US" sz="1800" kern="1200"/>
        </a:p>
      </dsp:txBody>
      <dsp:txXfrm>
        <a:off x="2971889" y="1525644"/>
        <a:ext cx="2177057" cy="1306234"/>
      </dsp:txXfrm>
    </dsp:sp>
    <dsp:sp modelId="{4EC8B127-76CE-48AC-B332-810F0D27E933}">
      <dsp:nvSpPr>
        <dsp:cNvPr id="0" name=""/>
        <dsp:cNvSpPr/>
      </dsp:nvSpPr>
      <dsp:spPr>
        <a:xfrm>
          <a:off x="5366652" y="1525644"/>
          <a:ext cx="2177057" cy="1306234"/>
        </a:xfrm>
        <a:prstGeom prst="rect">
          <a:avLst/>
        </a:prstGeom>
        <a:solidFill>
          <a:schemeClr val="accent5">
            <a:hueOff val="-831195"/>
            <a:satOff val="-550"/>
            <a:lumOff val="867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a:t>TypeScript for Web Front-End Development</a:t>
          </a:r>
          <a:endParaRPr lang="en-US" sz="1800" kern="1200"/>
        </a:p>
      </dsp:txBody>
      <dsp:txXfrm>
        <a:off x="5366652" y="1525644"/>
        <a:ext cx="2177057" cy="1306234"/>
      </dsp:txXfrm>
    </dsp:sp>
    <dsp:sp modelId="{7EECA2A6-541A-491F-A87E-1832C9B52B04}">
      <dsp:nvSpPr>
        <dsp:cNvPr id="0" name=""/>
        <dsp:cNvSpPr/>
      </dsp:nvSpPr>
      <dsp:spPr>
        <a:xfrm>
          <a:off x="7761416" y="1525644"/>
          <a:ext cx="2177057" cy="1306234"/>
        </a:xfrm>
        <a:prstGeom prst="rect">
          <a:avLst/>
        </a:prstGeom>
        <a:solidFill>
          <a:schemeClr val="accent5">
            <a:hueOff val="-969727"/>
            <a:satOff val="-641"/>
            <a:lumOff val="1012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a:t>React Native Cross-Platform Mobile Front-End Development</a:t>
          </a:r>
          <a:endParaRPr lang="en-US" sz="1800" kern="1200"/>
        </a:p>
      </dsp:txBody>
      <dsp:txXfrm>
        <a:off x="7761416" y="1525644"/>
        <a:ext cx="2177057" cy="1306234"/>
      </dsp:txXfrm>
    </dsp:sp>
    <dsp:sp modelId="{75F12DD3-C2D4-4F09-8818-F1EF8AA4CCE7}">
      <dsp:nvSpPr>
        <dsp:cNvPr id="0" name=""/>
        <dsp:cNvSpPr/>
      </dsp:nvSpPr>
      <dsp:spPr>
        <a:xfrm>
          <a:off x="4169271" y="3049585"/>
          <a:ext cx="2177057" cy="1306234"/>
        </a:xfrm>
        <a:prstGeom prst="rect">
          <a:avLst/>
        </a:prstGeom>
        <a:solidFill>
          <a:schemeClr val="accent5">
            <a:hueOff val="-1108260"/>
            <a:satOff val="-733"/>
            <a:lumOff val="1156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HTML, CSS, JavaScript</a:t>
          </a:r>
        </a:p>
      </dsp:txBody>
      <dsp:txXfrm>
        <a:off x="4169271" y="3049585"/>
        <a:ext cx="2177057" cy="130623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AA1D61-528B-45F1-A388-0FDB04F8958C}">
      <dsp:nvSpPr>
        <dsp:cNvPr id="0" name=""/>
        <dsp:cNvSpPr/>
      </dsp:nvSpPr>
      <dsp:spPr>
        <a:xfrm>
          <a:off x="0" y="2304"/>
          <a:ext cx="9520237" cy="720720"/>
        </a:xfrm>
        <a:prstGeom prst="round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0" i="0" kern="1200"/>
            <a:t>Web Development Languages</a:t>
          </a:r>
          <a:endParaRPr lang="en-US" sz="2800" kern="1200"/>
        </a:p>
      </dsp:txBody>
      <dsp:txXfrm>
        <a:off x="35183" y="37487"/>
        <a:ext cx="9449871" cy="650354"/>
      </dsp:txXfrm>
    </dsp:sp>
    <dsp:sp modelId="{8EED1053-F86A-4CD2-8CBD-54B699741AD2}">
      <dsp:nvSpPr>
        <dsp:cNvPr id="0" name=""/>
        <dsp:cNvSpPr/>
      </dsp:nvSpPr>
      <dsp:spPr>
        <a:xfrm>
          <a:off x="0" y="803664"/>
          <a:ext cx="9520237" cy="720720"/>
        </a:xfrm>
        <a:prstGeom prst="round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0" i="0" kern="1200"/>
            <a:t>Database and Cache</a:t>
          </a:r>
          <a:endParaRPr lang="en-US" sz="2800" kern="1200"/>
        </a:p>
      </dsp:txBody>
      <dsp:txXfrm>
        <a:off x="35183" y="838847"/>
        <a:ext cx="9449871" cy="650354"/>
      </dsp:txXfrm>
    </dsp:sp>
    <dsp:sp modelId="{934D68F3-E306-44B8-B1BA-056834EA9EF3}">
      <dsp:nvSpPr>
        <dsp:cNvPr id="0" name=""/>
        <dsp:cNvSpPr/>
      </dsp:nvSpPr>
      <dsp:spPr>
        <a:xfrm>
          <a:off x="0" y="1605024"/>
          <a:ext cx="9520237" cy="720720"/>
        </a:xfrm>
        <a:prstGeom prst="round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0" i="0" kern="1200"/>
            <a:t>Server</a:t>
          </a:r>
          <a:endParaRPr lang="en-US" sz="2800" kern="1200"/>
        </a:p>
      </dsp:txBody>
      <dsp:txXfrm>
        <a:off x="35183" y="1640207"/>
        <a:ext cx="9449871" cy="650354"/>
      </dsp:txXfrm>
    </dsp:sp>
    <dsp:sp modelId="{46CE32B8-0982-42ED-A9DD-EF83E323072B}">
      <dsp:nvSpPr>
        <dsp:cNvPr id="0" name=""/>
        <dsp:cNvSpPr/>
      </dsp:nvSpPr>
      <dsp:spPr>
        <a:xfrm>
          <a:off x="0" y="2406384"/>
          <a:ext cx="9520237" cy="720720"/>
        </a:xfrm>
        <a:prstGeom prst="round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0" i="0" kern="1200"/>
            <a:t>API (REST &amp; SOAP)</a:t>
          </a:r>
          <a:endParaRPr lang="en-US" sz="2800" kern="1200"/>
        </a:p>
      </dsp:txBody>
      <dsp:txXfrm>
        <a:off x="35183" y="2441567"/>
        <a:ext cx="9449871" cy="65035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1407A6-EA98-4817-AB98-D0439177CBE7}">
      <dsp:nvSpPr>
        <dsp:cNvPr id="0" name=""/>
        <dsp:cNvSpPr/>
      </dsp:nvSpPr>
      <dsp:spPr>
        <a:xfrm>
          <a:off x="577125" y="1704"/>
          <a:ext cx="2177057" cy="1306234"/>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b="0" i="0" kern="1200" dirty="0"/>
            <a:t>JavaScript</a:t>
          </a:r>
          <a:endParaRPr lang="en-US" sz="3300" kern="1200" dirty="0"/>
        </a:p>
      </dsp:txBody>
      <dsp:txXfrm>
        <a:off x="577125" y="1704"/>
        <a:ext cx="2177057" cy="1306234"/>
      </dsp:txXfrm>
    </dsp:sp>
    <dsp:sp modelId="{84288A86-1C7F-4783-9F81-45CD5B6E4DCB}">
      <dsp:nvSpPr>
        <dsp:cNvPr id="0" name=""/>
        <dsp:cNvSpPr/>
      </dsp:nvSpPr>
      <dsp:spPr>
        <a:xfrm>
          <a:off x="2971889" y="1704"/>
          <a:ext cx="2177057" cy="1306234"/>
        </a:xfrm>
        <a:prstGeom prst="rect">
          <a:avLst/>
        </a:prstGeom>
        <a:solidFill>
          <a:schemeClr val="accent5">
            <a:hueOff val="-138532"/>
            <a:satOff val="-92"/>
            <a:lumOff val="144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IN" sz="3300" b="0" i="0" kern="1200" dirty="0"/>
            <a:t>PHP</a:t>
          </a:r>
          <a:endParaRPr lang="en-US" sz="3300" kern="1200" dirty="0"/>
        </a:p>
      </dsp:txBody>
      <dsp:txXfrm>
        <a:off x="2971889" y="1704"/>
        <a:ext cx="2177057" cy="1306234"/>
      </dsp:txXfrm>
    </dsp:sp>
    <dsp:sp modelId="{57FF8FFB-9B1F-4FAF-9CB8-54701FC60E90}">
      <dsp:nvSpPr>
        <dsp:cNvPr id="0" name=""/>
        <dsp:cNvSpPr/>
      </dsp:nvSpPr>
      <dsp:spPr>
        <a:xfrm>
          <a:off x="5366652" y="1704"/>
          <a:ext cx="2177057" cy="1306234"/>
        </a:xfrm>
        <a:prstGeom prst="rect">
          <a:avLst/>
        </a:prstGeom>
        <a:solidFill>
          <a:schemeClr val="accent5">
            <a:hueOff val="-277065"/>
            <a:satOff val="-183"/>
            <a:lumOff val="289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b="0" i="0" kern="1200" dirty="0"/>
            <a:t>Ruby</a:t>
          </a:r>
          <a:endParaRPr lang="en-US" sz="3300" kern="1200" dirty="0"/>
        </a:p>
      </dsp:txBody>
      <dsp:txXfrm>
        <a:off x="5366652" y="1704"/>
        <a:ext cx="2177057" cy="1306234"/>
      </dsp:txXfrm>
    </dsp:sp>
    <dsp:sp modelId="{89E8EFCD-2C07-4ACF-BD2A-36A77B2F8CE4}">
      <dsp:nvSpPr>
        <dsp:cNvPr id="0" name=""/>
        <dsp:cNvSpPr/>
      </dsp:nvSpPr>
      <dsp:spPr>
        <a:xfrm>
          <a:off x="7761416" y="1704"/>
          <a:ext cx="2177057" cy="1306234"/>
        </a:xfrm>
        <a:prstGeom prst="rect">
          <a:avLst/>
        </a:prstGeom>
        <a:solidFill>
          <a:schemeClr val="accent5">
            <a:hueOff val="-415597"/>
            <a:satOff val="-275"/>
            <a:lumOff val="433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b="0" i="0" kern="1200" dirty="0"/>
            <a:t>Java</a:t>
          </a:r>
          <a:endParaRPr lang="en-US" sz="3300" kern="1200" dirty="0"/>
        </a:p>
      </dsp:txBody>
      <dsp:txXfrm>
        <a:off x="7761416" y="1704"/>
        <a:ext cx="2177057" cy="1306234"/>
      </dsp:txXfrm>
    </dsp:sp>
    <dsp:sp modelId="{1A3CC917-1DFB-4E3C-A679-A77888F19458}">
      <dsp:nvSpPr>
        <dsp:cNvPr id="0" name=""/>
        <dsp:cNvSpPr/>
      </dsp:nvSpPr>
      <dsp:spPr>
        <a:xfrm>
          <a:off x="577125" y="1525644"/>
          <a:ext cx="2177057" cy="1306234"/>
        </a:xfrm>
        <a:prstGeom prst="rect">
          <a:avLst/>
        </a:prstGeom>
        <a:solidFill>
          <a:schemeClr val="accent5">
            <a:hueOff val="-554130"/>
            <a:satOff val="-367"/>
            <a:lumOff val="578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b="0" i="0" kern="1200" dirty="0"/>
            <a:t>C#(.NET)</a:t>
          </a:r>
          <a:endParaRPr lang="en-US" sz="3300" kern="1200" dirty="0"/>
        </a:p>
      </dsp:txBody>
      <dsp:txXfrm>
        <a:off x="577125" y="1525644"/>
        <a:ext cx="2177057" cy="1306234"/>
      </dsp:txXfrm>
    </dsp:sp>
    <dsp:sp modelId="{DB69BBF6-26CB-425F-92F9-E4E6EE425CD3}">
      <dsp:nvSpPr>
        <dsp:cNvPr id="0" name=""/>
        <dsp:cNvSpPr/>
      </dsp:nvSpPr>
      <dsp:spPr>
        <a:xfrm>
          <a:off x="2971889" y="1525644"/>
          <a:ext cx="2177057" cy="1306234"/>
        </a:xfrm>
        <a:prstGeom prst="rect">
          <a:avLst/>
        </a:prstGeom>
        <a:solidFill>
          <a:schemeClr val="accent5">
            <a:hueOff val="-692662"/>
            <a:satOff val="-458"/>
            <a:lumOff val="723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IN" sz="3300" b="0" i="0" kern="1200" dirty="0"/>
            <a:t>C++</a:t>
          </a:r>
          <a:endParaRPr lang="en-US" sz="3300" kern="1200" dirty="0"/>
        </a:p>
      </dsp:txBody>
      <dsp:txXfrm>
        <a:off x="2971889" y="1525644"/>
        <a:ext cx="2177057" cy="1306234"/>
      </dsp:txXfrm>
    </dsp:sp>
    <dsp:sp modelId="{4EC8B127-76CE-48AC-B332-810F0D27E933}">
      <dsp:nvSpPr>
        <dsp:cNvPr id="0" name=""/>
        <dsp:cNvSpPr/>
      </dsp:nvSpPr>
      <dsp:spPr>
        <a:xfrm>
          <a:off x="5366652" y="1525644"/>
          <a:ext cx="2177057" cy="1306234"/>
        </a:xfrm>
        <a:prstGeom prst="rect">
          <a:avLst/>
        </a:prstGeom>
        <a:solidFill>
          <a:schemeClr val="accent5">
            <a:hueOff val="-831195"/>
            <a:satOff val="-550"/>
            <a:lumOff val="867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b="0" i="0" kern="1200" dirty="0"/>
            <a:t>C</a:t>
          </a:r>
          <a:endParaRPr lang="en-US" sz="3300" kern="1200" dirty="0"/>
        </a:p>
      </dsp:txBody>
      <dsp:txXfrm>
        <a:off x="5366652" y="1525644"/>
        <a:ext cx="2177057" cy="1306234"/>
      </dsp:txXfrm>
    </dsp:sp>
    <dsp:sp modelId="{7EECA2A6-541A-491F-A87E-1832C9B52B04}">
      <dsp:nvSpPr>
        <dsp:cNvPr id="0" name=""/>
        <dsp:cNvSpPr/>
      </dsp:nvSpPr>
      <dsp:spPr>
        <a:xfrm>
          <a:off x="7761416" y="1525644"/>
          <a:ext cx="2177057" cy="1306234"/>
        </a:xfrm>
        <a:prstGeom prst="rect">
          <a:avLst/>
        </a:prstGeom>
        <a:solidFill>
          <a:schemeClr val="accent5">
            <a:hueOff val="-969727"/>
            <a:satOff val="-641"/>
            <a:lumOff val="1012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b="0" i="0" kern="1200" dirty="0"/>
            <a:t>Scala</a:t>
          </a:r>
          <a:endParaRPr lang="en-US" sz="3300" kern="1200" dirty="0"/>
        </a:p>
      </dsp:txBody>
      <dsp:txXfrm>
        <a:off x="7761416" y="1525644"/>
        <a:ext cx="2177057" cy="1306234"/>
      </dsp:txXfrm>
    </dsp:sp>
    <dsp:sp modelId="{75F12DD3-C2D4-4F09-8818-F1EF8AA4CCE7}">
      <dsp:nvSpPr>
        <dsp:cNvPr id="0" name=""/>
        <dsp:cNvSpPr/>
      </dsp:nvSpPr>
      <dsp:spPr>
        <a:xfrm>
          <a:off x="4169271" y="3049585"/>
          <a:ext cx="2177057" cy="1306234"/>
        </a:xfrm>
        <a:prstGeom prst="rect">
          <a:avLst/>
        </a:prstGeom>
        <a:solidFill>
          <a:schemeClr val="accent5">
            <a:hueOff val="-1108260"/>
            <a:satOff val="-733"/>
            <a:lumOff val="1156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Golang</a:t>
          </a:r>
        </a:p>
      </dsp:txBody>
      <dsp:txXfrm>
        <a:off x="4169271" y="3049585"/>
        <a:ext cx="2177057" cy="130623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1D6EAE-F97E-446F-931E-FE371C1A9DB1}">
      <dsp:nvSpPr>
        <dsp:cNvPr id="0" name=""/>
        <dsp:cNvSpPr/>
      </dsp:nvSpPr>
      <dsp:spPr>
        <a:xfrm>
          <a:off x="0" y="1603"/>
          <a:ext cx="5624822"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0EF27A-815A-41BC-8222-47F5D6B3908A}">
      <dsp:nvSpPr>
        <dsp:cNvPr id="0" name=""/>
        <dsp:cNvSpPr/>
      </dsp:nvSpPr>
      <dsp:spPr>
        <a:xfrm>
          <a:off x="0" y="1603"/>
          <a:ext cx="5624822" cy="10936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B</a:t>
          </a:r>
          <a:r>
            <a:rPr lang="en-US" sz="2000" b="0" i="0" kern="1200"/>
            <a:t>uild interfaces that follow every minute detail of the provided designs: in layouts, colors, typography, spacing, and more.</a:t>
          </a:r>
          <a:endParaRPr lang="en-US" sz="2000" kern="1200"/>
        </a:p>
      </dsp:txBody>
      <dsp:txXfrm>
        <a:off x="0" y="1603"/>
        <a:ext cx="5624822" cy="1093667"/>
      </dsp:txXfrm>
    </dsp:sp>
    <dsp:sp modelId="{56EF515F-D868-4D43-B92E-2A48BEB35AEF}">
      <dsp:nvSpPr>
        <dsp:cNvPr id="0" name=""/>
        <dsp:cNvSpPr/>
      </dsp:nvSpPr>
      <dsp:spPr>
        <a:xfrm>
          <a:off x="0" y="1095271"/>
          <a:ext cx="5624822" cy="0"/>
        </a:xfrm>
        <a:prstGeom prst="lin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4134511-7F86-4628-904D-13EDB66D1008}">
      <dsp:nvSpPr>
        <dsp:cNvPr id="0" name=""/>
        <dsp:cNvSpPr/>
      </dsp:nvSpPr>
      <dsp:spPr>
        <a:xfrm>
          <a:off x="0" y="1095271"/>
          <a:ext cx="5624822" cy="10936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T</a:t>
          </a:r>
          <a:r>
            <a:rPr lang="en-US" sz="2000" b="0" i="0" kern="1200"/>
            <a:t>eams should thoroughly discuss all UI and UX peculiarities of a given product, even before the designers get to their digital canvases.</a:t>
          </a:r>
          <a:endParaRPr lang="en-US" sz="2000" kern="1200"/>
        </a:p>
      </dsp:txBody>
      <dsp:txXfrm>
        <a:off x="0" y="1095271"/>
        <a:ext cx="5624822" cy="1093667"/>
      </dsp:txXfrm>
    </dsp:sp>
    <dsp:sp modelId="{6F7A7C40-F630-45D4-8253-DED92BED6D9D}">
      <dsp:nvSpPr>
        <dsp:cNvPr id="0" name=""/>
        <dsp:cNvSpPr/>
      </dsp:nvSpPr>
      <dsp:spPr>
        <a:xfrm>
          <a:off x="0" y="2188938"/>
          <a:ext cx="5624822" cy="0"/>
        </a:xfrm>
        <a:prstGeom prst="line">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A2F8B4-0B60-4D59-A662-276F00F11026}">
      <dsp:nvSpPr>
        <dsp:cNvPr id="0" name=""/>
        <dsp:cNvSpPr/>
      </dsp:nvSpPr>
      <dsp:spPr>
        <a:xfrm>
          <a:off x="0" y="2188938"/>
          <a:ext cx="5624822" cy="10936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Use </a:t>
          </a:r>
          <a:r>
            <a:rPr lang="en-US" sz="2000" b="0" i="0" kern="1200"/>
            <a:t>popular front end CSS frameworks, like Bootstrap, Foundation, or Material Design to speed up graphical UI development.</a:t>
          </a:r>
          <a:endParaRPr lang="en-US" sz="2000" kern="1200"/>
        </a:p>
      </dsp:txBody>
      <dsp:txXfrm>
        <a:off x="0" y="2188938"/>
        <a:ext cx="5624822" cy="109366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42EE4B-C3B1-4819-85E0-EFDEA8079D14}">
      <dsp:nvSpPr>
        <dsp:cNvPr id="0" name=""/>
        <dsp:cNvSpPr/>
      </dsp:nvSpPr>
      <dsp:spPr>
        <a:xfrm>
          <a:off x="0" y="1684"/>
          <a:ext cx="9520157"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0EB661BD-B98D-4235-8D18-EE9FD8E1B2F4}">
      <dsp:nvSpPr>
        <dsp:cNvPr id="0" name=""/>
        <dsp:cNvSpPr/>
      </dsp:nvSpPr>
      <dsp:spPr>
        <a:xfrm>
          <a:off x="0" y="1684"/>
          <a:ext cx="9520157" cy="574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Version Control using GIT</a:t>
          </a:r>
        </a:p>
      </dsp:txBody>
      <dsp:txXfrm>
        <a:off x="0" y="1684"/>
        <a:ext cx="9520157" cy="574540"/>
      </dsp:txXfrm>
    </dsp:sp>
    <dsp:sp modelId="{5F83B8E1-8237-4CBE-9AB3-BD636FFCCCE3}">
      <dsp:nvSpPr>
        <dsp:cNvPr id="0" name=""/>
        <dsp:cNvSpPr/>
      </dsp:nvSpPr>
      <dsp:spPr>
        <a:xfrm>
          <a:off x="0" y="576225"/>
          <a:ext cx="9520157" cy="0"/>
        </a:xfrm>
        <a:prstGeom prst="lin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6275C369-76EF-4799-807E-4E19E13A362C}">
      <dsp:nvSpPr>
        <dsp:cNvPr id="0" name=""/>
        <dsp:cNvSpPr/>
      </dsp:nvSpPr>
      <dsp:spPr>
        <a:xfrm>
          <a:off x="0" y="576225"/>
          <a:ext cx="9520157" cy="574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Automate repetitive tasks using scripts</a:t>
          </a:r>
        </a:p>
      </dsp:txBody>
      <dsp:txXfrm>
        <a:off x="0" y="576225"/>
        <a:ext cx="9520157" cy="574540"/>
      </dsp:txXfrm>
    </dsp:sp>
    <dsp:sp modelId="{7A0E4DE2-11B3-4E03-8CAA-B59D1E9EE448}">
      <dsp:nvSpPr>
        <dsp:cNvPr id="0" name=""/>
        <dsp:cNvSpPr/>
      </dsp:nvSpPr>
      <dsp:spPr>
        <a:xfrm>
          <a:off x="0" y="1150765"/>
          <a:ext cx="9520157" cy="0"/>
        </a:xfrm>
        <a:prstGeom prst="line">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9215911B-2DDA-4C12-A862-3B7504A16D1E}">
      <dsp:nvSpPr>
        <dsp:cNvPr id="0" name=""/>
        <dsp:cNvSpPr/>
      </dsp:nvSpPr>
      <dsp:spPr>
        <a:xfrm>
          <a:off x="0" y="1150765"/>
          <a:ext cx="9520157" cy="574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Make scalable solutions</a:t>
          </a:r>
        </a:p>
      </dsp:txBody>
      <dsp:txXfrm>
        <a:off x="0" y="1150765"/>
        <a:ext cx="9520157" cy="574540"/>
      </dsp:txXfrm>
    </dsp:sp>
    <dsp:sp modelId="{8363D2ED-4A4B-4EF8-ABC3-C37672B8DEB3}">
      <dsp:nvSpPr>
        <dsp:cNvPr id="0" name=""/>
        <dsp:cNvSpPr/>
      </dsp:nvSpPr>
      <dsp:spPr>
        <a:xfrm>
          <a:off x="0" y="1725306"/>
          <a:ext cx="9520157" cy="0"/>
        </a:xfrm>
        <a:prstGeom prst="line">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0F2271EB-B0EB-4DA0-A7C3-BC53D87641A9}">
      <dsp:nvSpPr>
        <dsp:cNvPr id="0" name=""/>
        <dsp:cNvSpPr/>
      </dsp:nvSpPr>
      <dsp:spPr>
        <a:xfrm>
          <a:off x="0" y="1725306"/>
          <a:ext cx="9520157" cy="574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Manage schema changes</a:t>
          </a:r>
        </a:p>
      </dsp:txBody>
      <dsp:txXfrm>
        <a:off x="0" y="1725306"/>
        <a:ext cx="9520157" cy="574540"/>
      </dsp:txXfrm>
    </dsp:sp>
    <dsp:sp modelId="{DAC2AF62-2D88-4B60-829D-EB26910F7A83}">
      <dsp:nvSpPr>
        <dsp:cNvPr id="0" name=""/>
        <dsp:cNvSpPr/>
      </dsp:nvSpPr>
      <dsp:spPr>
        <a:xfrm>
          <a:off x="0" y="2299847"/>
          <a:ext cx="9520157" cy="0"/>
        </a:xfrm>
        <a:prstGeom prst="line">
          <a:avLst/>
        </a:prstGeom>
        <a:solidFill>
          <a:schemeClr val="accent6">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9CBCF2D0-D841-45FD-AC2A-EB4A81D96A9F}">
      <dsp:nvSpPr>
        <dsp:cNvPr id="0" name=""/>
        <dsp:cNvSpPr/>
      </dsp:nvSpPr>
      <dsp:spPr>
        <a:xfrm>
          <a:off x="0" y="2299847"/>
          <a:ext cx="9520157" cy="574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Monitor health of the solution</a:t>
          </a:r>
        </a:p>
      </dsp:txBody>
      <dsp:txXfrm>
        <a:off x="0" y="2299847"/>
        <a:ext cx="9520157" cy="574540"/>
      </dsp:txXfrm>
    </dsp:sp>
    <dsp:sp modelId="{B9621ECF-A26E-475F-99EF-C6EF72F7C64E}">
      <dsp:nvSpPr>
        <dsp:cNvPr id="0" name=""/>
        <dsp:cNvSpPr/>
      </dsp:nvSpPr>
      <dsp:spPr>
        <a:xfrm>
          <a:off x="0" y="2874387"/>
          <a:ext cx="9520157"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F4763827-F0C9-4760-B46C-206BACA2FFCA}">
      <dsp:nvSpPr>
        <dsp:cNvPr id="0" name=""/>
        <dsp:cNvSpPr/>
      </dsp:nvSpPr>
      <dsp:spPr>
        <a:xfrm>
          <a:off x="0" y="2874387"/>
          <a:ext cx="9520157" cy="574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Choose Best hosting solution</a:t>
          </a:r>
        </a:p>
      </dsp:txBody>
      <dsp:txXfrm>
        <a:off x="0" y="2874387"/>
        <a:ext cx="9520157" cy="57454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2B77AA-4632-4C45-BC93-7DCD9093C4EA}" type="datetimeFigureOut">
              <a:rPr lang="en-IN" smtClean="0"/>
              <a:t>14-06-2022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F2F7FC-AF02-49DE-976F-7ECAC560C1FA}" type="slidenum">
              <a:rPr lang="en-IN" smtClean="0"/>
              <a:t>‹#›</a:t>
            </a:fld>
            <a:endParaRPr lang="en-IN"/>
          </a:p>
        </p:txBody>
      </p:sp>
    </p:spTree>
    <p:extLst>
      <p:ext uri="{BB962C8B-B14F-4D97-AF65-F5344CB8AC3E}">
        <p14:creationId xmlns:p14="http://schemas.microsoft.com/office/powerpoint/2010/main" val="4196662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architecture decisions the decision to use java server faces as your web framework the decision to use a web-based user interface for your application</a:t>
            </a:r>
            <a:endParaRPr lang="en-IN" dirty="0"/>
          </a:p>
        </p:txBody>
      </p:sp>
      <p:sp>
        <p:nvSpPr>
          <p:cNvPr id="4" name="Slide Number Placeholder 3"/>
          <p:cNvSpPr>
            <a:spLocks noGrp="1"/>
          </p:cNvSpPr>
          <p:nvPr>
            <p:ph type="sldNum" sz="quarter" idx="5"/>
          </p:nvPr>
        </p:nvSpPr>
        <p:spPr/>
        <p:txBody>
          <a:bodyPr/>
          <a:lstStyle/>
          <a:p>
            <a:fld id="{05F2F7FC-AF02-49DE-976F-7ECAC560C1FA}" type="slidenum">
              <a:rPr lang="en-IN" smtClean="0"/>
              <a:t>5</a:t>
            </a:fld>
            <a:endParaRPr lang="en-IN"/>
          </a:p>
        </p:txBody>
      </p:sp>
    </p:spTree>
    <p:extLst>
      <p:ext uri="{BB962C8B-B14F-4D97-AF65-F5344CB8AC3E}">
        <p14:creationId xmlns:p14="http://schemas.microsoft.com/office/powerpoint/2010/main" val="17638571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Times New Roman" panose="02020603050405020304" pitchFamily="18" charset="0"/>
              </a:rPr>
              <a:t>Back-end integration solutions display some or all of these characteristics: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Interaction between the integration layer and the applications is:</a:t>
            </a:r>
          </a:p>
          <a:p>
            <a:pPr marL="742950" lvl="1" indent="-285750" algn="l">
              <a:buFont typeface="Arial" panose="020B0604020202020204" pitchFamily="34" charset="0"/>
              <a:buChar char="•"/>
            </a:pPr>
            <a:r>
              <a:rPr lang="en-US" b="0" i="0" dirty="0">
                <a:solidFill>
                  <a:srgbClr val="000000"/>
                </a:solidFill>
                <a:effectLst/>
                <a:latin typeface="Times New Roman" panose="02020603050405020304" pitchFamily="18" charset="0"/>
              </a:rPr>
              <a:t>Predominantly asynchronous</a:t>
            </a:r>
          </a:p>
          <a:p>
            <a:pPr marL="742950" lvl="1" indent="-285750" algn="l">
              <a:buFont typeface="Arial" panose="020B0604020202020204" pitchFamily="34" charset="0"/>
              <a:buChar char="•"/>
            </a:pPr>
            <a:r>
              <a:rPr lang="en-US" b="0" i="0" dirty="0">
                <a:solidFill>
                  <a:srgbClr val="000000"/>
                </a:solidFill>
                <a:effectLst/>
                <a:latin typeface="Times New Roman" panose="02020603050405020304" pitchFamily="18" charset="0"/>
              </a:rPr>
              <a:t>One-way communication</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Service-request and event-notification models are both used.</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Business process definitions closely mirror the business, and consequently transactions take a long time.</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The user interacts with a single application or with a small number of applications.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The integration solution acts transparently as a sophisticated distribution and synchronizing agent.</a:t>
            </a:r>
          </a:p>
          <a:p>
            <a:pPr algn="l"/>
            <a:r>
              <a:rPr lang="en-US" b="1" i="0" dirty="0">
                <a:solidFill>
                  <a:srgbClr val="000000"/>
                </a:solidFill>
                <a:effectLst/>
                <a:latin typeface="Arial, Helvetica, sans-serif"/>
              </a:rPr>
              <a:t>Advantages</a:t>
            </a:r>
            <a:endParaRPr lang="en-US" b="1" i="0" dirty="0">
              <a:solidFill>
                <a:srgbClr val="000000"/>
              </a:solidFill>
              <a:effectLst/>
              <a:latin typeface="Times New Roman" panose="02020603050405020304" pitchFamily="18" charset="0"/>
            </a:endParaRPr>
          </a:p>
          <a:p>
            <a:pPr algn="l">
              <a:buFont typeface="Arial" panose="020B0604020202020204" pitchFamily="34" charset="0"/>
              <a:buChar char="•"/>
            </a:pPr>
            <a:r>
              <a:rPr lang="en-US" b="0" i="0" dirty="0">
                <a:solidFill>
                  <a:srgbClr val="000000"/>
                </a:solidFill>
                <a:effectLst/>
                <a:latin typeface="Times New Roman" panose="02020603050405020304" pitchFamily="18" charset="0"/>
              </a:rPr>
              <a:t>The presentation layer interface to the applications need not employ the same architecture as the applications.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You can use the prebuilt presentation layer delivered with packaged applications.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The business and data logic in an application need not be separate from the delivered presentation layer.</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It is easy to manage the development and testing environments because asynchronous breakpoints provide natural testing points.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Graphical tools are provided to ease development.</a:t>
            </a:r>
          </a:p>
          <a:p>
            <a:pPr algn="l"/>
            <a:r>
              <a:rPr lang="en-US" b="1" i="0" dirty="0">
                <a:solidFill>
                  <a:srgbClr val="000000"/>
                </a:solidFill>
                <a:effectLst/>
                <a:latin typeface="Arial, Helvetica, sans-serif"/>
              </a:rPr>
              <a:t>Drawbacks</a:t>
            </a:r>
            <a:endParaRPr lang="en-US" b="1" i="0" dirty="0">
              <a:solidFill>
                <a:srgbClr val="000000"/>
              </a:solidFill>
              <a:effectLst/>
              <a:latin typeface="Times New Roman" panose="02020603050405020304" pitchFamily="18" charset="0"/>
            </a:endParaRPr>
          </a:p>
          <a:p>
            <a:pPr algn="l">
              <a:buFont typeface="Arial" panose="020B0604020202020204" pitchFamily="34" charset="0"/>
              <a:buChar char="•"/>
            </a:pPr>
            <a:r>
              <a:rPr lang="en-US" b="0" i="0" dirty="0">
                <a:solidFill>
                  <a:srgbClr val="000000"/>
                </a:solidFill>
                <a:effectLst/>
                <a:latin typeface="Times New Roman" panose="02020603050405020304" pitchFamily="18" charset="0"/>
              </a:rPr>
              <a:t>Each application has a different look and feel and a different </a:t>
            </a:r>
            <a:r>
              <a:rPr lang="en-US" b="0" i="0" dirty="0" err="1">
                <a:solidFill>
                  <a:srgbClr val="000000"/>
                </a:solidFill>
                <a:effectLst/>
                <a:latin typeface="Times New Roman" panose="02020603050405020304" pitchFamily="18" charset="0"/>
              </a:rPr>
              <a:t>signon</a:t>
            </a:r>
            <a:r>
              <a:rPr lang="en-US" b="0" i="0" dirty="0">
                <a:solidFill>
                  <a:srgbClr val="000000"/>
                </a:solidFill>
                <a:effectLst/>
                <a:latin typeface="Times New Roman" panose="02020603050405020304" pitchFamily="18" charset="0"/>
              </a:rPr>
              <a:t>, which makes applications appear to be only loosely integrated.</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The user interface is narrowly constrained, thus restricting users who act in multiple and diverse roles.</a:t>
            </a:r>
          </a:p>
          <a:p>
            <a:endParaRPr lang="en-IN" dirty="0"/>
          </a:p>
        </p:txBody>
      </p:sp>
      <p:sp>
        <p:nvSpPr>
          <p:cNvPr id="4" name="Slide Number Placeholder 3"/>
          <p:cNvSpPr>
            <a:spLocks noGrp="1"/>
          </p:cNvSpPr>
          <p:nvPr>
            <p:ph type="sldNum" sz="quarter" idx="5"/>
          </p:nvPr>
        </p:nvSpPr>
        <p:spPr/>
        <p:txBody>
          <a:bodyPr/>
          <a:lstStyle/>
          <a:p>
            <a:fld id="{05F2F7FC-AF02-49DE-976F-7ECAC560C1FA}" type="slidenum">
              <a:rPr lang="en-IN" smtClean="0"/>
              <a:t>19</a:t>
            </a:fld>
            <a:endParaRPr lang="en-IN"/>
          </a:p>
        </p:txBody>
      </p:sp>
    </p:spTree>
    <p:extLst>
      <p:ext uri="{BB962C8B-B14F-4D97-AF65-F5344CB8AC3E}">
        <p14:creationId xmlns:p14="http://schemas.microsoft.com/office/powerpoint/2010/main" val="37456833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5F2F7FC-AF02-49DE-976F-7ECAC560C1FA}" type="slidenum">
              <a:rPr lang="en-IN" smtClean="0"/>
              <a:t>7</a:t>
            </a:fld>
            <a:endParaRPr lang="en-IN"/>
          </a:p>
        </p:txBody>
      </p:sp>
    </p:spTree>
    <p:extLst>
      <p:ext uri="{BB962C8B-B14F-4D97-AF65-F5344CB8AC3E}">
        <p14:creationId xmlns:p14="http://schemas.microsoft.com/office/powerpoint/2010/main" val="27360765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Presentation Layer</a:t>
            </a:r>
          </a:p>
          <a:p>
            <a:r>
              <a:rPr lang="en-US" sz="1200" b="0" i="0" dirty="0">
                <a:solidFill>
                  <a:srgbClr val="6C6C6C"/>
                </a:solidFill>
                <a:effectLst/>
                <a:latin typeface="Arial" panose="020B0604020202020204" pitchFamily="34" charset="0"/>
              </a:rPr>
              <a:t>This tier, which is built with HTML5, cascading style sheets (CSS) and JavaScript, is deployed to a computing device through a web browser or a web-based application.</a:t>
            </a:r>
          </a:p>
          <a:p>
            <a:r>
              <a:rPr lang="en-US" b="1" dirty="0"/>
              <a:t>Application Layer</a:t>
            </a:r>
          </a:p>
          <a:p>
            <a:r>
              <a:rPr lang="en-US" sz="1200" dirty="0">
                <a:solidFill>
                  <a:srgbClr val="6C6C6C"/>
                </a:solidFill>
                <a:latin typeface="Arial" panose="020B0604020202020204" pitchFamily="34" charset="0"/>
              </a:rPr>
              <a:t>The application tier, which may also be referred to as the logic tier, is written in a programming language such as Java and contains the business logic that supports the application’s core functions. The underlying application tier can either be hosted on distributed servers in the cloud or on a dedicated in-house server, depending on how much processing power the application requires.</a:t>
            </a:r>
            <a:endParaRPr lang="en-IN" sz="1200" dirty="0">
              <a:solidFill>
                <a:srgbClr val="6C6C6C"/>
              </a:solidFill>
              <a:latin typeface="Arial" panose="020B0604020202020204" pitchFamily="34" charset="0"/>
            </a:endParaRPr>
          </a:p>
          <a:p>
            <a:r>
              <a:rPr lang="en-US" b="1" dirty="0"/>
              <a:t>Data Layer</a:t>
            </a:r>
          </a:p>
          <a:p>
            <a:r>
              <a:rPr lang="en-US" sz="1200" dirty="0">
                <a:solidFill>
                  <a:srgbClr val="6C6C6C"/>
                </a:solidFill>
                <a:latin typeface="Arial" panose="020B0604020202020204" pitchFamily="34" charset="0"/>
              </a:rPr>
              <a:t>This tier is concerned with the storage and retrieval of application data. The application data is typically stored in a database server, that supports data access logic and provides the necessary steps to ensure that only the data is exposed .This is done by the data tier by providing an API to the application tier.</a:t>
            </a:r>
            <a:endParaRPr lang="en-IN" sz="1200" dirty="0">
              <a:solidFill>
                <a:srgbClr val="6C6C6C"/>
              </a:solidFill>
              <a:latin typeface="Arial" panose="020B0604020202020204" pitchFamily="34" charset="0"/>
            </a:endParaRPr>
          </a:p>
          <a:p>
            <a:endParaRPr lang="en-US" sz="1200" b="0" i="0" dirty="0">
              <a:solidFill>
                <a:srgbClr val="6C6C6C"/>
              </a:solidFill>
              <a:effectLst/>
              <a:latin typeface="Arial" panose="020B0604020202020204" pitchFamily="34" charset="0"/>
            </a:endParaRPr>
          </a:p>
          <a:p>
            <a:endParaRPr lang="en-IN" dirty="0"/>
          </a:p>
        </p:txBody>
      </p:sp>
      <p:sp>
        <p:nvSpPr>
          <p:cNvPr id="4" name="Slide Number Placeholder 3"/>
          <p:cNvSpPr>
            <a:spLocks noGrp="1"/>
          </p:cNvSpPr>
          <p:nvPr>
            <p:ph type="sldNum" sz="quarter" idx="5"/>
          </p:nvPr>
        </p:nvSpPr>
        <p:spPr/>
        <p:txBody>
          <a:bodyPr/>
          <a:lstStyle/>
          <a:p>
            <a:fld id="{05F2F7FC-AF02-49DE-976F-7ECAC560C1FA}" type="slidenum">
              <a:rPr lang="en-IN" smtClean="0"/>
              <a:t>9</a:t>
            </a:fld>
            <a:endParaRPr lang="en-IN"/>
          </a:p>
        </p:txBody>
      </p:sp>
    </p:spTree>
    <p:extLst>
      <p:ext uri="{BB962C8B-B14F-4D97-AF65-F5344CB8AC3E}">
        <p14:creationId xmlns:p14="http://schemas.microsoft.com/office/powerpoint/2010/main" val="5065903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t>Faster development</a:t>
            </a:r>
            <a:r>
              <a:rPr lang="en-US" b="0" i="0" dirty="0"/>
              <a:t>: Because each tier can be developed simultaneously by different teams, an organization can bring the application to market faster, and programmers can use the latest and best languages and tools for each tier.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t>Improved scalability</a:t>
            </a:r>
            <a:r>
              <a:rPr lang="en-US" b="0" i="0" dirty="0"/>
              <a:t>: Any tier can be scaled independently of the others as needed.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t>Improved reliability</a:t>
            </a:r>
            <a:r>
              <a:rPr lang="en-US" b="0" i="0" dirty="0"/>
              <a:t>: An outage in one tier is less likely to impact the availability or performance of the other tiers.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t>Improved security</a:t>
            </a:r>
            <a:r>
              <a:rPr lang="en-US" b="0" i="0" dirty="0"/>
              <a:t>: Because the presentation tier and data tier can't communicate directly, a well-designed application tier can function as a sort of internal firewall, preventing SQL injections and other malicious exploits.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IN" dirty="0"/>
          </a:p>
        </p:txBody>
      </p:sp>
      <p:sp>
        <p:nvSpPr>
          <p:cNvPr id="4" name="Slide Number Placeholder 3"/>
          <p:cNvSpPr>
            <a:spLocks noGrp="1"/>
          </p:cNvSpPr>
          <p:nvPr>
            <p:ph type="sldNum" sz="quarter" idx="5"/>
          </p:nvPr>
        </p:nvSpPr>
        <p:spPr/>
        <p:txBody>
          <a:bodyPr/>
          <a:lstStyle/>
          <a:p>
            <a:fld id="{05F2F7FC-AF02-49DE-976F-7ECAC560C1FA}" type="slidenum">
              <a:rPr lang="en-IN" smtClean="0"/>
              <a:t>10</a:t>
            </a:fld>
            <a:endParaRPr lang="en-IN"/>
          </a:p>
        </p:txBody>
      </p:sp>
    </p:spTree>
    <p:extLst>
      <p:ext uri="{BB962C8B-B14F-4D97-AF65-F5344CB8AC3E}">
        <p14:creationId xmlns:p14="http://schemas.microsoft.com/office/powerpoint/2010/main" val="25343629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https://www.icicletech.com/blog/top-front-end-development-technologies</a:t>
            </a:r>
          </a:p>
          <a:p>
            <a:r>
              <a:rPr lang="en-US" b="1" i="0" dirty="0">
                <a:solidFill>
                  <a:srgbClr val="7A7A7A"/>
                </a:solidFill>
                <a:effectLst/>
                <a:latin typeface="Open Sans" panose="020B0606030504020204" pitchFamily="34" charset="0"/>
              </a:rPr>
              <a:t>React</a:t>
            </a:r>
          </a:p>
          <a:p>
            <a:r>
              <a:rPr lang="en-US" b="1" i="0" dirty="0">
                <a:solidFill>
                  <a:srgbClr val="7A7A7A"/>
                </a:solidFill>
                <a:effectLst/>
                <a:latin typeface="Open Sans" panose="020B0606030504020204" pitchFamily="34" charset="0"/>
              </a:rPr>
              <a:t>React</a:t>
            </a:r>
            <a:r>
              <a:rPr lang="en-US" b="0" i="0" dirty="0">
                <a:solidFill>
                  <a:srgbClr val="7A7A7A"/>
                </a:solidFill>
                <a:effectLst/>
                <a:latin typeface="Open Sans" panose="020B0606030504020204" pitchFamily="34" charset="0"/>
              </a:rPr>
              <a:t> is an open-source front-end library licensed and released under MIT in 2013. React is probably the most used front-end technology and has greatly improved with every update.</a:t>
            </a:r>
          </a:p>
          <a:p>
            <a:pPr algn="l"/>
            <a:r>
              <a:rPr lang="en-US" b="0" i="0" dirty="0" err="1">
                <a:solidFill>
                  <a:srgbClr val="7A7A7A"/>
                </a:solidFill>
                <a:effectLst/>
                <a:latin typeface="Open Sans" panose="020B0606030504020204" pitchFamily="34" charset="0"/>
              </a:rPr>
              <a:t>React’s</a:t>
            </a:r>
            <a:r>
              <a:rPr lang="en-US" b="0" i="0" dirty="0">
                <a:solidFill>
                  <a:srgbClr val="7A7A7A"/>
                </a:solidFill>
                <a:effectLst/>
                <a:latin typeface="Open Sans" panose="020B0606030504020204" pitchFamily="34" charset="0"/>
              </a:rPr>
              <a:t> code is split into components to facilitate code reusability and fast debugging. The applications built on React are highly responsive and amounts for SEO friendliness. The data binding also ensures a solid code structure and a seamless app performance.</a:t>
            </a:r>
          </a:p>
          <a:p>
            <a:pPr algn="l"/>
            <a:r>
              <a:rPr lang="en-US" b="1" i="0" dirty="0">
                <a:solidFill>
                  <a:srgbClr val="7A7A7A"/>
                </a:solidFill>
                <a:effectLst/>
                <a:latin typeface="Open Sans" panose="020B0606030504020204" pitchFamily="34" charset="0"/>
              </a:rPr>
              <a:t>Airbnb, Dropbox, BBC, Facebook, New York Times, and Reddit </a:t>
            </a:r>
            <a:r>
              <a:rPr lang="en-US" b="0" i="0" dirty="0">
                <a:solidFill>
                  <a:srgbClr val="7A7A7A"/>
                </a:solidFill>
                <a:effectLst/>
                <a:latin typeface="Open Sans" panose="020B0606030504020204" pitchFamily="34" charset="0"/>
              </a:rPr>
              <a:t>are some of the prominent websites and web apps built with React.</a:t>
            </a:r>
          </a:p>
          <a:p>
            <a:endParaRPr lang="en-US" b="0" i="0" dirty="0">
              <a:solidFill>
                <a:srgbClr val="7A7A7A"/>
              </a:solidFill>
              <a:effectLst/>
              <a:latin typeface="Open Sans" panose="020B0606030504020204" pitchFamily="34" charset="0"/>
            </a:endParaRPr>
          </a:p>
          <a:p>
            <a:r>
              <a:rPr lang="en-US" b="1" i="0" dirty="0">
                <a:solidFill>
                  <a:srgbClr val="7A7A7A"/>
                </a:solidFill>
                <a:effectLst/>
                <a:latin typeface="Open Sans" panose="020B0606030504020204" pitchFamily="34" charset="0"/>
              </a:rPr>
              <a:t>Angular</a:t>
            </a:r>
          </a:p>
          <a:p>
            <a:pPr algn="l"/>
            <a:r>
              <a:rPr lang="en-US" b="0" i="0" dirty="0" err="1">
                <a:solidFill>
                  <a:srgbClr val="7A7A7A"/>
                </a:solidFill>
                <a:effectLst/>
                <a:latin typeface="Open Sans" panose="020B0606030504020204" pitchFamily="34" charset="0"/>
              </a:rPr>
              <a:t>ngularJS</a:t>
            </a:r>
            <a:r>
              <a:rPr lang="en-US" b="0" i="0" dirty="0">
                <a:solidFill>
                  <a:srgbClr val="7A7A7A"/>
                </a:solidFill>
                <a:effectLst/>
                <a:latin typeface="Open Sans" panose="020B0606030504020204" pitchFamily="34" charset="0"/>
              </a:rPr>
              <a:t> is a JavaScript front-end development framework originally developed in 2009. It was licensed under MIT as open-source and since that time, AngularJS has gained immense popularity for its advantages.</a:t>
            </a:r>
          </a:p>
          <a:p>
            <a:pPr algn="l"/>
            <a:r>
              <a:rPr lang="en-US" b="0" i="0" dirty="0">
                <a:solidFill>
                  <a:srgbClr val="7A7A7A"/>
                </a:solidFill>
                <a:effectLst/>
                <a:latin typeface="Open Sans" panose="020B0606030504020204" pitchFamily="34" charset="0"/>
              </a:rPr>
              <a:t>Angular is maintained by the search engine powerhouse, Google, and supported by a huge community of developers.</a:t>
            </a:r>
          </a:p>
          <a:p>
            <a:pPr algn="l"/>
            <a:r>
              <a:rPr lang="en-US" b="0" i="0" dirty="0">
                <a:solidFill>
                  <a:srgbClr val="7A7A7A"/>
                </a:solidFill>
                <a:effectLst/>
                <a:latin typeface="Open Sans" panose="020B0606030504020204" pitchFamily="34" charset="0"/>
              </a:rPr>
              <a:t>Angular uses MVVM architecture making it easy to maintain and refactor the codes. The component-based architecture further ensures a higher quality of code and eases testing.</a:t>
            </a:r>
          </a:p>
          <a:p>
            <a:pPr algn="l"/>
            <a:r>
              <a:rPr lang="en-US" b="0" i="0" dirty="0">
                <a:solidFill>
                  <a:srgbClr val="7A7A7A"/>
                </a:solidFill>
                <a:effectLst/>
                <a:latin typeface="Open Sans" panose="020B0606030504020204" pitchFamily="34" charset="0"/>
              </a:rPr>
              <a:t>The JavaScript front-end framework is consistent, readable, and its apps are performing well in various industries.</a:t>
            </a:r>
          </a:p>
          <a:p>
            <a:pPr algn="l"/>
            <a:r>
              <a:rPr lang="en-US" b="1" i="0" dirty="0">
                <a:solidFill>
                  <a:srgbClr val="7A7A7A"/>
                </a:solidFill>
                <a:effectLst/>
                <a:latin typeface="Open Sans" panose="020B0606030504020204" pitchFamily="34" charset="0"/>
              </a:rPr>
              <a:t>Netflix, Upwork, IBM, </a:t>
            </a:r>
            <a:r>
              <a:rPr lang="en-US" b="1" i="0" dirty="0" err="1">
                <a:solidFill>
                  <a:srgbClr val="7A7A7A"/>
                </a:solidFill>
                <a:effectLst/>
                <a:latin typeface="Open Sans" panose="020B0606030504020204" pitchFamily="34" charset="0"/>
              </a:rPr>
              <a:t>Goodfilms</a:t>
            </a:r>
            <a:r>
              <a:rPr lang="en-US" b="1" i="0" dirty="0">
                <a:solidFill>
                  <a:srgbClr val="7A7A7A"/>
                </a:solidFill>
                <a:effectLst/>
                <a:latin typeface="Open Sans" panose="020B0606030504020204" pitchFamily="34" charset="0"/>
              </a:rPr>
              <a:t>, and Freelancer</a:t>
            </a:r>
            <a:r>
              <a:rPr lang="en-US" b="0" i="0" dirty="0">
                <a:solidFill>
                  <a:srgbClr val="7A7A7A"/>
                </a:solidFill>
                <a:effectLst/>
                <a:latin typeface="Open Sans" panose="020B0606030504020204" pitchFamily="34" charset="0"/>
              </a:rPr>
              <a:t> are some of the renowned websites built with Angular. Gmail, </a:t>
            </a:r>
            <a:r>
              <a:rPr lang="en-US" b="0" i="0" dirty="0" err="1">
                <a:solidFill>
                  <a:srgbClr val="7A7A7A"/>
                </a:solidFill>
                <a:effectLst/>
                <a:latin typeface="Open Sans" panose="020B0606030504020204" pitchFamily="34" charset="0"/>
              </a:rPr>
              <a:t>Paypal</a:t>
            </a:r>
            <a:r>
              <a:rPr lang="en-US" b="0" i="0" dirty="0">
                <a:solidFill>
                  <a:srgbClr val="7A7A7A"/>
                </a:solidFill>
                <a:effectLst/>
                <a:latin typeface="Open Sans" panose="020B0606030504020204" pitchFamily="34" charset="0"/>
              </a:rPr>
              <a:t>, and The Guardian are some of the well-known applications built with Angular.</a:t>
            </a:r>
          </a:p>
          <a:p>
            <a:endParaRPr lang="en-US" b="1" i="0" dirty="0">
              <a:solidFill>
                <a:srgbClr val="7A7A7A"/>
              </a:solidFill>
              <a:effectLst/>
              <a:latin typeface="Open Sans" panose="020B0606030504020204" pitchFamily="34" charset="0"/>
            </a:endParaRPr>
          </a:p>
          <a:p>
            <a:r>
              <a:rPr lang="en-US" b="1" i="0" dirty="0">
                <a:solidFill>
                  <a:srgbClr val="7A7A7A"/>
                </a:solidFill>
                <a:effectLst/>
                <a:latin typeface="Open Sans" panose="020B0606030504020204" pitchFamily="34" charset="0"/>
              </a:rPr>
              <a:t>Vue.js</a:t>
            </a:r>
          </a:p>
          <a:p>
            <a:pPr algn="l"/>
            <a:r>
              <a:rPr lang="en-US" b="0" i="0" dirty="0">
                <a:solidFill>
                  <a:srgbClr val="7A7A7A"/>
                </a:solidFill>
                <a:effectLst/>
                <a:latin typeface="Open Sans" panose="020B0606030504020204" pitchFamily="34" charset="0"/>
              </a:rPr>
              <a:t>Vue.js is a JavaScript framework released in 2014 and licensed as open-source under MIT. The front-end development technology is highly promising and is expected to lead the front-end development.</a:t>
            </a:r>
          </a:p>
          <a:p>
            <a:pPr algn="l"/>
            <a:r>
              <a:rPr lang="en-US" b="0" i="0" dirty="0">
                <a:solidFill>
                  <a:srgbClr val="7A7A7A"/>
                </a:solidFill>
                <a:effectLst/>
                <a:latin typeface="Open Sans" panose="020B0606030504020204" pitchFamily="34" charset="0"/>
              </a:rPr>
              <a:t>The framework maintained by its creator Evan You and a team comprising members from various companies like </a:t>
            </a:r>
            <a:r>
              <a:rPr lang="en-US" b="0" i="0" dirty="0" err="1">
                <a:solidFill>
                  <a:srgbClr val="7A7A7A"/>
                </a:solidFill>
                <a:effectLst/>
                <a:latin typeface="Open Sans" panose="020B0606030504020204" pitchFamily="34" charset="0"/>
              </a:rPr>
              <a:t>Netguru</a:t>
            </a:r>
            <a:r>
              <a:rPr lang="en-US" b="0" i="0" dirty="0">
                <a:solidFill>
                  <a:srgbClr val="7A7A7A"/>
                </a:solidFill>
                <a:effectLst/>
                <a:latin typeface="Open Sans" panose="020B0606030504020204" pitchFamily="34" charset="0"/>
              </a:rPr>
              <a:t> and Netlify.</a:t>
            </a:r>
          </a:p>
          <a:p>
            <a:pPr algn="l"/>
            <a:r>
              <a:rPr lang="en-US" b="0" i="0" dirty="0">
                <a:solidFill>
                  <a:srgbClr val="7A7A7A"/>
                </a:solidFill>
                <a:effectLst/>
                <a:latin typeface="Open Sans" panose="020B0606030504020204" pitchFamily="34" charset="0"/>
              </a:rPr>
              <a:t>Vue.js uses MVVM architecture and is extremely lightweight making it easy to implement. </a:t>
            </a:r>
          </a:p>
          <a:p>
            <a:pPr algn="l"/>
            <a:r>
              <a:rPr lang="en-US" b="0" i="0" dirty="0">
                <a:solidFill>
                  <a:srgbClr val="7A7A7A"/>
                </a:solidFill>
                <a:effectLst/>
                <a:latin typeface="Open Sans" panose="020B0606030504020204" pitchFamily="34" charset="0"/>
              </a:rPr>
              <a:t>Some of the websites and apps built with Vue.js are </a:t>
            </a:r>
            <a:r>
              <a:rPr lang="en-US" b="1" i="0" dirty="0">
                <a:solidFill>
                  <a:srgbClr val="7A7A7A"/>
                </a:solidFill>
                <a:effectLst/>
                <a:latin typeface="Open Sans" panose="020B0606030504020204" pitchFamily="34" charset="0"/>
              </a:rPr>
              <a:t>9gag, Nintendo, GitLab, </a:t>
            </a:r>
            <a:r>
              <a:rPr lang="en-US" b="1" i="0" dirty="0" err="1">
                <a:solidFill>
                  <a:srgbClr val="7A7A7A"/>
                </a:solidFill>
                <a:effectLst/>
                <a:latin typeface="Open Sans" panose="020B0606030504020204" pitchFamily="34" charset="0"/>
              </a:rPr>
              <a:t>Behance</a:t>
            </a:r>
            <a:r>
              <a:rPr lang="en-US" b="1" i="0" dirty="0">
                <a:solidFill>
                  <a:srgbClr val="7A7A7A"/>
                </a:solidFill>
                <a:effectLst/>
                <a:latin typeface="Open Sans" panose="020B0606030504020204" pitchFamily="34" charset="0"/>
              </a:rPr>
              <a:t>, and Laravel</a:t>
            </a:r>
            <a:r>
              <a:rPr lang="en-US" b="0" i="0" dirty="0">
                <a:solidFill>
                  <a:srgbClr val="7A7A7A"/>
                </a:solidFill>
                <a:effectLst/>
                <a:latin typeface="Open Sans" panose="020B0606030504020204" pitchFamily="34" charset="0"/>
              </a:rPr>
              <a:t>. The websites indeed exhibit the prowess of the framework.</a:t>
            </a:r>
          </a:p>
          <a:p>
            <a:pPr algn="l"/>
            <a:endParaRPr lang="en-US" b="0" i="0" dirty="0">
              <a:solidFill>
                <a:srgbClr val="7A7A7A"/>
              </a:solidFill>
              <a:effectLst/>
              <a:latin typeface="Open Sans" panose="020B0606030504020204" pitchFamily="34" charset="0"/>
            </a:endParaRPr>
          </a:p>
          <a:p>
            <a:pPr algn="l"/>
            <a:r>
              <a:rPr lang="en-US" b="1" i="0" dirty="0">
                <a:solidFill>
                  <a:srgbClr val="7A7A7A"/>
                </a:solidFill>
                <a:effectLst/>
                <a:latin typeface="Open Sans" panose="020B0606030504020204" pitchFamily="34" charset="0"/>
              </a:rPr>
              <a:t>Flutter</a:t>
            </a:r>
          </a:p>
          <a:p>
            <a:pPr algn="l"/>
            <a:r>
              <a:rPr lang="en-US" b="0" i="0" dirty="0">
                <a:solidFill>
                  <a:srgbClr val="7A7A7A"/>
                </a:solidFill>
                <a:effectLst/>
                <a:latin typeface="Open Sans" panose="020B0606030504020204" pitchFamily="34" charset="0"/>
              </a:rPr>
              <a:t>Flutter is a cross-platform and open-source UI software development toolkit released by Google to create beautiful and responsive User Interfaces.</a:t>
            </a:r>
          </a:p>
          <a:p>
            <a:pPr algn="l"/>
            <a:r>
              <a:rPr lang="en-US" b="0" i="0" dirty="0">
                <a:solidFill>
                  <a:srgbClr val="7A7A7A"/>
                </a:solidFill>
                <a:effectLst/>
                <a:latin typeface="Open Sans" panose="020B0606030504020204" pitchFamily="34" charset="0"/>
              </a:rPr>
              <a:t>It is licensed under BSD clause-3 and was released in 2017 for wide incorporation. Flutter is built on Dart and puts the language’s advantages to good use in the applications.</a:t>
            </a:r>
          </a:p>
          <a:p>
            <a:pPr algn="l"/>
            <a:r>
              <a:rPr lang="en-US" b="0" i="0" dirty="0">
                <a:solidFill>
                  <a:srgbClr val="7A7A7A"/>
                </a:solidFill>
                <a:effectLst/>
                <a:latin typeface="Open Sans" panose="020B0606030504020204" pitchFamily="34" charset="0"/>
              </a:rPr>
              <a:t>Flutter uses the combination of widgets to create UI that is visually enticing and highly reactive. And it doesn’t have any compatibility issues as the widgets are a part of the application.</a:t>
            </a:r>
          </a:p>
          <a:p>
            <a:pPr algn="l"/>
            <a:r>
              <a:rPr lang="en-US" b="0" i="0" dirty="0">
                <a:solidFill>
                  <a:srgbClr val="7A7A7A"/>
                </a:solidFill>
                <a:effectLst/>
                <a:latin typeface="Open Sans" panose="020B0606030504020204" pitchFamily="34" charset="0"/>
              </a:rPr>
              <a:t>Flutter’s hot reload increases the speed of the development and makes it simple. Hot reload applies the code changes to the application without having to reload.</a:t>
            </a:r>
          </a:p>
          <a:p>
            <a:pPr algn="l"/>
            <a:r>
              <a:rPr lang="en-US" b="0" i="0" dirty="0">
                <a:solidFill>
                  <a:srgbClr val="7A7A7A"/>
                </a:solidFill>
                <a:effectLst/>
                <a:latin typeface="Open Sans" panose="020B0606030504020204" pitchFamily="34" charset="0"/>
              </a:rPr>
              <a:t>The performance is also top-notch as there is less mediation between the platform and the app.</a:t>
            </a:r>
          </a:p>
          <a:p>
            <a:pPr algn="l"/>
            <a:r>
              <a:rPr lang="en-US" b="1" i="0" dirty="0">
                <a:solidFill>
                  <a:srgbClr val="7A7A7A"/>
                </a:solidFill>
                <a:effectLst/>
                <a:latin typeface="Open Sans" panose="020B0606030504020204" pitchFamily="34" charset="0"/>
              </a:rPr>
              <a:t>Google ads, Alibaba, Birch Finance, Cryptograph, and </a:t>
            </a:r>
            <a:r>
              <a:rPr lang="en-US" b="1" i="0" dirty="0" err="1">
                <a:solidFill>
                  <a:srgbClr val="7A7A7A"/>
                </a:solidFill>
                <a:effectLst/>
                <a:latin typeface="Open Sans" panose="020B0606030504020204" pitchFamily="34" charset="0"/>
              </a:rPr>
              <a:t>Hookle</a:t>
            </a:r>
            <a:r>
              <a:rPr lang="en-US" b="1" i="0" dirty="0">
                <a:solidFill>
                  <a:srgbClr val="7A7A7A"/>
                </a:solidFill>
                <a:effectLst/>
                <a:latin typeface="Open Sans" panose="020B0606030504020204" pitchFamily="34" charset="0"/>
              </a:rPr>
              <a:t> </a:t>
            </a:r>
            <a:r>
              <a:rPr lang="en-US" b="0" i="0" dirty="0">
                <a:solidFill>
                  <a:srgbClr val="7A7A7A"/>
                </a:solidFill>
                <a:effectLst/>
                <a:latin typeface="Open Sans" panose="020B0606030504020204" pitchFamily="34" charset="0"/>
              </a:rPr>
              <a:t>are some of the applications powered by Flutter.</a:t>
            </a:r>
          </a:p>
          <a:p>
            <a:pPr algn="l"/>
            <a:endParaRPr lang="en-US" b="0" i="0" dirty="0">
              <a:solidFill>
                <a:srgbClr val="7A7A7A"/>
              </a:solidFill>
              <a:effectLst/>
              <a:latin typeface="Open Sans" panose="020B0606030504020204" pitchFamily="34" charset="0"/>
            </a:endParaRPr>
          </a:p>
          <a:p>
            <a:pPr algn="l"/>
            <a:r>
              <a:rPr lang="en-US" b="1" i="0" dirty="0">
                <a:solidFill>
                  <a:srgbClr val="7A7A7A"/>
                </a:solidFill>
                <a:effectLst/>
                <a:latin typeface="Open Sans" panose="020B0606030504020204" pitchFamily="34" charset="0"/>
              </a:rPr>
              <a:t>Ionic</a:t>
            </a:r>
          </a:p>
          <a:p>
            <a:pPr algn="l"/>
            <a:r>
              <a:rPr lang="en-US" b="0" i="0" dirty="0">
                <a:solidFill>
                  <a:srgbClr val="7A7A7A"/>
                </a:solidFill>
                <a:effectLst/>
                <a:latin typeface="Open Sans" panose="020B0606030504020204" pitchFamily="34" charset="0"/>
              </a:rPr>
              <a:t>Ionic is an open-source front-end framework to build beautiful and fast cross-platform apps compatible with iOS, Android, and the Web using a single codebase.</a:t>
            </a:r>
          </a:p>
          <a:p>
            <a:pPr algn="l"/>
            <a:r>
              <a:rPr lang="en-US" b="0" i="0" dirty="0">
                <a:solidFill>
                  <a:srgbClr val="7A7A7A"/>
                </a:solidFill>
                <a:effectLst/>
                <a:latin typeface="Open Sans" panose="020B0606030504020204" pitchFamily="34" charset="0"/>
              </a:rPr>
              <a:t>Ionic was released in 2013 under the MIT license and maintained by the developers of Drifty Co. It is also backed by a global community of around 5 million developers.</a:t>
            </a:r>
          </a:p>
          <a:p>
            <a:pPr algn="l"/>
            <a:r>
              <a:rPr lang="en-US" b="0" i="0" dirty="0">
                <a:solidFill>
                  <a:srgbClr val="7A7A7A"/>
                </a:solidFill>
                <a:effectLst/>
                <a:latin typeface="Open Sans" panose="020B0606030504020204" pitchFamily="34" charset="0"/>
              </a:rPr>
              <a:t>Ionic is simple and leans towards speed, cost-efficiency, and less maintenance to help businesses grow.</a:t>
            </a:r>
          </a:p>
          <a:p>
            <a:pPr algn="l"/>
            <a:r>
              <a:rPr lang="en-US" b="1" i="0" dirty="0">
                <a:solidFill>
                  <a:srgbClr val="7A7A7A"/>
                </a:solidFill>
                <a:effectLst/>
                <a:latin typeface="Open Sans" panose="020B0606030504020204" pitchFamily="34" charset="0"/>
              </a:rPr>
              <a:t>The National Health Service, GE Transportation, Market Watch, and Amtrak</a:t>
            </a:r>
            <a:r>
              <a:rPr lang="en-US" b="0" i="0" dirty="0">
                <a:solidFill>
                  <a:srgbClr val="7A7A7A"/>
                </a:solidFill>
                <a:effectLst/>
                <a:latin typeface="Open Sans" panose="020B0606030504020204" pitchFamily="34" charset="0"/>
              </a:rPr>
              <a:t> are some of the examples of business built on Ionic.</a:t>
            </a:r>
          </a:p>
          <a:p>
            <a:pPr algn="l"/>
            <a:endParaRPr lang="en-US" b="0" i="0" dirty="0">
              <a:solidFill>
                <a:srgbClr val="7A7A7A"/>
              </a:solidFill>
              <a:effectLst/>
              <a:latin typeface="Open Sans" panose="020B0606030504020204" pitchFamily="34" charset="0"/>
            </a:endParaRPr>
          </a:p>
          <a:p>
            <a:pPr algn="l"/>
            <a:r>
              <a:rPr lang="en-US" b="1" i="0" dirty="0">
                <a:solidFill>
                  <a:srgbClr val="7A7A7A"/>
                </a:solidFill>
                <a:effectLst/>
                <a:latin typeface="Open Sans" panose="020B0606030504020204" pitchFamily="34" charset="0"/>
              </a:rPr>
              <a:t>Bootstrap</a:t>
            </a:r>
          </a:p>
          <a:p>
            <a:pPr algn="l"/>
            <a:r>
              <a:rPr lang="en-US" b="0" i="0" dirty="0">
                <a:solidFill>
                  <a:srgbClr val="7A7A7A"/>
                </a:solidFill>
                <a:effectLst/>
                <a:latin typeface="Open Sans" panose="020B0606030504020204" pitchFamily="34" charset="0"/>
              </a:rPr>
              <a:t>Bootstrap was released on 19th August 2011 under MIT license. It is an open-source CSS framework to build dynamic websites and web applications. It is built by Mark Otto at Twitter as a framework for consistency.</a:t>
            </a:r>
          </a:p>
          <a:p>
            <a:pPr algn="l"/>
            <a:r>
              <a:rPr lang="en-US" b="0" i="0" dirty="0">
                <a:solidFill>
                  <a:srgbClr val="7A7A7A"/>
                </a:solidFill>
                <a:effectLst/>
                <a:latin typeface="Open Sans" panose="020B0606030504020204" pitchFamily="34" charset="0"/>
              </a:rPr>
              <a:t>Bootstrap, as a front-end development framework, allows websites to be highly responsive with its fluid grid layout and gives a mobile-ready platform perfect for all the devices.</a:t>
            </a:r>
          </a:p>
          <a:p>
            <a:pPr algn="l"/>
            <a:r>
              <a:rPr lang="en-US" b="0" i="0" dirty="0">
                <a:solidFill>
                  <a:srgbClr val="7A7A7A"/>
                </a:solidFill>
                <a:effectLst/>
                <a:latin typeface="Open Sans" panose="020B0606030504020204" pitchFamily="34" charset="0"/>
              </a:rPr>
              <a:t>Bootstrap ensures front-end development consistency for developers and designers. The CSS framework has also got the support of a strong community.</a:t>
            </a:r>
          </a:p>
          <a:p>
            <a:pPr algn="l"/>
            <a:endParaRPr lang="en-US" b="0" i="0" dirty="0">
              <a:solidFill>
                <a:srgbClr val="7A7A7A"/>
              </a:solidFill>
              <a:effectLst/>
              <a:latin typeface="Open Sans" panose="020B0606030504020204" pitchFamily="34" charset="0"/>
            </a:endParaRPr>
          </a:p>
          <a:p>
            <a:pPr algn="l"/>
            <a:r>
              <a:rPr lang="en-US" b="1" i="0" dirty="0">
                <a:solidFill>
                  <a:srgbClr val="7A7A7A"/>
                </a:solidFill>
                <a:effectLst/>
                <a:latin typeface="Open Sans" panose="020B0606030504020204" pitchFamily="34" charset="0"/>
              </a:rPr>
              <a:t>Typescript</a:t>
            </a:r>
          </a:p>
          <a:p>
            <a:pPr algn="l"/>
            <a:r>
              <a:rPr lang="en-US" b="0" i="0" dirty="0">
                <a:solidFill>
                  <a:srgbClr val="7A7A7A"/>
                </a:solidFill>
                <a:effectLst/>
                <a:latin typeface="Open Sans" panose="020B0606030504020204" pitchFamily="34" charset="0"/>
              </a:rPr>
              <a:t>TypeScript is also an open-source programming language with Apache License 2.0. It was developed and maintained by Microsoft and shares the semantics with JavaScript.</a:t>
            </a:r>
          </a:p>
          <a:p>
            <a:pPr algn="l"/>
            <a:r>
              <a:rPr lang="en-US" b="0" i="0" dirty="0">
                <a:solidFill>
                  <a:srgbClr val="7A7A7A"/>
                </a:solidFill>
                <a:effectLst/>
                <a:latin typeface="Open Sans" panose="020B0606030504020204" pitchFamily="34" charset="0"/>
              </a:rPr>
              <a:t>TypeScript comes with a good stack of advantages for front-end development. The apps built with TypeScript are super scalable and will assist greatly in the long run. They are also faster and quick to respond.</a:t>
            </a:r>
          </a:p>
          <a:p>
            <a:pPr algn="l"/>
            <a:r>
              <a:rPr lang="en-US" b="0" i="0" dirty="0">
                <a:solidFill>
                  <a:srgbClr val="7A7A7A"/>
                </a:solidFill>
                <a:effectLst/>
                <a:latin typeface="Open Sans" panose="020B0606030504020204" pitchFamily="34" charset="0"/>
              </a:rPr>
              <a:t>With TypeScript, there are fewer bugs to worry about, the app is easy to maintain and codes can be refactored without any complications.</a:t>
            </a:r>
          </a:p>
          <a:p>
            <a:pPr algn="l"/>
            <a:endParaRPr lang="en-US" b="0" i="0" dirty="0">
              <a:solidFill>
                <a:srgbClr val="7A7A7A"/>
              </a:solidFill>
              <a:effectLst/>
              <a:latin typeface="Open Sans" panose="020B0606030504020204" pitchFamily="34" charset="0"/>
            </a:endParaRPr>
          </a:p>
          <a:p>
            <a:pPr algn="l"/>
            <a:r>
              <a:rPr lang="en-US" b="1" i="0" dirty="0" err="1">
                <a:solidFill>
                  <a:srgbClr val="7A7A7A"/>
                </a:solidFill>
                <a:effectLst/>
                <a:latin typeface="Open Sans" panose="020B0606030504020204" pitchFamily="34" charset="0"/>
              </a:rPr>
              <a:t>ReactNative</a:t>
            </a:r>
            <a:endParaRPr lang="en-US" b="1" i="0" dirty="0">
              <a:solidFill>
                <a:srgbClr val="7A7A7A"/>
              </a:solidFill>
              <a:effectLst/>
              <a:latin typeface="Open Sans" panose="020B0606030504020204" pitchFamily="34" charset="0"/>
            </a:endParaRPr>
          </a:p>
          <a:p>
            <a:pPr algn="l"/>
            <a:r>
              <a:rPr lang="en-US" b="0" i="0" dirty="0">
                <a:solidFill>
                  <a:srgbClr val="7A7A7A"/>
                </a:solidFill>
                <a:effectLst/>
                <a:latin typeface="Open Sans" panose="020B0606030504020204" pitchFamily="34" charset="0"/>
              </a:rPr>
              <a:t>React Native was announced in February 2015 and was released as open-source under MIT License.</a:t>
            </a:r>
          </a:p>
          <a:p>
            <a:pPr algn="l"/>
            <a:r>
              <a:rPr lang="en-US" b="0" i="0" dirty="0">
                <a:solidFill>
                  <a:srgbClr val="7A7A7A"/>
                </a:solidFill>
                <a:effectLst/>
                <a:latin typeface="Open Sans" panose="020B0606030504020204" pitchFamily="34" charset="0"/>
              </a:rPr>
              <a:t>The front-end development framework was created by the social media giant, Facebook. It is the optimal cross-platform development framework delivering a superior app performance.</a:t>
            </a:r>
          </a:p>
          <a:p>
            <a:pPr algn="l"/>
            <a:r>
              <a:rPr lang="en-US" b="0" i="0" dirty="0">
                <a:solidFill>
                  <a:srgbClr val="7A7A7A"/>
                </a:solidFill>
                <a:effectLst/>
                <a:latin typeface="Open Sans" panose="020B0606030504020204" pitchFamily="34" charset="0"/>
              </a:rPr>
              <a:t>The component-driven front-end technology makes it easy for the developers with code reusability and testability Hot reloading further increases the speed of development by reducing the waiting time to view the changes.</a:t>
            </a:r>
          </a:p>
          <a:p>
            <a:pPr algn="l"/>
            <a:r>
              <a:rPr lang="en-US" b="0" i="0" dirty="0">
                <a:solidFill>
                  <a:srgbClr val="7A7A7A"/>
                </a:solidFill>
                <a:effectLst/>
                <a:latin typeface="Open Sans" panose="020B0606030504020204" pitchFamily="34" charset="0"/>
              </a:rPr>
              <a:t>React Native also has a huge community support and is updated regularly to add more features.</a:t>
            </a:r>
          </a:p>
          <a:p>
            <a:pPr algn="l"/>
            <a:endParaRPr lang="en-US" b="1" i="0" dirty="0">
              <a:solidFill>
                <a:srgbClr val="7A7A7A"/>
              </a:solidFill>
              <a:effectLst/>
              <a:latin typeface="Open Sans" panose="020B0606030504020204" pitchFamily="34" charset="0"/>
            </a:endParaRPr>
          </a:p>
          <a:p>
            <a:pPr algn="l"/>
            <a:endParaRPr lang="en-US" b="0" i="0" dirty="0">
              <a:solidFill>
                <a:srgbClr val="7A7A7A"/>
              </a:solidFill>
              <a:effectLst/>
              <a:latin typeface="Open Sans" panose="020B0606030504020204" pitchFamily="34" charset="0"/>
            </a:endParaRPr>
          </a:p>
          <a:p>
            <a:pPr algn="l"/>
            <a:endParaRPr lang="en-US" b="1" i="0" dirty="0">
              <a:solidFill>
                <a:srgbClr val="7A7A7A"/>
              </a:solidFill>
              <a:effectLst/>
              <a:latin typeface="Open Sans" panose="020B0606030504020204" pitchFamily="34" charset="0"/>
            </a:endParaRPr>
          </a:p>
          <a:p>
            <a:pPr algn="l"/>
            <a:endParaRPr lang="en-US" b="0" i="0" dirty="0">
              <a:solidFill>
                <a:srgbClr val="7A7A7A"/>
              </a:solidFill>
              <a:effectLst/>
              <a:latin typeface="Open Sans" panose="020B0606030504020204" pitchFamily="34" charset="0"/>
            </a:endParaRPr>
          </a:p>
          <a:p>
            <a:pPr algn="l"/>
            <a:endParaRPr lang="en-US" b="1" i="0" dirty="0">
              <a:solidFill>
                <a:srgbClr val="7A7A7A"/>
              </a:solidFill>
              <a:effectLst/>
              <a:latin typeface="Open Sans" panose="020B0606030504020204" pitchFamily="34" charset="0"/>
            </a:endParaRPr>
          </a:p>
          <a:p>
            <a:pPr algn="l"/>
            <a:endParaRPr lang="en-US" b="0" i="0" dirty="0">
              <a:solidFill>
                <a:srgbClr val="7A7A7A"/>
              </a:solidFill>
              <a:effectLst/>
              <a:latin typeface="Open Sans" panose="020B0606030504020204" pitchFamily="34" charset="0"/>
            </a:endParaRPr>
          </a:p>
          <a:p>
            <a:pPr algn="l"/>
            <a:endParaRPr lang="en-US" b="0" i="0" dirty="0">
              <a:solidFill>
                <a:srgbClr val="7A7A7A"/>
              </a:solidFill>
              <a:effectLst/>
              <a:latin typeface="Open Sans" panose="020B0606030504020204" pitchFamily="34" charset="0"/>
            </a:endParaRPr>
          </a:p>
          <a:p>
            <a:pPr algn="l"/>
            <a:endParaRPr lang="en-US" b="0" i="0" dirty="0">
              <a:solidFill>
                <a:srgbClr val="7A7A7A"/>
              </a:solidFill>
              <a:effectLst/>
              <a:latin typeface="Open Sans" panose="020B0606030504020204" pitchFamily="34" charset="0"/>
            </a:endParaRPr>
          </a:p>
          <a:p>
            <a:endParaRPr lang="en-US" b="1" i="0" dirty="0">
              <a:solidFill>
                <a:srgbClr val="7A7A7A"/>
              </a:solidFill>
              <a:effectLst/>
              <a:latin typeface="Open Sans" panose="020B0606030504020204" pitchFamily="34" charset="0"/>
            </a:endParaRPr>
          </a:p>
          <a:p>
            <a:endParaRPr lang="en-IN" dirty="0"/>
          </a:p>
        </p:txBody>
      </p:sp>
      <p:sp>
        <p:nvSpPr>
          <p:cNvPr id="4" name="Slide Number Placeholder 3"/>
          <p:cNvSpPr>
            <a:spLocks noGrp="1"/>
          </p:cNvSpPr>
          <p:nvPr>
            <p:ph type="sldNum" sz="quarter" idx="5"/>
          </p:nvPr>
        </p:nvSpPr>
        <p:spPr/>
        <p:txBody>
          <a:bodyPr/>
          <a:lstStyle/>
          <a:p>
            <a:fld id="{05F2F7FC-AF02-49DE-976F-7ECAC560C1FA}" type="slidenum">
              <a:rPr lang="en-IN" smtClean="0"/>
              <a:t>12</a:t>
            </a:fld>
            <a:endParaRPr lang="en-IN"/>
          </a:p>
        </p:txBody>
      </p:sp>
    </p:spTree>
    <p:extLst>
      <p:ext uri="{BB962C8B-B14F-4D97-AF65-F5344CB8AC3E}">
        <p14:creationId xmlns:p14="http://schemas.microsoft.com/office/powerpoint/2010/main" val="31639042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https://glossarytech.com/terms/back_end-technologies</a:t>
            </a:r>
          </a:p>
        </p:txBody>
      </p:sp>
      <p:sp>
        <p:nvSpPr>
          <p:cNvPr id="4" name="Slide Number Placeholder 3"/>
          <p:cNvSpPr>
            <a:spLocks noGrp="1"/>
          </p:cNvSpPr>
          <p:nvPr>
            <p:ph type="sldNum" sz="quarter" idx="5"/>
          </p:nvPr>
        </p:nvSpPr>
        <p:spPr/>
        <p:txBody>
          <a:bodyPr/>
          <a:lstStyle/>
          <a:p>
            <a:fld id="{05F2F7FC-AF02-49DE-976F-7ECAC560C1FA}" type="slidenum">
              <a:rPr lang="en-IN" smtClean="0"/>
              <a:t>15</a:t>
            </a:fld>
            <a:endParaRPr lang="en-IN"/>
          </a:p>
        </p:txBody>
      </p:sp>
    </p:spTree>
    <p:extLst>
      <p:ext uri="{BB962C8B-B14F-4D97-AF65-F5344CB8AC3E}">
        <p14:creationId xmlns:p14="http://schemas.microsoft.com/office/powerpoint/2010/main" val="29284971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5F2F7FC-AF02-49DE-976F-7ECAC560C1FA}" type="slidenum">
              <a:rPr lang="en-IN" smtClean="0"/>
              <a:t>16</a:t>
            </a:fld>
            <a:endParaRPr lang="en-IN"/>
          </a:p>
        </p:txBody>
      </p:sp>
    </p:spTree>
    <p:extLst>
      <p:ext uri="{BB962C8B-B14F-4D97-AF65-F5344CB8AC3E}">
        <p14:creationId xmlns:p14="http://schemas.microsoft.com/office/powerpoint/2010/main" val="10028956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https://levelup.gitconnected.com/some-best-practices-to-take-note-as-a-backend-developer-ce95ee0a3a43</a:t>
            </a:r>
          </a:p>
        </p:txBody>
      </p:sp>
      <p:sp>
        <p:nvSpPr>
          <p:cNvPr id="4" name="Slide Number Placeholder 3"/>
          <p:cNvSpPr>
            <a:spLocks noGrp="1"/>
          </p:cNvSpPr>
          <p:nvPr>
            <p:ph type="sldNum" sz="quarter" idx="5"/>
          </p:nvPr>
        </p:nvSpPr>
        <p:spPr/>
        <p:txBody>
          <a:bodyPr/>
          <a:lstStyle/>
          <a:p>
            <a:fld id="{05F2F7FC-AF02-49DE-976F-7ECAC560C1FA}" type="slidenum">
              <a:rPr lang="en-IN" smtClean="0"/>
              <a:t>17</a:t>
            </a:fld>
            <a:endParaRPr lang="en-IN"/>
          </a:p>
        </p:txBody>
      </p:sp>
    </p:spTree>
    <p:extLst>
      <p:ext uri="{BB962C8B-B14F-4D97-AF65-F5344CB8AC3E}">
        <p14:creationId xmlns:p14="http://schemas.microsoft.com/office/powerpoint/2010/main" val="32176713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https://docs.oracle.com/cd/A87860_01/doc/ois.817/a83729/adoisap2.htm</a:t>
            </a:r>
          </a:p>
          <a:p>
            <a:pPr algn="l"/>
            <a:r>
              <a:rPr lang="en-US" b="0" i="0" dirty="0" err="1">
                <a:solidFill>
                  <a:srgbClr val="000000"/>
                </a:solidFill>
                <a:effectLst/>
                <a:latin typeface="Times New Roman" panose="02020603050405020304" pitchFamily="18" charset="0"/>
              </a:rPr>
              <a:t>ront</a:t>
            </a:r>
            <a:r>
              <a:rPr lang="en-US" b="0" i="0" dirty="0">
                <a:solidFill>
                  <a:srgbClr val="000000"/>
                </a:solidFill>
                <a:effectLst/>
                <a:latin typeface="Times New Roman" panose="02020603050405020304" pitchFamily="18" charset="0"/>
              </a:rPr>
              <a:t>-end integration solutions generally display some, or all, of these characteristics: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Interaction between the integration layer and the applications is:</a:t>
            </a:r>
          </a:p>
          <a:p>
            <a:pPr marL="742950" lvl="1" indent="-285750" algn="l">
              <a:buFont typeface="Arial" panose="020B0604020202020204" pitchFamily="34" charset="0"/>
              <a:buChar char="•"/>
            </a:pPr>
            <a:r>
              <a:rPr lang="en-US" b="0" i="0" dirty="0">
                <a:solidFill>
                  <a:srgbClr val="000000"/>
                </a:solidFill>
                <a:effectLst/>
                <a:latin typeface="Times New Roman" panose="02020603050405020304" pitchFamily="18" charset="0"/>
              </a:rPr>
              <a:t>Synchronous, or simulates synchronous processing</a:t>
            </a:r>
          </a:p>
          <a:p>
            <a:pPr marL="742950" lvl="1" indent="-285750" algn="l">
              <a:buFont typeface="Arial" panose="020B0604020202020204" pitchFamily="34" charset="0"/>
              <a:buChar char="•"/>
            </a:pPr>
            <a:r>
              <a:rPr lang="en-US" b="0" i="0" dirty="0">
                <a:solidFill>
                  <a:srgbClr val="000000"/>
                </a:solidFill>
                <a:effectLst/>
                <a:latin typeface="Times New Roman" panose="02020603050405020304" pitchFamily="18" charset="0"/>
              </a:rPr>
              <a:t>Two-way communication based on a service request model</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Transactions processed are of short duration.</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The application (user) is not aware of using the services of multiple disparate applications.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Middleware behaves like a </a:t>
            </a:r>
            <a:r>
              <a:rPr lang="en-US" b="0" i="0" dirty="0" err="1">
                <a:solidFill>
                  <a:srgbClr val="000000"/>
                </a:solidFill>
                <a:effectLst/>
                <a:latin typeface="Times New Roman" panose="02020603050405020304" pitchFamily="18" charset="0"/>
              </a:rPr>
              <a:t>midtier</a:t>
            </a:r>
            <a:r>
              <a:rPr lang="en-US" b="0" i="0" dirty="0">
                <a:solidFill>
                  <a:srgbClr val="000000"/>
                </a:solidFill>
                <a:effectLst/>
                <a:latin typeface="Times New Roman" panose="02020603050405020304" pitchFamily="18" charset="0"/>
              </a:rPr>
              <a:t> application server: marshaling, managing, and directing requests and responses and managing transactional and recovery issues.</a:t>
            </a:r>
          </a:p>
          <a:p>
            <a:pPr algn="l"/>
            <a:r>
              <a:rPr lang="en-US" b="0" i="0" dirty="0">
                <a:solidFill>
                  <a:srgbClr val="000000"/>
                </a:solidFill>
                <a:effectLst/>
                <a:latin typeface="Times New Roman" panose="02020603050405020304" pitchFamily="18" charset="0"/>
              </a:rPr>
              <a:t>Front-end integration has both advantages and disadvantages.</a:t>
            </a:r>
          </a:p>
          <a:p>
            <a:pPr algn="l"/>
            <a:r>
              <a:rPr lang="en-US" b="1" i="0" dirty="0">
                <a:solidFill>
                  <a:srgbClr val="000000"/>
                </a:solidFill>
                <a:effectLst/>
                <a:latin typeface="Arial, Helvetica, sans-serif"/>
              </a:rPr>
              <a:t>Advantages</a:t>
            </a:r>
            <a:endParaRPr lang="en-US" b="1" i="0" dirty="0">
              <a:solidFill>
                <a:srgbClr val="000000"/>
              </a:solidFill>
              <a:effectLst/>
              <a:latin typeface="Times New Roman" panose="02020603050405020304" pitchFamily="18" charset="0"/>
            </a:endParaRPr>
          </a:p>
          <a:p>
            <a:pPr algn="l">
              <a:buFont typeface="Arial" panose="020B0604020202020204" pitchFamily="34" charset="0"/>
              <a:buChar char="•"/>
            </a:pPr>
            <a:r>
              <a:rPr lang="en-US" b="0" i="0" dirty="0">
                <a:solidFill>
                  <a:srgbClr val="000000"/>
                </a:solidFill>
                <a:effectLst/>
                <a:latin typeface="Times New Roman" panose="02020603050405020304" pitchFamily="18" charset="0"/>
              </a:rPr>
              <a:t>You can develop a number of presentation layers for different user, customer, and supply channels.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All presentation layers share the same services, thus ensuring consistent interactions regardless of channel.</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Each presentation layer requires only one </a:t>
            </a:r>
            <a:r>
              <a:rPr lang="en-US" b="0" i="0" dirty="0" err="1">
                <a:solidFill>
                  <a:srgbClr val="000000"/>
                </a:solidFill>
                <a:effectLst/>
                <a:latin typeface="Times New Roman" panose="02020603050405020304" pitchFamily="18" charset="0"/>
              </a:rPr>
              <a:t>signon</a:t>
            </a:r>
            <a:r>
              <a:rPr lang="en-US" b="0" i="0" dirty="0">
                <a:solidFill>
                  <a:srgbClr val="000000"/>
                </a:solidFill>
                <a:effectLst/>
                <a:latin typeface="Times New Roman" panose="02020603050405020304" pitchFamily="18" charset="0"/>
              </a:rPr>
              <a:t> to access all required functionality.</a:t>
            </a:r>
          </a:p>
          <a:p>
            <a:pPr algn="l"/>
            <a:r>
              <a:rPr lang="en-US" b="1" i="0" dirty="0">
                <a:solidFill>
                  <a:srgbClr val="000000"/>
                </a:solidFill>
                <a:effectLst/>
                <a:latin typeface="Arial, Helvetica, sans-serif"/>
              </a:rPr>
              <a:t>Drawbacks</a:t>
            </a:r>
            <a:endParaRPr lang="en-US" b="1"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Applications must meet these criteria to participate in the interactions: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All functionality must be offered through a service-based API.</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All business and data logic must be separate from the presentation layer.</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The transaction/commit model must act as a resource manager in the chosen multiphase commit processing.</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Few legacy and currently available ERP/CRM packages meet these criteria, so you probably must develop a custom application.</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The presentation layer of packaged applications is unlikely to be usable. This may lead to difficulties in providing support, lengthy implementation time, and so on.</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It is difficult to manage a development and testing environment because of the need for a complex architecture, the lack of suitable strong tools, and the dependence on program-oriented delivery</a:t>
            </a:r>
          </a:p>
          <a:p>
            <a:endParaRPr lang="en-IN" dirty="0"/>
          </a:p>
        </p:txBody>
      </p:sp>
      <p:sp>
        <p:nvSpPr>
          <p:cNvPr id="4" name="Slide Number Placeholder 3"/>
          <p:cNvSpPr>
            <a:spLocks noGrp="1"/>
          </p:cNvSpPr>
          <p:nvPr>
            <p:ph type="sldNum" sz="quarter" idx="5"/>
          </p:nvPr>
        </p:nvSpPr>
        <p:spPr/>
        <p:txBody>
          <a:bodyPr/>
          <a:lstStyle/>
          <a:p>
            <a:fld id="{05F2F7FC-AF02-49DE-976F-7ECAC560C1FA}" type="slidenum">
              <a:rPr lang="en-IN" smtClean="0"/>
              <a:t>18</a:t>
            </a:fld>
            <a:endParaRPr lang="en-IN"/>
          </a:p>
        </p:txBody>
      </p:sp>
    </p:spTree>
    <p:extLst>
      <p:ext uri="{BB962C8B-B14F-4D97-AF65-F5344CB8AC3E}">
        <p14:creationId xmlns:p14="http://schemas.microsoft.com/office/powerpoint/2010/main" val="7679106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24A086-E585-4AB8-8AC7-3FB0F9643BB7}" type="datetimeFigureOut">
              <a:rPr lang="en-IN" smtClean="0"/>
              <a:t>14-06-2022</a:t>
            </a:fld>
            <a:endParaRPr lang="en-IN"/>
          </a:p>
        </p:txBody>
      </p:sp>
      <p:sp>
        <p:nvSpPr>
          <p:cNvPr id="5" name="Footer Placeholder 4"/>
          <p:cNvSpPr>
            <a:spLocks noGrp="1"/>
          </p:cNvSpPr>
          <p:nvPr>
            <p:ph type="ftr" sz="quarter" idx="11"/>
          </p:nvPr>
        </p:nvSpPr>
        <p:spPr>
          <a:xfrm>
            <a:off x="2493105" y="329307"/>
            <a:ext cx="4897310"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C3F77550-3307-4486-AE77-2AD701311217}" type="slidenum">
              <a:rPr lang="en-IN" smtClean="0"/>
              <a:t>‹#›</a:t>
            </a:fld>
            <a:endParaRPr lang="en-IN"/>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02841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24A086-E585-4AB8-8AC7-3FB0F9643BB7}" type="datetimeFigureOut">
              <a:rPr lang="en-IN" smtClean="0"/>
              <a:t>14-06-2022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F77550-3307-4486-AE77-2AD701311217}" type="slidenum">
              <a:rPr lang="en-IN" smtClean="0"/>
              <a:t>‹#›</a:t>
            </a:fld>
            <a:endParaRPr lang="en-IN"/>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12546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24A086-E585-4AB8-8AC7-3FB0F9643BB7}" type="datetimeFigureOut">
              <a:rPr lang="en-IN" smtClean="0"/>
              <a:t>14-06-2022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F77550-3307-4486-AE77-2AD701311217}" type="slidenum">
              <a:rPr lang="en-IN" smtClean="0"/>
              <a:t>‹#›</a:t>
            </a:fld>
            <a:endParaRPr lang="en-IN"/>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85594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24A086-E585-4AB8-8AC7-3FB0F9643BB7}" type="datetimeFigureOut">
              <a:rPr lang="en-IN" smtClean="0"/>
              <a:t>14-06-2022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F77550-3307-4486-AE77-2AD701311217}" type="slidenum">
              <a:rPr lang="en-IN" smtClean="0"/>
              <a:t>‹#›</a:t>
            </a:fld>
            <a:endParaRPr lang="en-IN"/>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12443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24A086-E585-4AB8-8AC7-3FB0F9643BB7}" type="datetimeFigureOut">
              <a:rPr lang="en-IN" smtClean="0"/>
              <a:t>14-06-2022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F77550-3307-4486-AE77-2AD701311217}" type="slidenum">
              <a:rPr lang="en-IN" smtClean="0"/>
              <a:t>‹#›</a:t>
            </a:fld>
            <a:endParaRPr lang="en-IN"/>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91035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24A086-E585-4AB8-8AC7-3FB0F9643BB7}" type="datetimeFigureOut">
              <a:rPr lang="en-IN" smtClean="0"/>
              <a:t>14-06-2022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F77550-3307-4486-AE77-2AD701311217}" type="slidenum">
              <a:rPr lang="en-IN" smtClean="0"/>
              <a:t>‹#›</a:t>
            </a:fld>
            <a:endParaRPr lang="en-IN"/>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79348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24A086-E585-4AB8-8AC7-3FB0F9643BB7}" type="datetimeFigureOut">
              <a:rPr lang="en-IN" smtClean="0"/>
              <a:t>14-06-2022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3F77550-3307-4486-AE77-2AD701311217}" type="slidenum">
              <a:rPr lang="en-IN" smtClean="0"/>
              <a:t>‹#›</a:t>
            </a:fld>
            <a:endParaRPr lang="en-IN"/>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25905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24A086-E585-4AB8-8AC7-3FB0F9643BB7}" type="datetimeFigureOut">
              <a:rPr lang="en-IN" smtClean="0"/>
              <a:t>14-06-2022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3F77550-3307-4486-AE77-2AD701311217}" type="slidenum">
              <a:rPr lang="en-IN" smtClean="0"/>
              <a:t>‹#›</a:t>
            </a:fld>
            <a:endParaRPr lang="en-IN"/>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51863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24A086-E585-4AB8-8AC7-3FB0F9643BB7}" type="datetimeFigureOut">
              <a:rPr lang="en-IN" smtClean="0"/>
              <a:t>14-06-2022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3F77550-3307-4486-AE77-2AD701311217}" type="slidenum">
              <a:rPr lang="en-IN" smtClean="0"/>
              <a:t>‹#›</a:t>
            </a:fld>
            <a:endParaRPr lang="en-IN"/>
          </a:p>
        </p:txBody>
      </p:sp>
    </p:spTree>
    <p:extLst>
      <p:ext uri="{BB962C8B-B14F-4D97-AF65-F5344CB8AC3E}">
        <p14:creationId xmlns:p14="http://schemas.microsoft.com/office/powerpoint/2010/main" val="3891844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24A086-E585-4AB8-8AC7-3FB0F9643BB7}" type="datetimeFigureOut">
              <a:rPr lang="en-IN" smtClean="0"/>
              <a:t>14-06-2022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F77550-3307-4486-AE77-2AD701311217}" type="slidenum">
              <a:rPr lang="en-IN" smtClean="0"/>
              <a:t>‹#›</a:t>
            </a:fld>
            <a:endParaRPr lang="en-IN"/>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88830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EE24A086-E585-4AB8-8AC7-3FB0F9643BB7}" type="datetimeFigureOut">
              <a:rPr lang="en-IN" smtClean="0"/>
              <a:t>14-06-2022</a:t>
            </a:fld>
            <a:endParaRPr lang="en-IN"/>
          </a:p>
        </p:txBody>
      </p:sp>
      <p:sp>
        <p:nvSpPr>
          <p:cNvPr id="6" name="Footer Placeholder 5"/>
          <p:cNvSpPr>
            <a:spLocks noGrp="1"/>
          </p:cNvSpPr>
          <p:nvPr>
            <p:ph type="ftr" sz="quarter" idx="11"/>
          </p:nvPr>
        </p:nvSpPr>
        <p:spPr>
          <a:xfrm>
            <a:off x="1534910" y="318640"/>
            <a:ext cx="5453475" cy="320931"/>
          </a:xfrm>
        </p:spPr>
        <p:txBody>
          <a:bodyPr/>
          <a:lstStyle/>
          <a:p>
            <a:endParaRPr lang="en-IN"/>
          </a:p>
        </p:txBody>
      </p:sp>
      <p:sp>
        <p:nvSpPr>
          <p:cNvPr id="7" name="Slide Number Placeholder 6"/>
          <p:cNvSpPr>
            <a:spLocks noGrp="1"/>
          </p:cNvSpPr>
          <p:nvPr>
            <p:ph type="sldNum" sz="quarter" idx="12"/>
          </p:nvPr>
        </p:nvSpPr>
        <p:spPr/>
        <p:txBody>
          <a:bodyPr/>
          <a:lstStyle/>
          <a:p>
            <a:fld id="{C3F77550-3307-4486-AE77-2AD701311217}" type="slidenum">
              <a:rPr lang="en-IN" smtClean="0"/>
              <a:t>‹#›</a:t>
            </a:fld>
            <a:endParaRPr lang="en-IN"/>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2787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E24A086-E585-4AB8-8AC7-3FB0F9643BB7}" type="datetimeFigureOut">
              <a:rPr lang="en-IN" smtClean="0"/>
              <a:t>14-06-2022</a:t>
            </a:fld>
            <a:endParaRPr lang="en-IN"/>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3F77550-3307-4486-AE77-2AD701311217}" type="slidenum">
              <a:rPr lang="en-IN" smtClean="0"/>
              <a:t>‹#›</a:t>
            </a:fld>
            <a:endParaRPr lang="en-IN"/>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713799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7.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image" Target="../media/image1.jpg"/><Relationship Id="rId7" Type="http://schemas.openxmlformats.org/officeDocument/2006/relationships/diagramColors" Target="../diagrams/colors8.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jpg"/><Relationship Id="rId7" Type="http://schemas.openxmlformats.org/officeDocument/2006/relationships/diagramColors" Target="../diagrams/colors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454B2E-D2DB-42C2-A224-BCEC47B86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8B61146-1CF0-40E1-B66E-C22BD9207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A5E87F8B-D190-47E7-9F8E-BE3C08B82BA8}"/>
              </a:ext>
            </a:extLst>
          </p:cNvPr>
          <p:cNvSpPr>
            <a:spLocks noGrp="1"/>
          </p:cNvSpPr>
          <p:nvPr>
            <p:ph type="ctrTitle"/>
          </p:nvPr>
        </p:nvSpPr>
        <p:spPr>
          <a:xfrm>
            <a:off x="1964987" y="802299"/>
            <a:ext cx="9089865" cy="3703960"/>
          </a:xfrm>
        </p:spPr>
        <p:txBody>
          <a:bodyPr>
            <a:normAutofit/>
          </a:bodyPr>
          <a:lstStyle/>
          <a:p>
            <a:r>
              <a:rPr lang="en-US" dirty="0"/>
              <a:t>Front-end &amp; Back-end</a:t>
            </a:r>
            <a:endParaRPr lang="en-IN" dirty="0"/>
          </a:p>
        </p:txBody>
      </p:sp>
      <p:sp>
        <p:nvSpPr>
          <p:cNvPr id="3" name="Subtitle 2">
            <a:extLst>
              <a:ext uri="{FF2B5EF4-FFF2-40B4-BE49-F238E27FC236}">
                <a16:creationId xmlns:a16="http://schemas.microsoft.com/office/drawing/2014/main" id="{4E0EE90A-EC3D-4150-B02A-E34777B2EEB9}"/>
              </a:ext>
            </a:extLst>
          </p:cNvPr>
          <p:cNvSpPr>
            <a:spLocks noGrp="1"/>
          </p:cNvSpPr>
          <p:nvPr>
            <p:ph type="subTitle" idx="1"/>
          </p:nvPr>
        </p:nvSpPr>
        <p:spPr>
          <a:xfrm>
            <a:off x="1964988" y="4941662"/>
            <a:ext cx="9089864" cy="977621"/>
          </a:xfrm>
        </p:spPr>
        <p:txBody>
          <a:bodyPr>
            <a:normAutofit/>
          </a:bodyPr>
          <a:lstStyle/>
          <a:p>
            <a:r>
              <a:rPr lang="en-US" dirty="0"/>
              <a:t>Technical Consultant</a:t>
            </a:r>
          </a:p>
          <a:p>
            <a:r>
              <a:rPr lang="en-US" dirty="0"/>
              <a:t>-Chandan Naresh</a:t>
            </a:r>
            <a:endParaRPr lang="en-IN" dirty="0"/>
          </a:p>
        </p:txBody>
      </p:sp>
      <p:cxnSp>
        <p:nvCxnSpPr>
          <p:cNvPr id="12" name="Straight Connector 11">
            <a:extLst>
              <a:ext uri="{FF2B5EF4-FFF2-40B4-BE49-F238E27FC236}">
                <a16:creationId xmlns:a16="http://schemas.microsoft.com/office/drawing/2014/main" id="{7AE5065C-30A9-480A-9E93-74CC1490293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037976" y="4768183"/>
            <a:ext cx="8381762" cy="0"/>
          </a:xfrm>
          <a:prstGeom prst="line">
            <a:avLst/>
          </a:prstGeom>
          <a:ln w="38100"/>
        </p:spPr>
        <p:style>
          <a:lnRef idx="3">
            <a:schemeClr val="accent1"/>
          </a:lnRef>
          <a:fillRef idx="0">
            <a:schemeClr val="accent1"/>
          </a:fillRef>
          <a:effectRef idx="2">
            <a:schemeClr val="accent1"/>
          </a:effectRef>
          <a:fontRef idx="minor">
            <a:schemeClr val="tx1"/>
          </a:fontRef>
        </p:style>
      </p:cxnSp>
      <p:pic>
        <p:nvPicPr>
          <p:cNvPr id="14" name="Picture 13">
            <a:extLst>
              <a:ext uri="{FF2B5EF4-FFF2-40B4-BE49-F238E27FC236}">
                <a16:creationId xmlns:a16="http://schemas.microsoft.com/office/drawing/2014/main" id="{D5165267-B23F-4016-85F9-10FFB34713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srcRect t="2769" b="-2769"/>
          <a:stretch/>
        </p:blipFill>
        <p:spPr>
          <a:xfrm>
            <a:off x="0" y="6135624"/>
            <a:ext cx="12192000" cy="742950"/>
          </a:xfrm>
          <a:prstGeom prst="rect">
            <a:avLst/>
          </a:prstGeom>
        </p:spPr>
      </p:pic>
    </p:spTree>
    <p:extLst>
      <p:ext uri="{BB962C8B-B14F-4D97-AF65-F5344CB8AC3E}">
        <p14:creationId xmlns:p14="http://schemas.microsoft.com/office/powerpoint/2010/main" val="2649500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52C02-7AE3-401D-A5AC-55F86F7580D8}"/>
              </a:ext>
            </a:extLst>
          </p:cNvPr>
          <p:cNvSpPr>
            <a:spLocks noGrp="1"/>
          </p:cNvSpPr>
          <p:nvPr>
            <p:ph type="title"/>
          </p:nvPr>
        </p:nvSpPr>
        <p:spPr>
          <a:xfrm>
            <a:off x="1534696" y="804519"/>
            <a:ext cx="9520158" cy="1049235"/>
          </a:xfrm>
        </p:spPr>
        <p:txBody>
          <a:bodyPr>
            <a:normAutofit/>
          </a:bodyPr>
          <a:lstStyle/>
          <a:p>
            <a:r>
              <a:rPr lang="en-US"/>
              <a:t>Benefits of 3 tier Architecture</a:t>
            </a:r>
            <a:endParaRPr lang="en-IN"/>
          </a:p>
        </p:txBody>
      </p:sp>
      <p:graphicFrame>
        <p:nvGraphicFramePr>
          <p:cNvPr id="5" name="Content Placeholder 2">
            <a:extLst>
              <a:ext uri="{FF2B5EF4-FFF2-40B4-BE49-F238E27FC236}">
                <a16:creationId xmlns:a16="http://schemas.microsoft.com/office/drawing/2014/main" id="{8A110428-4177-4622-A6CA-C4B8C1F16868}"/>
              </a:ext>
            </a:extLst>
          </p:cNvPr>
          <p:cNvGraphicFramePr>
            <a:graphicFrameLocks noGrp="1"/>
          </p:cNvGraphicFramePr>
          <p:nvPr>
            <p:ph idx="1"/>
            <p:extLst>
              <p:ext uri="{D42A27DB-BD31-4B8C-83A1-F6EECF244321}">
                <p14:modId xmlns:p14="http://schemas.microsoft.com/office/powerpoint/2010/main" val="1038937223"/>
              </p:ext>
            </p:extLst>
          </p:nvPr>
        </p:nvGraphicFramePr>
        <p:xfrm>
          <a:off x="1535113" y="2336353"/>
          <a:ext cx="9520237" cy="31294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38249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68A54B-9065-40B2-8753-8E0288E828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4FE419-9FAC-4340-9DC5-BF85BB093C2E}"/>
              </a:ext>
            </a:extLst>
          </p:cNvPr>
          <p:cNvSpPr>
            <a:spLocks noGrp="1"/>
          </p:cNvSpPr>
          <p:nvPr>
            <p:ph type="title"/>
          </p:nvPr>
        </p:nvSpPr>
        <p:spPr>
          <a:xfrm>
            <a:off x="1534781" y="804520"/>
            <a:ext cx="4093310" cy="1049235"/>
          </a:xfrm>
        </p:spPr>
        <p:txBody>
          <a:bodyPr>
            <a:normAutofit/>
          </a:bodyPr>
          <a:lstStyle/>
          <a:p>
            <a:r>
              <a:rPr lang="en-US" dirty="0"/>
              <a:t>Front-end Technologies</a:t>
            </a:r>
            <a:endParaRPr lang="en-IN" dirty="0"/>
          </a:p>
        </p:txBody>
      </p:sp>
      <p:cxnSp>
        <p:nvCxnSpPr>
          <p:cNvPr id="12" name="Straight Connector 11">
            <a:extLst>
              <a:ext uri="{FF2B5EF4-FFF2-40B4-BE49-F238E27FC236}">
                <a16:creationId xmlns:a16="http://schemas.microsoft.com/office/drawing/2014/main" id="{515F3B72-790F-4B1A-90DE-5EC31C829B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14" name="Rectangle 13">
            <a:extLst>
              <a:ext uri="{FF2B5EF4-FFF2-40B4-BE49-F238E27FC236}">
                <a16:creationId xmlns:a16="http://schemas.microsoft.com/office/drawing/2014/main" id="{A2BED43D-FF5E-4233-9D4F-A509B5603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017C9E73-C988-4C1D-A87B-96C89557D680}"/>
              </a:ext>
            </a:extLst>
          </p:cNvPr>
          <p:cNvSpPr>
            <a:spLocks noGrp="1"/>
          </p:cNvSpPr>
          <p:nvPr>
            <p:ph idx="1"/>
          </p:nvPr>
        </p:nvSpPr>
        <p:spPr>
          <a:xfrm>
            <a:off x="1534695" y="2015732"/>
            <a:ext cx="4089097" cy="3450613"/>
          </a:xfrm>
        </p:spPr>
        <p:txBody>
          <a:bodyPr>
            <a:normAutofit/>
          </a:bodyPr>
          <a:lstStyle/>
          <a:p>
            <a:endParaRPr lang="en-US" dirty="0"/>
          </a:p>
          <a:p>
            <a:r>
              <a:rPr lang="en-US" dirty="0"/>
              <a:t>Everything involved with </a:t>
            </a:r>
          </a:p>
          <a:p>
            <a:pPr marL="0" indent="0">
              <a:buNone/>
            </a:pPr>
            <a:r>
              <a:rPr lang="en-US" dirty="0"/>
              <a:t>  what the user sees  including </a:t>
            </a:r>
          </a:p>
          <a:p>
            <a:pPr marL="0" indent="0">
              <a:buNone/>
            </a:pPr>
            <a:r>
              <a:rPr lang="en-US" dirty="0"/>
              <a:t>  design</a:t>
            </a:r>
          </a:p>
          <a:p>
            <a:r>
              <a:rPr lang="en-US" dirty="0"/>
              <a:t>Consists of different languages </a:t>
            </a:r>
          </a:p>
          <a:p>
            <a:pPr marL="0" indent="0">
              <a:buNone/>
            </a:pPr>
            <a:r>
              <a:rPr lang="en-US" dirty="0"/>
              <a:t>  and libraries</a:t>
            </a:r>
          </a:p>
          <a:p>
            <a:pPr marL="0" indent="0">
              <a:buNone/>
            </a:pPr>
            <a:endParaRPr lang="en-US" dirty="0"/>
          </a:p>
          <a:p>
            <a:endParaRPr lang="en-IN" dirty="0"/>
          </a:p>
        </p:txBody>
      </p:sp>
      <p:pic>
        <p:nvPicPr>
          <p:cNvPr id="5" name="Picture 4" descr="A picture containing text, sign, vector graphics&#10;&#10;Description automatically generated">
            <a:extLst>
              <a:ext uri="{FF2B5EF4-FFF2-40B4-BE49-F238E27FC236}">
                <a16:creationId xmlns:a16="http://schemas.microsoft.com/office/drawing/2014/main" id="{CB9A288C-607F-4408-9E3E-0016D1DFE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4251" y="805583"/>
            <a:ext cx="4660762" cy="4660762"/>
          </a:xfrm>
          <a:prstGeom prst="rect">
            <a:avLst/>
          </a:prstGeom>
        </p:spPr>
      </p:pic>
      <p:pic>
        <p:nvPicPr>
          <p:cNvPr id="16" name="Picture 15">
            <a:extLst>
              <a:ext uri="{FF2B5EF4-FFF2-40B4-BE49-F238E27FC236}">
                <a16:creationId xmlns:a16="http://schemas.microsoft.com/office/drawing/2014/main" id="{051D0F8B-A6FE-4009-88A1-49ABE7CEF2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srcRect t="2769" b="-2769"/>
          <a:stretch/>
        </p:blipFill>
        <p:spPr>
          <a:xfrm>
            <a:off x="0" y="6135624"/>
            <a:ext cx="12192000" cy="742950"/>
          </a:xfrm>
          <a:prstGeom prst="rect">
            <a:avLst/>
          </a:prstGeom>
        </p:spPr>
      </p:pic>
      <p:cxnSp>
        <p:nvCxnSpPr>
          <p:cNvPr id="18" name="Straight Connector 17">
            <a:extLst>
              <a:ext uri="{FF2B5EF4-FFF2-40B4-BE49-F238E27FC236}">
                <a16:creationId xmlns:a16="http://schemas.microsoft.com/office/drawing/2014/main" id="{4C5057B3-E936-43A2-9EEE-514EF0434F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8155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86E13-4355-46DE-B00C-A042CAAF6251}"/>
              </a:ext>
            </a:extLst>
          </p:cNvPr>
          <p:cNvSpPr>
            <a:spLocks noGrp="1"/>
          </p:cNvSpPr>
          <p:nvPr>
            <p:ph type="title"/>
          </p:nvPr>
        </p:nvSpPr>
        <p:spPr>
          <a:xfrm>
            <a:off x="841248" y="256032"/>
            <a:ext cx="10506456" cy="1014984"/>
          </a:xfrm>
        </p:spPr>
        <p:txBody>
          <a:bodyPr anchor="b">
            <a:normAutofit/>
          </a:bodyPr>
          <a:lstStyle/>
          <a:p>
            <a:r>
              <a:rPr lang="en-US" dirty="0"/>
              <a:t>Some Front-end Technologies</a:t>
            </a:r>
            <a:endParaRPr lang="en-IN" dirty="0"/>
          </a:p>
        </p:txBody>
      </p:sp>
      <p:graphicFrame>
        <p:nvGraphicFramePr>
          <p:cNvPr id="22" name="Content Placeholder 2">
            <a:extLst>
              <a:ext uri="{FF2B5EF4-FFF2-40B4-BE49-F238E27FC236}">
                <a16:creationId xmlns:a16="http://schemas.microsoft.com/office/drawing/2014/main" id="{15F82AD2-36BD-41B3-98BD-C18D40480F03}"/>
              </a:ext>
            </a:extLst>
          </p:cNvPr>
          <p:cNvGraphicFramePr>
            <a:graphicFrameLocks noGrp="1"/>
          </p:cNvGraphicFramePr>
          <p:nvPr>
            <p:ph idx="1"/>
            <p:extLst>
              <p:ext uri="{D42A27DB-BD31-4B8C-83A1-F6EECF244321}">
                <p14:modId xmlns:p14="http://schemas.microsoft.com/office/powerpoint/2010/main" val="1468485527"/>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25156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B7813-ECDF-495F-AAC2-1E0E005F3ED1}"/>
              </a:ext>
            </a:extLst>
          </p:cNvPr>
          <p:cNvSpPr>
            <a:spLocks noGrp="1"/>
          </p:cNvSpPr>
          <p:nvPr>
            <p:ph type="title"/>
          </p:nvPr>
        </p:nvSpPr>
        <p:spPr/>
        <p:txBody>
          <a:bodyPr/>
          <a:lstStyle/>
          <a:p>
            <a:r>
              <a:rPr lang="en-US" dirty="0"/>
              <a:t>Back-end Technologies</a:t>
            </a:r>
            <a:endParaRPr lang="en-IN" dirty="0"/>
          </a:p>
        </p:txBody>
      </p:sp>
      <p:sp>
        <p:nvSpPr>
          <p:cNvPr id="3" name="Content Placeholder 2">
            <a:extLst>
              <a:ext uri="{FF2B5EF4-FFF2-40B4-BE49-F238E27FC236}">
                <a16:creationId xmlns:a16="http://schemas.microsoft.com/office/drawing/2014/main" id="{519E19F0-B957-467F-B2D0-21D4DAEFE6AC}"/>
              </a:ext>
            </a:extLst>
          </p:cNvPr>
          <p:cNvSpPr>
            <a:spLocks noGrp="1"/>
          </p:cNvSpPr>
          <p:nvPr>
            <p:ph idx="1"/>
          </p:nvPr>
        </p:nvSpPr>
        <p:spPr>
          <a:xfrm>
            <a:off x="32426" y="1825625"/>
            <a:ext cx="11988000" cy="4351338"/>
          </a:xfrm>
        </p:spPr>
        <p:txBody>
          <a:bodyPr/>
          <a:lstStyle/>
          <a:p>
            <a:r>
              <a:rPr lang="en-US" dirty="0"/>
              <a:t>Refers to the server-​side </a:t>
            </a:r>
          </a:p>
          <a:p>
            <a:pPr marL="0" indent="0">
              <a:buNone/>
            </a:pPr>
            <a:r>
              <a:rPr lang="en-US" dirty="0"/>
              <a:t>  development.</a:t>
            </a:r>
          </a:p>
          <a:p>
            <a:r>
              <a:rPr lang="en-IN" dirty="0"/>
              <a:t>Focuses on databases, scripting,</a:t>
            </a:r>
          </a:p>
          <a:p>
            <a:pPr marL="0" indent="0">
              <a:buNone/>
            </a:pPr>
            <a:r>
              <a:rPr lang="en-IN" dirty="0"/>
              <a:t>  website architecture.</a:t>
            </a:r>
          </a:p>
        </p:txBody>
      </p:sp>
      <p:pic>
        <p:nvPicPr>
          <p:cNvPr id="4" name="Content Placeholder 4">
            <a:extLst>
              <a:ext uri="{FF2B5EF4-FFF2-40B4-BE49-F238E27FC236}">
                <a16:creationId xmlns:a16="http://schemas.microsoft.com/office/drawing/2014/main" id="{9D91E264-1336-41B8-B09D-792FD5268CB6}"/>
              </a:ext>
            </a:extLst>
          </p:cNvPr>
          <p:cNvPicPr>
            <a:picLocks noChangeAspect="1"/>
          </p:cNvPicPr>
          <p:nvPr/>
        </p:nvPicPr>
        <p:blipFill rotWithShape="1">
          <a:blip r:embed="rId2"/>
          <a:srcRect t="18564" b="18863"/>
          <a:stretch/>
        </p:blipFill>
        <p:spPr>
          <a:xfrm>
            <a:off x="5042263" y="2203312"/>
            <a:ext cx="6978163" cy="1983387"/>
          </a:xfrm>
          <a:prstGeom prst="rect">
            <a:avLst/>
          </a:prstGeom>
        </p:spPr>
      </p:pic>
      <p:sp>
        <p:nvSpPr>
          <p:cNvPr id="5" name="Rectangle 4">
            <a:extLst>
              <a:ext uri="{FF2B5EF4-FFF2-40B4-BE49-F238E27FC236}">
                <a16:creationId xmlns:a16="http://schemas.microsoft.com/office/drawing/2014/main" id="{A6BAD50A-6CDD-468F-A09F-1E5A048BFA26}"/>
              </a:ext>
            </a:extLst>
          </p:cNvPr>
          <p:cNvSpPr/>
          <p:nvPr/>
        </p:nvSpPr>
        <p:spPr>
          <a:xfrm>
            <a:off x="7255565" y="1967948"/>
            <a:ext cx="4661452" cy="24748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A9F04AD1-375D-4E06-9AF2-C53C1A8CEC7F}"/>
              </a:ext>
            </a:extLst>
          </p:cNvPr>
          <p:cNvSpPr txBox="1"/>
          <p:nvPr/>
        </p:nvSpPr>
        <p:spPr>
          <a:xfrm>
            <a:off x="8959175" y="1634068"/>
            <a:ext cx="1702341" cy="400110"/>
          </a:xfrm>
          <a:prstGeom prst="rect">
            <a:avLst/>
          </a:prstGeom>
          <a:noFill/>
        </p:spPr>
        <p:txBody>
          <a:bodyPr wrap="square" rtlCol="0">
            <a:spAutoFit/>
          </a:bodyPr>
          <a:lstStyle/>
          <a:p>
            <a:r>
              <a:rPr lang="en-US" sz="2000" dirty="0"/>
              <a:t>Back-End</a:t>
            </a:r>
            <a:endParaRPr lang="en-IN" sz="2000" dirty="0"/>
          </a:p>
        </p:txBody>
      </p:sp>
    </p:spTree>
    <p:extLst>
      <p:ext uri="{BB962C8B-B14F-4D97-AF65-F5344CB8AC3E}">
        <p14:creationId xmlns:p14="http://schemas.microsoft.com/office/powerpoint/2010/main" val="270546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48AEE-C089-4940-ADA8-C2073835DCA8}"/>
              </a:ext>
            </a:extLst>
          </p:cNvPr>
          <p:cNvSpPr>
            <a:spLocks noGrp="1"/>
          </p:cNvSpPr>
          <p:nvPr>
            <p:ph type="title"/>
          </p:nvPr>
        </p:nvSpPr>
        <p:spPr>
          <a:xfrm>
            <a:off x="1534696" y="804519"/>
            <a:ext cx="9520158" cy="1049235"/>
          </a:xfrm>
        </p:spPr>
        <p:txBody>
          <a:bodyPr>
            <a:normAutofit/>
          </a:bodyPr>
          <a:lstStyle/>
          <a:p>
            <a:r>
              <a:rPr lang="en-US"/>
              <a:t>A Back-end Developer should know</a:t>
            </a:r>
            <a:endParaRPr lang="en-IN"/>
          </a:p>
        </p:txBody>
      </p:sp>
      <p:graphicFrame>
        <p:nvGraphicFramePr>
          <p:cNvPr id="5" name="Content Placeholder 2">
            <a:extLst>
              <a:ext uri="{FF2B5EF4-FFF2-40B4-BE49-F238E27FC236}">
                <a16:creationId xmlns:a16="http://schemas.microsoft.com/office/drawing/2014/main" id="{31ED515D-F62B-42BF-9ED3-01FB9DF5930F}"/>
              </a:ext>
            </a:extLst>
          </p:cNvPr>
          <p:cNvGraphicFramePr>
            <a:graphicFrameLocks noGrp="1"/>
          </p:cNvGraphicFramePr>
          <p:nvPr>
            <p:ph idx="1"/>
            <p:extLst>
              <p:ext uri="{D42A27DB-BD31-4B8C-83A1-F6EECF244321}">
                <p14:modId xmlns:p14="http://schemas.microsoft.com/office/powerpoint/2010/main" val="3515714583"/>
              </p:ext>
            </p:extLst>
          </p:nvPr>
        </p:nvGraphicFramePr>
        <p:xfrm>
          <a:off x="1535113" y="2336353"/>
          <a:ext cx="9520237" cy="31294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59344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86E13-4355-46DE-B00C-A042CAAF6251}"/>
              </a:ext>
            </a:extLst>
          </p:cNvPr>
          <p:cNvSpPr>
            <a:spLocks noGrp="1"/>
          </p:cNvSpPr>
          <p:nvPr>
            <p:ph type="title"/>
          </p:nvPr>
        </p:nvSpPr>
        <p:spPr>
          <a:xfrm>
            <a:off x="841248" y="256032"/>
            <a:ext cx="10506456" cy="1014984"/>
          </a:xfrm>
        </p:spPr>
        <p:txBody>
          <a:bodyPr anchor="b">
            <a:normAutofit/>
          </a:bodyPr>
          <a:lstStyle/>
          <a:p>
            <a:r>
              <a:rPr lang="en-US" dirty="0"/>
              <a:t>Some Back-end Technologies</a:t>
            </a:r>
            <a:endParaRPr lang="en-IN" dirty="0"/>
          </a:p>
        </p:txBody>
      </p:sp>
      <p:graphicFrame>
        <p:nvGraphicFramePr>
          <p:cNvPr id="22" name="Content Placeholder 2">
            <a:extLst>
              <a:ext uri="{FF2B5EF4-FFF2-40B4-BE49-F238E27FC236}">
                <a16:creationId xmlns:a16="http://schemas.microsoft.com/office/drawing/2014/main" id="{15F82AD2-36BD-41B3-98BD-C18D40480F03}"/>
              </a:ext>
            </a:extLst>
          </p:cNvPr>
          <p:cNvGraphicFramePr>
            <a:graphicFrameLocks noGrp="1"/>
          </p:cNvGraphicFramePr>
          <p:nvPr>
            <p:ph idx="1"/>
            <p:extLst>
              <p:ext uri="{D42A27DB-BD31-4B8C-83A1-F6EECF244321}">
                <p14:modId xmlns:p14="http://schemas.microsoft.com/office/powerpoint/2010/main" val="1278164418"/>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43867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2002B-80F2-4EE5-90F7-BEBA36EA8E92}"/>
              </a:ext>
            </a:extLst>
          </p:cNvPr>
          <p:cNvSpPr>
            <a:spLocks noGrp="1"/>
          </p:cNvSpPr>
          <p:nvPr>
            <p:ph type="title"/>
          </p:nvPr>
        </p:nvSpPr>
        <p:spPr>
          <a:xfrm>
            <a:off x="1534696" y="804519"/>
            <a:ext cx="9520158" cy="1049235"/>
          </a:xfrm>
        </p:spPr>
        <p:txBody>
          <a:bodyPr>
            <a:normAutofit/>
          </a:bodyPr>
          <a:lstStyle/>
          <a:p>
            <a:br>
              <a:rPr lang="en-IN" sz="2200" b="0" i="0" u="none" strike="noStrike" baseline="0">
                <a:latin typeface="Calibri" panose="020F0502020204030204" pitchFamily="34" charset="0"/>
              </a:rPr>
            </a:br>
            <a:r>
              <a:rPr lang="en-US" sz="2200" b="0" i="0" u="none" strike="noStrike" baseline="0">
                <a:latin typeface="Calibri" panose="020F0502020204030204" pitchFamily="34" charset="0"/>
              </a:rPr>
              <a:t> </a:t>
            </a:r>
            <a:r>
              <a:rPr lang="en-US" sz="2200"/>
              <a:t>Best practices to follow as  Front-End Developer 	</a:t>
            </a:r>
            <a:br>
              <a:rPr lang="en-US" sz="2200"/>
            </a:br>
            <a:endParaRPr lang="en-IN" sz="2200"/>
          </a:p>
        </p:txBody>
      </p:sp>
      <p:grpSp>
        <p:nvGrpSpPr>
          <p:cNvPr id="10" name="Group 9">
            <a:extLst>
              <a:ext uri="{FF2B5EF4-FFF2-40B4-BE49-F238E27FC236}">
                <a16:creationId xmlns:a16="http://schemas.microsoft.com/office/drawing/2014/main" id="{43EB094E-45E3-4BB2-BA73-47F7633628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44975" y="2182138"/>
            <a:ext cx="3413507" cy="3290538"/>
            <a:chOff x="7644975" y="2182138"/>
            <a:chExt cx="3413507" cy="3290538"/>
          </a:xfrm>
        </p:grpSpPr>
        <p:sp>
          <p:nvSpPr>
            <p:cNvPr id="11" name="Rectangle 10">
              <a:extLst>
                <a:ext uri="{FF2B5EF4-FFF2-40B4-BE49-F238E27FC236}">
                  <a16:creationId xmlns:a16="http://schemas.microsoft.com/office/drawing/2014/main" id="{63628BFA-3A16-486E-A4E2-7F3956325C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644975" y="2182138"/>
              <a:ext cx="3413507" cy="3290538"/>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87DE61B-2919-4448-A289-40D9D39ABD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3938" y="2337197"/>
              <a:ext cx="3100817" cy="297494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9CD48F5E-2992-412A-81F8-DC0A96D1DA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57664" y="2501789"/>
            <a:ext cx="2773365" cy="2644794"/>
          </a:xfrm>
          <a:prstGeom prst="rect">
            <a:avLst/>
          </a:prstGeom>
          <a:solidFill>
            <a:srgbClr val="FFFFFE"/>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B0EC16D2-3425-40DC-9318-E2DF3E74BA87}"/>
              </a:ext>
            </a:extLst>
          </p:cNvPr>
          <p:cNvGraphicFramePr>
            <a:graphicFrameLocks noGrp="1"/>
          </p:cNvGraphicFramePr>
          <p:nvPr>
            <p:ph idx="1"/>
            <p:extLst>
              <p:ext uri="{D42A27DB-BD31-4B8C-83A1-F6EECF244321}">
                <p14:modId xmlns:p14="http://schemas.microsoft.com/office/powerpoint/2010/main" val="3990189532"/>
              </p:ext>
            </p:extLst>
          </p:nvPr>
        </p:nvGraphicFramePr>
        <p:xfrm>
          <a:off x="1534695" y="2182137"/>
          <a:ext cx="5624822" cy="32842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741213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B6A1B59-9557-46ED-AF15-9FA7811DC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42002B-80F2-4EE5-90F7-BEBA36EA8E92}"/>
              </a:ext>
            </a:extLst>
          </p:cNvPr>
          <p:cNvSpPr>
            <a:spLocks noGrp="1"/>
          </p:cNvSpPr>
          <p:nvPr>
            <p:ph type="title"/>
          </p:nvPr>
        </p:nvSpPr>
        <p:spPr>
          <a:xfrm>
            <a:off x="1534696" y="804519"/>
            <a:ext cx="9520158" cy="1049235"/>
          </a:xfrm>
        </p:spPr>
        <p:txBody>
          <a:bodyPr>
            <a:normAutofit/>
          </a:bodyPr>
          <a:lstStyle/>
          <a:p>
            <a:br>
              <a:rPr lang="en-IN" sz="2200" b="0" i="0" u="none" strike="noStrike" baseline="0">
                <a:latin typeface="Calibri" panose="020F0502020204030204" pitchFamily="34" charset="0"/>
              </a:rPr>
            </a:br>
            <a:r>
              <a:rPr lang="en-US" sz="2200" b="0" i="0" u="none" strike="noStrike" baseline="0">
                <a:latin typeface="Calibri" panose="020F0502020204030204" pitchFamily="34" charset="0"/>
              </a:rPr>
              <a:t> </a:t>
            </a:r>
            <a:r>
              <a:rPr lang="en-US" sz="2200"/>
              <a:t>Best practices to follow as  Back-End Developer 	</a:t>
            </a:r>
            <a:br>
              <a:rPr lang="en-US" sz="2200"/>
            </a:br>
            <a:endParaRPr lang="en-IN" sz="2200"/>
          </a:p>
        </p:txBody>
      </p:sp>
      <p:cxnSp>
        <p:nvCxnSpPr>
          <p:cNvPr id="12" name="Straight Connector 11">
            <a:extLst>
              <a:ext uri="{FF2B5EF4-FFF2-40B4-BE49-F238E27FC236}">
                <a16:creationId xmlns:a16="http://schemas.microsoft.com/office/drawing/2014/main" id="{84169457-B7C6-4D50-8B14-C9A3736238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14" name="Rectangle 13">
            <a:extLst>
              <a:ext uri="{FF2B5EF4-FFF2-40B4-BE49-F238E27FC236}">
                <a16:creationId xmlns:a16="http://schemas.microsoft.com/office/drawing/2014/main" id="{6E3BF814-708D-43D6-A62D-54B2DB14DE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5732"/>
            <a:ext cx="12192000" cy="4118829"/>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6" name="Picture 15">
            <a:extLst>
              <a:ext uri="{FF2B5EF4-FFF2-40B4-BE49-F238E27FC236}">
                <a16:creationId xmlns:a16="http://schemas.microsoft.com/office/drawing/2014/main" id="{80C0F1BA-2DF1-4BA9-985B-1A0126C6A6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srcRect t="2769" b="-2769"/>
          <a:stretch/>
        </p:blipFill>
        <p:spPr>
          <a:xfrm>
            <a:off x="0" y="6135624"/>
            <a:ext cx="12192000" cy="742950"/>
          </a:xfrm>
          <a:prstGeom prst="rect">
            <a:avLst/>
          </a:prstGeom>
        </p:spPr>
      </p:pic>
      <p:cxnSp>
        <p:nvCxnSpPr>
          <p:cNvPr id="18" name="Straight Connector 17">
            <a:extLst>
              <a:ext uri="{FF2B5EF4-FFF2-40B4-BE49-F238E27FC236}">
                <a16:creationId xmlns:a16="http://schemas.microsoft.com/office/drawing/2014/main" id="{DB4CC650-F3AE-47ED-96D9-DD4CB94CA8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B0EC16D2-3425-40DC-9318-E2DF3E74BA87}"/>
              </a:ext>
            </a:extLst>
          </p:cNvPr>
          <p:cNvGraphicFramePr>
            <a:graphicFrameLocks noGrp="1"/>
          </p:cNvGraphicFramePr>
          <p:nvPr>
            <p:ph idx="1"/>
            <p:extLst>
              <p:ext uri="{D42A27DB-BD31-4B8C-83A1-F6EECF244321}">
                <p14:modId xmlns:p14="http://schemas.microsoft.com/office/powerpoint/2010/main" val="3597629530"/>
              </p:ext>
            </p:extLst>
          </p:nvPr>
        </p:nvGraphicFramePr>
        <p:xfrm>
          <a:off x="1534696" y="2015732"/>
          <a:ext cx="9520158" cy="345061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7379427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C629B-854D-4C8A-8B3F-6CC81D6095EB}"/>
              </a:ext>
            </a:extLst>
          </p:cNvPr>
          <p:cNvSpPr>
            <a:spLocks noGrp="1"/>
          </p:cNvSpPr>
          <p:nvPr>
            <p:ph type="title"/>
          </p:nvPr>
        </p:nvSpPr>
        <p:spPr>
          <a:xfrm>
            <a:off x="648929" y="629266"/>
            <a:ext cx="3505495" cy="1622321"/>
          </a:xfrm>
        </p:spPr>
        <p:txBody>
          <a:bodyPr vert="horz" lIns="91440" tIns="45720" rIns="91440" bIns="45720" rtlCol="0" anchor="ctr">
            <a:normAutofit/>
          </a:bodyPr>
          <a:lstStyle/>
          <a:p>
            <a:br>
              <a:rPr lang="en-US" sz="2400" b="0" i="0" u="none" strike="noStrike" kern="1200" baseline="0">
                <a:solidFill>
                  <a:schemeClr val="tx1"/>
                </a:solidFill>
                <a:latin typeface="+mj-lt"/>
                <a:ea typeface="+mj-ea"/>
                <a:cs typeface="+mj-cs"/>
              </a:rPr>
            </a:br>
            <a:r>
              <a:rPr lang="en-US" sz="2400" kern="1200">
                <a:solidFill>
                  <a:schemeClr val="tx1"/>
                </a:solidFill>
                <a:latin typeface="+mj-lt"/>
                <a:ea typeface="+mj-ea"/>
                <a:cs typeface="+mj-cs"/>
              </a:rPr>
              <a:t>Front-end Integration	</a:t>
            </a:r>
            <a:br>
              <a:rPr lang="en-US" sz="2400" kern="1200">
                <a:solidFill>
                  <a:schemeClr val="tx1"/>
                </a:solidFill>
                <a:latin typeface="+mj-lt"/>
                <a:ea typeface="+mj-ea"/>
                <a:cs typeface="+mj-cs"/>
              </a:rPr>
            </a:br>
            <a:endParaRPr lang="en-US" sz="2400" kern="1200">
              <a:solidFill>
                <a:schemeClr val="tx1"/>
              </a:solidFill>
              <a:latin typeface="+mj-lt"/>
              <a:ea typeface="+mj-ea"/>
              <a:cs typeface="+mj-cs"/>
            </a:endParaRPr>
          </a:p>
        </p:txBody>
      </p:sp>
      <p:pic>
        <p:nvPicPr>
          <p:cNvPr id="4" name="Content Placeholder 3">
            <a:extLst>
              <a:ext uri="{FF2B5EF4-FFF2-40B4-BE49-F238E27FC236}">
                <a16:creationId xmlns:a16="http://schemas.microsoft.com/office/drawing/2014/main" id="{473274FA-4469-46E3-893A-53FA2B089F7A}"/>
              </a:ext>
            </a:extLst>
          </p:cNvPr>
          <p:cNvPicPr>
            <a:picLocks noGrp="1" noChangeAspect="1"/>
          </p:cNvPicPr>
          <p:nvPr>
            <p:ph idx="1"/>
          </p:nvPr>
        </p:nvPicPr>
        <p:blipFill>
          <a:blip r:embed="rId3"/>
          <a:stretch>
            <a:fillRect/>
          </a:stretch>
        </p:blipFill>
        <p:spPr>
          <a:xfrm>
            <a:off x="5405862" y="1787109"/>
            <a:ext cx="6019331" cy="3280535"/>
          </a:xfrm>
          <a:prstGeom prst="rect">
            <a:avLst/>
          </a:prstGeom>
          <a:effectLst/>
        </p:spPr>
      </p:pic>
      <p:sp>
        <p:nvSpPr>
          <p:cNvPr id="6" name="TextBox 5">
            <a:extLst>
              <a:ext uri="{FF2B5EF4-FFF2-40B4-BE49-F238E27FC236}">
                <a16:creationId xmlns:a16="http://schemas.microsoft.com/office/drawing/2014/main" id="{0035D5FB-D1F9-47BE-9247-C6A673311A86}"/>
              </a:ext>
            </a:extLst>
          </p:cNvPr>
          <p:cNvSpPr txBox="1"/>
          <p:nvPr/>
        </p:nvSpPr>
        <p:spPr>
          <a:xfrm>
            <a:off x="648931" y="2438400"/>
            <a:ext cx="3505494" cy="3785419"/>
          </a:xfrm>
          <a:prstGeom prst="rect">
            <a:avLst/>
          </a:prstGeom>
        </p:spPr>
        <p:txBody>
          <a:bodyPr vert="horz" lIns="91440" tIns="45720" rIns="91440" bIns="45720" rtlCol="0">
            <a:normAutofit/>
          </a:bodyPr>
          <a:lstStyle/>
          <a:p>
            <a:pPr>
              <a:lnSpc>
                <a:spcPct val="90000"/>
              </a:lnSpc>
              <a:spcAft>
                <a:spcPts val="600"/>
              </a:spcAft>
            </a:pPr>
            <a:r>
              <a:rPr lang="en-US" sz="1900" b="0" i="0" dirty="0">
                <a:effectLst/>
              </a:rPr>
              <a:t>In this implementation, middleware or a similar integration solution intercepts interactions between applications. The middleware acts as a middle tier application server: transparently marshaling, managing, and directing </a:t>
            </a:r>
            <a:r>
              <a:rPr lang="en-US" sz="1900" b="0" i="0" dirty="0" err="1">
                <a:effectLst/>
              </a:rPr>
              <a:t>interapplication</a:t>
            </a:r>
            <a:r>
              <a:rPr lang="en-US" sz="1900" b="0" i="0" dirty="0">
                <a:effectLst/>
              </a:rPr>
              <a:t> requests and responses. Typically, the requesting application waits while the middleware requests services of another application.</a:t>
            </a:r>
            <a:endParaRPr lang="en-US" sz="1900" dirty="0"/>
          </a:p>
        </p:txBody>
      </p:sp>
    </p:spTree>
    <p:extLst>
      <p:ext uri="{BB962C8B-B14F-4D97-AF65-F5344CB8AC3E}">
        <p14:creationId xmlns:p14="http://schemas.microsoft.com/office/powerpoint/2010/main" val="8426708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568A54B-9065-40B2-8753-8E0288E828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515F3B72-790F-4B1A-90DE-5EC31C829B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15" name="Rectangle 14">
            <a:extLst>
              <a:ext uri="{FF2B5EF4-FFF2-40B4-BE49-F238E27FC236}">
                <a16:creationId xmlns:a16="http://schemas.microsoft.com/office/drawing/2014/main" id="{A2BED43D-FF5E-4233-9D4F-A509B5603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TextBox 5">
            <a:extLst>
              <a:ext uri="{FF2B5EF4-FFF2-40B4-BE49-F238E27FC236}">
                <a16:creationId xmlns:a16="http://schemas.microsoft.com/office/drawing/2014/main" id="{72328655-A468-418E-85AA-A3AEE10E3AB0}"/>
              </a:ext>
            </a:extLst>
          </p:cNvPr>
          <p:cNvSpPr txBox="1"/>
          <p:nvPr/>
        </p:nvSpPr>
        <p:spPr>
          <a:xfrm>
            <a:off x="1534695" y="2015732"/>
            <a:ext cx="4089097" cy="3450613"/>
          </a:xfrm>
          <a:prstGeom prst="rect">
            <a:avLst/>
          </a:prstGeom>
        </p:spPr>
        <p:txBody>
          <a:bodyPr vert="horz" lIns="91440" tIns="45720" rIns="91440" bIns="45720" rtlCol="0" anchor="t">
            <a:normAutofit/>
          </a:bodyPr>
          <a:lstStyle/>
          <a:p>
            <a:pPr indent="-228600" defTabSz="914400">
              <a:lnSpc>
                <a:spcPct val="120000"/>
              </a:lnSpc>
              <a:spcAft>
                <a:spcPts val="600"/>
              </a:spcAft>
              <a:buClr>
                <a:schemeClr val="accent1"/>
              </a:buClr>
              <a:buSzPct val="100000"/>
              <a:buFont typeface="Arial" panose="020B0604020202020204" pitchFamily="34" charset="0"/>
              <a:buChar char="•"/>
            </a:pPr>
            <a:r>
              <a:rPr lang="en-US" b="0" i="0"/>
              <a:t>In this implementation, users interact with only one application at a time in a manner determined by their user roles.The application notifies other applications as necessary of the significant aspects of the user interaction. Application-to-application interactions can be based on further sequential notifications.</a:t>
            </a:r>
            <a:endParaRPr lang="en-US"/>
          </a:p>
        </p:txBody>
      </p:sp>
      <p:pic>
        <p:nvPicPr>
          <p:cNvPr id="4" name="Content Placeholder 3">
            <a:extLst>
              <a:ext uri="{FF2B5EF4-FFF2-40B4-BE49-F238E27FC236}">
                <a16:creationId xmlns:a16="http://schemas.microsoft.com/office/drawing/2014/main" id="{F983F319-FDDA-4D50-9FA4-EA45CA3EE028}"/>
              </a:ext>
            </a:extLst>
          </p:cNvPr>
          <p:cNvPicPr>
            <a:picLocks noGrp="1" noChangeAspect="1"/>
          </p:cNvPicPr>
          <p:nvPr>
            <p:ph idx="1"/>
          </p:nvPr>
        </p:nvPicPr>
        <p:blipFill>
          <a:blip r:embed="rId3"/>
          <a:stretch>
            <a:fillRect/>
          </a:stretch>
        </p:blipFill>
        <p:spPr>
          <a:xfrm>
            <a:off x="6094411" y="1604428"/>
            <a:ext cx="4960442" cy="3063072"/>
          </a:xfrm>
          <a:prstGeom prst="rect">
            <a:avLst/>
          </a:prstGeom>
        </p:spPr>
      </p:pic>
      <p:pic>
        <p:nvPicPr>
          <p:cNvPr id="17" name="Picture 16">
            <a:extLst>
              <a:ext uri="{FF2B5EF4-FFF2-40B4-BE49-F238E27FC236}">
                <a16:creationId xmlns:a16="http://schemas.microsoft.com/office/drawing/2014/main" id="{051D0F8B-A6FE-4009-88A1-49ABE7CEF2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srcRect t="2769" b="-2769"/>
          <a:stretch/>
        </p:blipFill>
        <p:spPr>
          <a:xfrm>
            <a:off x="0" y="6135624"/>
            <a:ext cx="12192000" cy="742950"/>
          </a:xfrm>
          <a:prstGeom prst="rect">
            <a:avLst/>
          </a:prstGeom>
        </p:spPr>
      </p:pic>
      <p:cxnSp>
        <p:nvCxnSpPr>
          <p:cNvPr id="19" name="Straight Connector 18">
            <a:extLst>
              <a:ext uri="{FF2B5EF4-FFF2-40B4-BE49-F238E27FC236}">
                <a16:creationId xmlns:a16="http://schemas.microsoft.com/office/drawing/2014/main" id="{4C5057B3-E936-43A2-9EEE-514EF0434F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8319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7438B-0049-4600-AFBC-D0ACFF37FFF7}"/>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569A4722-7C8B-4902-8D8D-67B195AFEFDF}"/>
              </a:ext>
            </a:extLst>
          </p:cNvPr>
          <p:cNvSpPr>
            <a:spLocks noGrp="1"/>
          </p:cNvSpPr>
          <p:nvPr>
            <p:ph idx="1"/>
          </p:nvPr>
        </p:nvSpPr>
        <p:spPr/>
        <p:txBody>
          <a:bodyPr/>
          <a:lstStyle/>
          <a:p>
            <a:r>
              <a:rPr lang="en-US" dirty="0"/>
              <a:t>Introduction to Software Architecture</a:t>
            </a:r>
          </a:p>
          <a:p>
            <a:r>
              <a:rPr lang="en-US" dirty="0"/>
              <a:t>Front-End Technologies</a:t>
            </a:r>
          </a:p>
          <a:p>
            <a:r>
              <a:rPr lang="en-US" dirty="0"/>
              <a:t>Back-End Technologies</a:t>
            </a:r>
          </a:p>
          <a:p>
            <a:r>
              <a:rPr lang="en-US" dirty="0"/>
              <a:t>Integration of Front-End technologies</a:t>
            </a:r>
          </a:p>
          <a:p>
            <a:r>
              <a:rPr lang="en-US" dirty="0"/>
              <a:t>Integration of Back-End Technologies</a:t>
            </a:r>
          </a:p>
          <a:p>
            <a:r>
              <a:rPr lang="en-US" dirty="0"/>
              <a:t>Best Practices</a:t>
            </a:r>
          </a:p>
          <a:p>
            <a:endParaRPr lang="en-IN" dirty="0"/>
          </a:p>
        </p:txBody>
      </p:sp>
    </p:spTree>
    <p:extLst>
      <p:ext uri="{BB962C8B-B14F-4D97-AF65-F5344CB8AC3E}">
        <p14:creationId xmlns:p14="http://schemas.microsoft.com/office/powerpoint/2010/main" val="1955951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Blue blocks and networks technology background">
            <a:extLst>
              <a:ext uri="{FF2B5EF4-FFF2-40B4-BE49-F238E27FC236}">
                <a16:creationId xmlns:a16="http://schemas.microsoft.com/office/drawing/2014/main" id="{638776C2-17C0-4EDE-EE8E-6B2887EFF517}"/>
              </a:ext>
            </a:extLst>
          </p:cNvPr>
          <p:cNvPicPr>
            <a:picLocks noChangeAspect="1"/>
          </p:cNvPicPr>
          <p:nvPr/>
        </p:nvPicPr>
        <p:blipFill rotWithShape="1">
          <a:blip r:embed="rId2">
            <a:alphaModFix amt="50000"/>
          </a:blip>
          <a:srcRect r="3" b="-446"/>
          <a:stretch/>
        </p:blipFill>
        <p:spPr>
          <a:xfrm>
            <a:off x="305" y="10"/>
            <a:ext cx="12191695" cy="6857990"/>
          </a:xfrm>
          <a:prstGeom prst="rect">
            <a:avLst/>
          </a:prstGeom>
        </p:spPr>
      </p:pic>
      <p:sp>
        <p:nvSpPr>
          <p:cNvPr id="11"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301" y="443732"/>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13"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636" y="540921"/>
            <a:ext cx="4973915"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15" name="Rectangle 14">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121920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D721CDCC-43C1-4BEF-8571-023665F7AF86}"/>
              </a:ext>
            </a:extLst>
          </p:cNvPr>
          <p:cNvSpPr>
            <a:spLocks noGrp="1"/>
          </p:cNvSpPr>
          <p:nvPr>
            <p:ph type="title"/>
          </p:nvPr>
        </p:nvSpPr>
        <p:spPr>
          <a:xfrm>
            <a:off x="1130271" y="1193800"/>
            <a:ext cx="3193050" cy="4699000"/>
          </a:xfrm>
        </p:spPr>
        <p:txBody>
          <a:bodyPr anchor="ctr">
            <a:normAutofit/>
          </a:bodyPr>
          <a:lstStyle/>
          <a:p>
            <a:r>
              <a:rPr lang="en-US" dirty="0"/>
              <a:t>Summary</a:t>
            </a:r>
            <a:endParaRPr lang="en-IN" dirty="0"/>
          </a:p>
        </p:txBody>
      </p:sp>
      <p:cxnSp>
        <p:nvCxnSpPr>
          <p:cNvPr id="17" name="Straight Connector 16">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025A964-9951-49E9-9BC3-952DA5FB7BD5}"/>
              </a:ext>
            </a:extLst>
          </p:cNvPr>
          <p:cNvSpPr>
            <a:spLocks noGrp="1"/>
          </p:cNvSpPr>
          <p:nvPr>
            <p:ph idx="1"/>
          </p:nvPr>
        </p:nvSpPr>
        <p:spPr>
          <a:xfrm>
            <a:off x="4976636" y="1193800"/>
            <a:ext cx="6085091" cy="4699000"/>
          </a:xfrm>
        </p:spPr>
        <p:txBody>
          <a:bodyPr anchor="ctr">
            <a:normAutofit/>
          </a:bodyPr>
          <a:lstStyle/>
          <a:p>
            <a:r>
              <a:rPr lang="en-US" dirty="0"/>
              <a:t>Introduction to Software Architecture</a:t>
            </a:r>
          </a:p>
          <a:p>
            <a:r>
              <a:rPr lang="en-US" dirty="0"/>
              <a:t>Front-End Technologies</a:t>
            </a:r>
          </a:p>
          <a:p>
            <a:r>
              <a:rPr lang="en-US" dirty="0"/>
              <a:t>Back-End Technologies</a:t>
            </a:r>
          </a:p>
          <a:p>
            <a:r>
              <a:rPr lang="en-US" dirty="0"/>
              <a:t>Integration of Front-End technologies</a:t>
            </a:r>
          </a:p>
          <a:p>
            <a:r>
              <a:rPr lang="en-US" dirty="0"/>
              <a:t>Integration of Back-End Technologies</a:t>
            </a:r>
          </a:p>
          <a:p>
            <a:r>
              <a:rPr lang="en-US" dirty="0"/>
              <a:t>Best Practices</a:t>
            </a:r>
          </a:p>
          <a:p>
            <a:endParaRPr lang="en-IN" dirty="0"/>
          </a:p>
        </p:txBody>
      </p:sp>
      <p:sp>
        <p:nvSpPr>
          <p:cNvPr id="19"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3229" y="6007878"/>
            <a:ext cx="3500715"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Tree>
    <p:extLst>
      <p:ext uri="{BB962C8B-B14F-4D97-AF65-F5344CB8AC3E}">
        <p14:creationId xmlns:p14="http://schemas.microsoft.com/office/powerpoint/2010/main" val="2217890924"/>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7DCF9-C7C7-01F3-52A1-3A350B66614A}"/>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02CA380A-49F2-6F99-F443-567A3BB075C2}"/>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548417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Google Shape;1361;p41">
            <a:extLst>
              <a:ext uri="{FF2B5EF4-FFF2-40B4-BE49-F238E27FC236}">
                <a16:creationId xmlns:a16="http://schemas.microsoft.com/office/drawing/2014/main" id="{09C903F9-5DDE-4BD6-9616-3673C17C8F66}"/>
              </a:ext>
            </a:extLst>
          </p:cNvPr>
          <p:cNvCxnSpPr/>
          <p:nvPr/>
        </p:nvCxnSpPr>
        <p:spPr>
          <a:xfrm>
            <a:off x="10058400" y="3493243"/>
            <a:ext cx="520839" cy="0"/>
          </a:xfrm>
          <a:prstGeom prst="straightConnector1">
            <a:avLst/>
          </a:prstGeom>
          <a:noFill/>
          <a:ln w="9525" cap="flat" cmpd="sng">
            <a:solidFill>
              <a:srgbClr val="000000"/>
            </a:solidFill>
            <a:prstDash val="solid"/>
            <a:round/>
            <a:headEnd type="none" w="med" len="med"/>
            <a:tailEnd type="none" w="med" len="med"/>
          </a:ln>
        </p:spPr>
      </p:cxnSp>
      <p:sp>
        <p:nvSpPr>
          <p:cNvPr id="2" name="Title 1">
            <a:extLst>
              <a:ext uri="{FF2B5EF4-FFF2-40B4-BE49-F238E27FC236}">
                <a16:creationId xmlns:a16="http://schemas.microsoft.com/office/drawing/2014/main" id="{ACDA626A-4CE0-4449-B6C3-87083E67C036}"/>
              </a:ext>
            </a:extLst>
          </p:cNvPr>
          <p:cNvSpPr>
            <a:spLocks noGrp="1"/>
          </p:cNvSpPr>
          <p:nvPr>
            <p:ph type="title"/>
          </p:nvPr>
        </p:nvSpPr>
        <p:spPr/>
        <p:txBody>
          <a:bodyPr/>
          <a:lstStyle/>
          <a:p>
            <a:r>
              <a:rPr lang="en-US" b="1" dirty="0"/>
              <a:t>Introduction to Software Architecture</a:t>
            </a:r>
            <a:endParaRPr lang="en-IN" b="1" dirty="0"/>
          </a:p>
        </p:txBody>
      </p:sp>
      <p:sp>
        <p:nvSpPr>
          <p:cNvPr id="3" name="Content Placeholder 2">
            <a:extLst>
              <a:ext uri="{FF2B5EF4-FFF2-40B4-BE49-F238E27FC236}">
                <a16:creationId xmlns:a16="http://schemas.microsoft.com/office/drawing/2014/main" id="{1A6908CD-15F0-4316-872F-DB9F43E2F5CC}"/>
              </a:ext>
            </a:extLst>
          </p:cNvPr>
          <p:cNvSpPr>
            <a:spLocks noGrp="1"/>
          </p:cNvSpPr>
          <p:nvPr>
            <p:ph idx="1"/>
          </p:nvPr>
        </p:nvSpPr>
        <p:spPr>
          <a:xfrm>
            <a:off x="231913" y="1580322"/>
            <a:ext cx="11121887" cy="4912553"/>
          </a:xfrm>
        </p:spPr>
        <p:txBody>
          <a:bodyPr>
            <a:normAutofit/>
          </a:bodyPr>
          <a:lstStyle/>
          <a:p>
            <a:pPr marL="0" indent="0">
              <a:buNone/>
            </a:pPr>
            <a:r>
              <a:rPr lang="en-US" b="1" i="0" dirty="0">
                <a:solidFill>
                  <a:srgbClr val="202124"/>
                </a:solidFill>
                <a:effectLst/>
                <a:latin typeface="arial" panose="020B0604020202020204" pitchFamily="34" charset="0"/>
              </a:rPr>
              <a:t>Software architecture</a:t>
            </a:r>
            <a:r>
              <a:rPr lang="en-US" b="0" i="0" dirty="0">
                <a:solidFill>
                  <a:srgbClr val="202124"/>
                </a:solidFill>
                <a:effectLst/>
                <a:latin typeface="arial" panose="020B0604020202020204" pitchFamily="34" charset="0"/>
              </a:rPr>
              <a:t> refers </a:t>
            </a:r>
          </a:p>
          <a:p>
            <a:pPr marL="0" indent="0">
              <a:buNone/>
            </a:pPr>
            <a:r>
              <a:rPr lang="en-US" b="0" i="0" dirty="0">
                <a:solidFill>
                  <a:srgbClr val="202124"/>
                </a:solidFill>
                <a:effectLst/>
                <a:latin typeface="arial" panose="020B0604020202020204" pitchFamily="34" charset="0"/>
              </a:rPr>
              <a:t>to the fundamental structures of </a:t>
            </a:r>
          </a:p>
          <a:p>
            <a:pPr marL="0" indent="0">
              <a:buNone/>
            </a:pPr>
            <a:r>
              <a:rPr lang="en-US" b="0" i="0" dirty="0">
                <a:solidFill>
                  <a:srgbClr val="202124"/>
                </a:solidFill>
                <a:effectLst/>
                <a:latin typeface="arial" panose="020B0604020202020204" pitchFamily="34" charset="0"/>
              </a:rPr>
              <a:t>a </a:t>
            </a:r>
            <a:r>
              <a:rPr lang="en-US" b="1" i="0" dirty="0">
                <a:solidFill>
                  <a:srgbClr val="202124"/>
                </a:solidFill>
                <a:effectLst/>
                <a:latin typeface="arial" panose="020B0604020202020204" pitchFamily="34" charset="0"/>
              </a:rPr>
              <a:t>software </a:t>
            </a:r>
            <a:r>
              <a:rPr lang="en-US" b="0" i="0" dirty="0">
                <a:solidFill>
                  <a:srgbClr val="202124"/>
                </a:solidFill>
                <a:effectLst/>
                <a:latin typeface="arial" panose="020B0604020202020204" pitchFamily="34" charset="0"/>
              </a:rPr>
              <a:t>system. </a:t>
            </a:r>
            <a:endParaRPr lang="en-US" dirty="0">
              <a:solidFill>
                <a:srgbClr val="202124"/>
              </a:solidFill>
              <a:latin typeface="arial" panose="020B0604020202020204" pitchFamily="34" charset="0"/>
            </a:endParaRPr>
          </a:p>
          <a:p>
            <a:pPr marL="0" indent="0">
              <a:buNone/>
            </a:pPr>
            <a:r>
              <a:rPr lang="en-US" b="0" i="0" dirty="0">
                <a:solidFill>
                  <a:srgbClr val="202122"/>
                </a:solidFill>
                <a:effectLst/>
                <a:latin typeface="Arial" panose="020B0604020202020204" pitchFamily="34" charset="0"/>
              </a:rPr>
              <a:t>Each structure comprises software </a:t>
            </a:r>
          </a:p>
          <a:p>
            <a:pPr marL="0" indent="0">
              <a:buNone/>
            </a:pPr>
            <a:r>
              <a:rPr lang="en-US" b="0" i="0" dirty="0">
                <a:solidFill>
                  <a:srgbClr val="202122"/>
                </a:solidFill>
                <a:effectLst/>
                <a:latin typeface="Arial" panose="020B0604020202020204" pitchFamily="34" charset="0"/>
              </a:rPr>
              <a:t>elements, relations among them, </a:t>
            </a:r>
          </a:p>
          <a:p>
            <a:pPr marL="0" indent="0">
              <a:buNone/>
            </a:pPr>
            <a:r>
              <a:rPr lang="en-US" b="0" i="0" dirty="0">
                <a:solidFill>
                  <a:srgbClr val="202122"/>
                </a:solidFill>
                <a:effectLst/>
                <a:latin typeface="Arial" panose="020B0604020202020204" pitchFamily="34" charset="0"/>
              </a:rPr>
              <a:t>and properties of both elements </a:t>
            </a:r>
          </a:p>
          <a:p>
            <a:pPr marL="0" indent="0">
              <a:buNone/>
            </a:pPr>
            <a:r>
              <a:rPr lang="en-US" b="0" i="0" dirty="0">
                <a:solidFill>
                  <a:srgbClr val="202122"/>
                </a:solidFill>
                <a:effectLst/>
                <a:latin typeface="Arial" panose="020B0604020202020204" pitchFamily="34" charset="0"/>
              </a:rPr>
              <a:t>and relations</a:t>
            </a:r>
            <a:r>
              <a:rPr lang="en-US" b="0" i="0" dirty="0">
                <a:solidFill>
                  <a:srgbClr val="202124"/>
                </a:solidFill>
                <a:effectLst/>
                <a:latin typeface="arial" panose="020B0604020202020204" pitchFamily="34" charset="0"/>
              </a:rPr>
              <a:t>.</a:t>
            </a:r>
            <a:endParaRPr lang="en-IN" dirty="0"/>
          </a:p>
        </p:txBody>
      </p:sp>
      <p:grpSp>
        <p:nvGrpSpPr>
          <p:cNvPr id="7" name="Google Shape;1359;p41">
            <a:extLst>
              <a:ext uri="{FF2B5EF4-FFF2-40B4-BE49-F238E27FC236}">
                <a16:creationId xmlns:a16="http://schemas.microsoft.com/office/drawing/2014/main" id="{E038F5AF-D933-4134-BC80-8B1384E5ECB1}"/>
              </a:ext>
            </a:extLst>
          </p:cNvPr>
          <p:cNvGrpSpPr/>
          <p:nvPr/>
        </p:nvGrpSpPr>
        <p:grpSpPr>
          <a:xfrm>
            <a:off x="5945088" y="3242059"/>
            <a:ext cx="2380011" cy="547440"/>
            <a:chOff x="2492925" y="2627225"/>
            <a:chExt cx="1477800" cy="411300"/>
          </a:xfrm>
        </p:grpSpPr>
        <p:sp>
          <p:nvSpPr>
            <p:cNvPr id="8" name="Google Shape;1360;p41">
              <a:extLst>
                <a:ext uri="{FF2B5EF4-FFF2-40B4-BE49-F238E27FC236}">
                  <a16:creationId xmlns:a16="http://schemas.microsoft.com/office/drawing/2014/main" id="{F211934A-9AD0-4FC1-8C2B-DB98D4522226}"/>
                </a:ext>
              </a:extLst>
            </p:cNvPr>
            <p:cNvSpPr/>
            <p:nvPr/>
          </p:nvSpPr>
          <p:spPr>
            <a:xfrm>
              <a:off x="2492925" y="2627225"/>
              <a:ext cx="1154400" cy="4113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700" dirty="0">
                  <a:solidFill>
                    <a:schemeClr val="lt1"/>
                  </a:solidFill>
                  <a:latin typeface="Fira Sans Extra Condensed Medium"/>
                  <a:ea typeface="Fira Sans Extra Condensed Medium"/>
                  <a:cs typeface="Fira Sans Extra Condensed Medium"/>
                  <a:sym typeface="Fira Sans Extra Condensed Medium"/>
                </a:rPr>
                <a:t>Design</a:t>
              </a:r>
              <a:endParaRPr dirty="0"/>
            </a:p>
          </p:txBody>
        </p:sp>
        <p:cxnSp>
          <p:nvCxnSpPr>
            <p:cNvPr id="9" name="Google Shape;1361;p41">
              <a:extLst>
                <a:ext uri="{FF2B5EF4-FFF2-40B4-BE49-F238E27FC236}">
                  <a16:creationId xmlns:a16="http://schemas.microsoft.com/office/drawing/2014/main" id="{D8B44A8F-EC5C-49F1-8A2C-B6443B47FBFF}"/>
                </a:ext>
              </a:extLst>
            </p:cNvPr>
            <p:cNvCxnSpPr/>
            <p:nvPr/>
          </p:nvCxnSpPr>
          <p:spPr>
            <a:xfrm>
              <a:off x="3647325" y="2838215"/>
              <a:ext cx="323400" cy="0"/>
            </a:xfrm>
            <a:prstGeom prst="straightConnector1">
              <a:avLst/>
            </a:prstGeom>
            <a:noFill/>
            <a:ln w="9525" cap="flat" cmpd="sng">
              <a:solidFill>
                <a:srgbClr val="000000"/>
              </a:solidFill>
              <a:prstDash val="solid"/>
              <a:round/>
              <a:headEnd type="none" w="med" len="med"/>
              <a:tailEnd type="none" w="med" len="med"/>
            </a:ln>
          </p:spPr>
        </p:cxnSp>
      </p:grpSp>
      <p:sp>
        <p:nvSpPr>
          <p:cNvPr id="11" name="Google Shape;1363;p41">
            <a:extLst>
              <a:ext uri="{FF2B5EF4-FFF2-40B4-BE49-F238E27FC236}">
                <a16:creationId xmlns:a16="http://schemas.microsoft.com/office/drawing/2014/main" id="{DC1F26C2-2079-4779-AF47-24B73962D6D8}"/>
              </a:ext>
            </a:extLst>
          </p:cNvPr>
          <p:cNvSpPr/>
          <p:nvPr/>
        </p:nvSpPr>
        <p:spPr>
          <a:xfrm>
            <a:off x="8020878" y="2928385"/>
            <a:ext cx="2037522" cy="1153977"/>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700" dirty="0">
                <a:latin typeface="Fira Sans Extra Condensed Medium"/>
                <a:ea typeface="Fira Sans Extra Condensed Medium"/>
                <a:cs typeface="Fira Sans Extra Condensed Medium"/>
                <a:sym typeface="Fira Sans Extra Condensed Medium"/>
              </a:rPr>
              <a:t>Software Architecture</a:t>
            </a:r>
            <a:endParaRPr dirty="0"/>
          </a:p>
        </p:txBody>
      </p:sp>
      <p:sp>
        <p:nvSpPr>
          <p:cNvPr id="13" name="Google Shape;1365;p41">
            <a:extLst>
              <a:ext uri="{FF2B5EF4-FFF2-40B4-BE49-F238E27FC236}">
                <a16:creationId xmlns:a16="http://schemas.microsoft.com/office/drawing/2014/main" id="{643D8AE2-B2C8-42B1-B20E-D2E42C021DEF}"/>
              </a:ext>
            </a:extLst>
          </p:cNvPr>
          <p:cNvSpPr/>
          <p:nvPr/>
        </p:nvSpPr>
        <p:spPr>
          <a:xfrm>
            <a:off x="10239072" y="3243830"/>
            <a:ext cx="1859173" cy="54744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700" dirty="0">
                <a:solidFill>
                  <a:schemeClr val="lt1"/>
                </a:solidFill>
                <a:latin typeface="Fira Sans Extra Condensed Medium"/>
                <a:ea typeface="Fira Sans Extra Condensed Medium"/>
                <a:cs typeface="Fira Sans Extra Condensed Medium"/>
                <a:sym typeface="Fira Sans Extra Condensed Medium"/>
              </a:rPr>
              <a:t>Quality Attributes</a:t>
            </a:r>
            <a:endParaRPr dirty="0"/>
          </a:p>
        </p:txBody>
      </p:sp>
      <p:grpSp>
        <p:nvGrpSpPr>
          <p:cNvPr id="16" name="Google Shape;1368;p41">
            <a:extLst>
              <a:ext uri="{FF2B5EF4-FFF2-40B4-BE49-F238E27FC236}">
                <a16:creationId xmlns:a16="http://schemas.microsoft.com/office/drawing/2014/main" id="{00342F1A-5E9B-43E6-B64A-982826A815D1}"/>
              </a:ext>
            </a:extLst>
          </p:cNvPr>
          <p:cNvGrpSpPr/>
          <p:nvPr/>
        </p:nvGrpSpPr>
        <p:grpSpPr>
          <a:xfrm>
            <a:off x="8621524" y="1946067"/>
            <a:ext cx="3087268" cy="1196341"/>
            <a:chOff x="4734075" y="1422325"/>
            <a:chExt cx="1916950" cy="898829"/>
          </a:xfrm>
        </p:grpSpPr>
        <p:sp>
          <p:nvSpPr>
            <p:cNvPr id="17" name="Google Shape;1369;p41">
              <a:extLst>
                <a:ext uri="{FF2B5EF4-FFF2-40B4-BE49-F238E27FC236}">
                  <a16:creationId xmlns:a16="http://schemas.microsoft.com/office/drawing/2014/main" id="{DFBAC302-C53E-4CE2-B253-A7B570576101}"/>
                </a:ext>
              </a:extLst>
            </p:cNvPr>
            <p:cNvSpPr/>
            <p:nvPr/>
          </p:nvSpPr>
          <p:spPr>
            <a:xfrm>
              <a:off x="5496625" y="1422325"/>
              <a:ext cx="1154400" cy="4113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700" dirty="0">
                  <a:solidFill>
                    <a:schemeClr val="lt1"/>
                  </a:solidFill>
                  <a:latin typeface="Fira Sans Extra Condensed Medium"/>
                  <a:sym typeface="Fira Sans Extra Condensed Medium"/>
                </a:rPr>
                <a:t>IT Environment</a:t>
              </a:r>
              <a:endParaRPr dirty="0"/>
            </a:p>
          </p:txBody>
        </p:sp>
        <p:sp>
          <p:nvSpPr>
            <p:cNvPr id="18" name="Google Shape;1370;p41">
              <a:extLst>
                <a:ext uri="{FF2B5EF4-FFF2-40B4-BE49-F238E27FC236}">
                  <a16:creationId xmlns:a16="http://schemas.microsoft.com/office/drawing/2014/main" id="{3BA969F8-BBC4-48AE-8A74-78FB9D7F9F9F}"/>
                </a:ext>
              </a:extLst>
            </p:cNvPr>
            <p:cNvSpPr/>
            <p:nvPr/>
          </p:nvSpPr>
          <p:spPr>
            <a:xfrm>
              <a:off x="4734075" y="1909825"/>
              <a:ext cx="1318708" cy="411329"/>
            </a:xfrm>
            <a:custGeom>
              <a:avLst/>
              <a:gdLst/>
              <a:ahLst/>
              <a:cxnLst/>
              <a:rect l="l" t="t" r="r" b="b"/>
              <a:pathLst>
                <a:path w="55507" h="15181" fill="none" extrusionOk="0">
                  <a:moveTo>
                    <a:pt x="0" y="15181"/>
                  </a:moveTo>
                  <a:lnTo>
                    <a:pt x="0" y="5810"/>
                  </a:lnTo>
                  <a:lnTo>
                    <a:pt x="55507" y="5810"/>
                  </a:lnTo>
                  <a:lnTo>
                    <a:pt x="55507" y="0"/>
                  </a:lnTo>
                </a:path>
              </a:pathLst>
            </a:custGeom>
            <a:noFill/>
            <a:ln w="9525" cap="flat" cmpd="sng">
              <a:solidFill>
                <a:srgbClr val="000000"/>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1372;p41">
            <a:extLst>
              <a:ext uri="{FF2B5EF4-FFF2-40B4-BE49-F238E27FC236}">
                <a16:creationId xmlns:a16="http://schemas.microsoft.com/office/drawing/2014/main" id="{9F0E0F97-B047-4B3D-8419-CF4ADAC34A78}"/>
              </a:ext>
            </a:extLst>
          </p:cNvPr>
          <p:cNvGrpSpPr/>
          <p:nvPr/>
        </p:nvGrpSpPr>
        <p:grpSpPr>
          <a:xfrm>
            <a:off x="8621524" y="3868406"/>
            <a:ext cx="3087268" cy="1196378"/>
            <a:chOff x="4734075" y="3344669"/>
            <a:chExt cx="1916950" cy="898856"/>
          </a:xfrm>
        </p:grpSpPr>
        <p:sp>
          <p:nvSpPr>
            <p:cNvPr id="21" name="Google Shape;1373;p41">
              <a:extLst>
                <a:ext uri="{FF2B5EF4-FFF2-40B4-BE49-F238E27FC236}">
                  <a16:creationId xmlns:a16="http://schemas.microsoft.com/office/drawing/2014/main" id="{99156D0C-FDDA-4814-85CD-589DC1062F25}"/>
                </a:ext>
              </a:extLst>
            </p:cNvPr>
            <p:cNvSpPr/>
            <p:nvPr/>
          </p:nvSpPr>
          <p:spPr>
            <a:xfrm>
              <a:off x="5496625" y="3832225"/>
              <a:ext cx="1154400" cy="4113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700" dirty="0">
                  <a:solidFill>
                    <a:schemeClr val="lt1"/>
                  </a:solidFill>
                  <a:latin typeface="Fira Sans Extra Condensed Medium"/>
                  <a:ea typeface="Fira Sans Extra Condensed Medium"/>
                  <a:cs typeface="Fira Sans Extra Condensed Medium"/>
                  <a:sym typeface="Fira Sans Extra Condensed Medium"/>
                </a:rPr>
                <a:t>Human Dynamics</a:t>
              </a:r>
              <a:endParaRPr dirty="0"/>
            </a:p>
          </p:txBody>
        </p:sp>
        <p:sp>
          <p:nvSpPr>
            <p:cNvPr id="22" name="Google Shape;1374;p41">
              <a:extLst>
                <a:ext uri="{FF2B5EF4-FFF2-40B4-BE49-F238E27FC236}">
                  <a16:creationId xmlns:a16="http://schemas.microsoft.com/office/drawing/2014/main" id="{226E9E3C-F763-42E2-BE17-058E9FF3E3DC}"/>
                </a:ext>
              </a:extLst>
            </p:cNvPr>
            <p:cNvSpPr/>
            <p:nvPr/>
          </p:nvSpPr>
          <p:spPr>
            <a:xfrm>
              <a:off x="4734075" y="3344669"/>
              <a:ext cx="1318708" cy="411356"/>
            </a:xfrm>
            <a:custGeom>
              <a:avLst/>
              <a:gdLst/>
              <a:ahLst/>
              <a:cxnLst/>
              <a:rect l="l" t="t" r="r" b="b"/>
              <a:pathLst>
                <a:path w="55507" h="15182" fill="none" extrusionOk="0">
                  <a:moveTo>
                    <a:pt x="0" y="1"/>
                  </a:moveTo>
                  <a:lnTo>
                    <a:pt x="0" y="9371"/>
                  </a:lnTo>
                  <a:lnTo>
                    <a:pt x="55507" y="9371"/>
                  </a:lnTo>
                  <a:lnTo>
                    <a:pt x="55507" y="15181"/>
                  </a:lnTo>
                </a:path>
              </a:pathLst>
            </a:custGeom>
            <a:noFill/>
            <a:ln w="9525" cap="flat" cmpd="sng">
              <a:solidFill>
                <a:srgbClr val="000000"/>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1376;p41">
            <a:extLst>
              <a:ext uri="{FF2B5EF4-FFF2-40B4-BE49-F238E27FC236}">
                <a16:creationId xmlns:a16="http://schemas.microsoft.com/office/drawing/2014/main" id="{E83A589B-2CCB-42DD-AD05-78120E35F0A4}"/>
              </a:ext>
            </a:extLst>
          </p:cNvPr>
          <p:cNvGrpSpPr/>
          <p:nvPr/>
        </p:nvGrpSpPr>
        <p:grpSpPr>
          <a:xfrm>
            <a:off x="6382327" y="1946067"/>
            <a:ext cx="3076962" cy="1196341"/>
            <a:chOff x="2492925" y="1422325"/>
            <a:chExt cx="1910551" cy="898829"/>
          </a:xfrm>
        </p:grpSpPr>
        <p:sp>
          <p:nvSpPr>
            <p:cNvPr id="25" name="Google Shape;1377;p41">
              <a:extLst>
                <a:ext uri="{FF2B5EF4-FFF2-40B4-BE49-F238E27FC236}">
                  <a16:creationId xmlns:a16="http://schemas.microsoft.com/office/drawing/2014/main" id="{16B659AB-94B3-4320-8A90-9C61DA79CCF0}"/>
                </a:ext>
              </a:extLst>
            </p:cNvPr>
            <p:cNvSpPr/>
            <p:nvPr/>
          </p:nvSpPr>
          <p:spPr>
            <a:xfrm>
              <a:off x="2492925" y="1422325"/>
              <a:ext cx="1154400" cy="4113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700" dirty="0">
                  <a:solidFill>
                    <a:schemeClr val="lt1"/>
                  </a:solidFill>
                  <a:latin typeface="Fira Sans Extra Condensed Medium"/>
                  <a:ea typeface="Fira Sans Extra Condensed Medium"/>
                  <a:cs typeface="Fira Sans Extra Condensed Medium"/>
                  <a:sym typeface="Fira Sans Extra Condensed Medium"/>
                </a:rPr>
                <a:t>User Requirements</a:t>
              </a:r>
              <a:endParaRPr dirty="0"/>
            </a:p>
          </p:txBody>
        </p:sp>
        <p:sp>
          <p:nvSpPr>
            <p:cNvPr id="26" name="Google Shape;1378;p41">
              <a:extLst>
                <a:ext uri="{FF2B5EF4-FFF2-40B4-BE49-F238E27FC236}">
                  <a16:creationId xmlns:a16="http://schemas.microsoft.com/office/drawing/2014/main" id="{23318FA3-D799-49A6-B0A0-1447204EAF53}"/>
                </a:ext>
              </a:extLst>
            </p:cNvPr>
            <p:cNvSpPr/>
            <p:nvPr/>
          </p:nvSpPr>
          <p:spPr>
            <a:xfrm>
              <a:off x="3084776" y="1909825"/>
              <a:ext cx="1318700" cy="411329"/>
            </a:xfrm>
            <a:custGeom>
              <a:avLst/>
              <a:gdLst/>
              <a:ahLst/>
              <a:cxnLst/>
              <a:rect l="l" t="t" r="r" b="b"/>
              <a:pathLst>
                <a:path w="55495" h="15181" fill="none" extrusionOk="0">
                  <a:moveTo>
                    <a:pt x="0" y="0"/>
                  </a:moveTo>
                  <a:lnTo>
                    <a:pt x="0" y="6144"/>
                  </a:lnTo>
                  <a:lnTo>
                    <a:pt x="55495" y="6144"/>
                  </a:lnTo>
                  <a:lnTo>
                    <a:pt x="55495" y="15181"/>
                  </a:lnTo>
                </a:path>
              </a:pathLst>
            </a:custGeom>
            <a:noFill/>
            <a:ln w="9525" cap="flat" cmpd="sng">
              <a:solidFill>
                <a:srgbClr val="000000"/>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1380;p41">
            <a:extLst>
              <a:ext uri="{FF2B5EF4-FFF2-40B4-BE49-F238E27FC236}">
                <a16:creationId xmlns:a16="http://schemas.microsoft.com/office/drawing/2014/main" id="{1FFA37DE-82B4-4932-8C2A-65BA882480B9}"/>
              </a:ext>
            </a:extLst>
          </p:cNvPr>
          <p:cNvGrpSpPr/>
          <p:nvPr/>
        </p:nvGrpSpPr>
        <p:grpSpPr>
          <a:xfrm>
            <a:off x="6382327" y="3868406"/>
            <a:ext cx="3076962" cy="1196378"/>
            <a:chOff x="2492925" y="3344669"/>
            <a:chExt cx="1910551" cy="898856"/>
          </a:xfrm>
        </p:grpSpPr>
        <p:sp>
          <p:nvSpPr>
            <p:cNvPr id="29" name="Google Shape;1381;p41">
              <a:extLst>
                <a:ext uri="{FF2B5EF4-FFF2-40B4-BE49-F238E27FC236}">
                  <a16:creationId xmlns:a16="http://schemas.microsoft.com/office/drawing/2014/main" id="{9157BA90-A21B-4249-86C3-265CB40C8B70}"/>
                </a:ext>
              </a:extLst>
            </p:cNvPr>
            <p:cNvSpPr/>
            <p:nvPr/>
          </p:nvSpPr>
          <p:spPr>
            <a:xfrm>
              <a:off x="2492925" y="3832225"/>
              <a:ext cx="1154400" cy="4113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700" dirty="0">
                  <a:solidFill>
                    <a:schemeClr val="lt1"/>
                  </a:solidFill>
                  <a:latin typeface="Fira Sans Extra Condensed Medium"/>
                  <a:ea typeface="Fira Sans Extra Condensed Medium"/>
                  <a:cs typeface="Fira Sans Extra Condensed Medium"/>
                  <a:sym typeface="Fira Sans Extra Condensed Medium"/>
                </a:rPr>
                <a:t>Business Strategy</a:t>
              </a:r>
              <a:endParaRPr dirty="0"/>
            </a:p>
          </p:txBody>
        </p:sp>
        <p:sp>
          <p:nvSpPr>
            <p:cNvPr id="30" name="Google Shape;1382;p41">
              <a:extLst>
                <a:ext uri="{FF2B5EF4-FFF2-40B4-BE49-F238E27FC236}">
                  <a16:creationId xmlns:a16="http://schemas.microsoft.com/office/drawing/2014/main" id="{84A9B22E-1469-4275-AF31-6750CD61CE63}"/>
                </a:ext>
              </a:extLst>
            </p:cNvPr>
            <p:cNvSpPr/>
            <p:nvPr/>
          </p:nvSpPr>
          <p:spPr>
            <a:xfrm>
              <a:off x="3084776" y="3344669"/>
              <a:ext cx="1318700" cy="411356"/>
            </a:xfrm>
            <a:custGeom>
              <a:avLst/>
              <a:gdLst/>
              <a:ahLst/>
              <a:cxnLst/>
              <a:rect l="l" t="t" r="r" b="b"/>
              <a:pathLst>
                <a:path w="55495" h="15182" fill="none" extrusionOk="0">
                  <a:moveTo>
                    <a:pt x="0" y="15181"/>
                  </a:moveTo>
                  <a:lnTo>
                    <a:pt x="0" y="9026"/>
                  </a:lnTo>
                  <a:lnTo>
                    <a:pt x="55495" y="9026"/>
                  </a:lnTo>
                  <a:lnTo>
                    <a:pt x="55495" y="1"/>
                  </a:lnTo>
                </a:path>
              </a:pathLst>
            </a:custGeom>
            <a:noFill/>
            <a:ln w="9525" cap="flat" cmpd="sng">
              <a:solidFill>
                <a:srgbClr val="000000"/>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71253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16A3D-99E7-4CB8-93CC-54680CD0C0D0}"/>
              </a:ext>
            </a:extLst>
          </p:cNvPr>
          <p:cNvSpPr>
            <a:spLocks noGrp="1"/>
          </p:cNvSpPr>
          <p:nvPr>
            <p:ph type="title"/>
          </p:nvPr>
        </p:nvSpPr>
        <p:spPr/>
        <p:txBody>
          <a:bodyPr/>
          <a:lstStyle/>
          <a:p>
            <a:r>
              <a:rPr lang="en-US" dirty="0"/>
              <a:t>Software Architecture</a:t>
            </a:r>
            <a:endParaRPr lang="en-IN" dirty="0"/>
          </a:p>
        </p:txBody>
      </p:sp>
      <p:sp>
        <p:nvSpPr>
          <p:cNvPr id="3" name="Content Placeholder 2">
            <a:extLst>
              <a:ext uri="{FF2B5EF4-FFF2-40B4-BE49-F238E27FC236}">
                <a16:creationId xmlns:a16="http://schemas.microsoft.com/office/drawing/2014/main" id="{E461BFD3-7E7A-41E9-803B-CCBA6992809B}"/>
              </a:ext>
            </a:extLst>
          </p:cNvPr>
          <p:cNvSpPr>
            <a:spLocks noGrp="1"/>
          </p:cNvSpPr>
          <p:nvPr>
            <p:ph idx="1"/>
          </p:nvPr>
        </p:nvSpPr>
        <p:spPr/>
        <p:txBody>
          <a:bodyPr>
            <a:normAutofit/>
          </a:bodyPr>
          <a:lstStyle/>
          <a:p>
            <a:r>
              <a:rPr lang="en-US" dirty="0"/>
              <a:t>Architecture is the highest-level concept of the expert developers. </a:t>
            </a:r>
          </a:p>
          <a:p>
            <a:r>
              <a:rPr lang="en-US" dirty="0"/>
              <a:t>“In most successful software projects, the expert developers working on that project have a shared understanding of the system design. This shared understanding is called ‘architecture.’ This understanding includes how the system is divided into components and how the components interact through interfaces. These components are usually composed of smaller components, but the architecture only includes the components and interfaces that are understood by all the developers.” …. </a:t>
            </a:r>
            <a:r>
              <a:rPr lang="en-US"/>
              <a:t>Martin Fowler</a:t>
            </a:r>
            <a:endParaRPr lang="en-IN" dirty="0"/>
          </a:p>
        </p:txBody>
      </p:sp>
    </p:spTree>
    <p:extLst>
      <p:ext uri="{BB962C8B-B14F-4D97-AF65-F5344CB8AC3E}">
        <p14:creationId xmlns:p14="http://schemas.microsoft.com/office/powerpoint/2010/main" val="1626306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7" name="Rectangle 9">
            <a:extLst>
              <a:ext uri="{FF2B5EF4-FFF2-40B4-BE49-F238E27FC236}">
                <a16:creationId xmlns:a16="http://schemas.microsoft.com/office/drawing/2014/main" id="{83E94E3B-CFA4-455A-9673-F46D27D1FD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1">
            <a:extLst>
              <a:ext uri="{FF2B5EF4-FFF2-40B4-BE49-F238E27FC236}">
                <a16:creationId xmlns:a16="http://schemas.microsoft.com/office/drawing/2014/main" id="{5F71B8AF-24E1-4CE5-BB2F-6872EEC22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9F0404FF-1782-4774-AB35-EDB8765C442D}"/>
              </a:ext>
            </a:extLst>
          </p:cNvPr>
          <p:cNvSpPr>
            <a:spLocks noGrp="1"/>
          </p:cNvSpPr>
          <p:nvPr>
            <p:ph type="title"/>
          </p:nvPr>
        </p:nvSpPr>
        <p:spPr>
          <a:xfrm>
            <a:off x="1451579" y="2303047"/>
            <a:ext cx="3272093" cy="2674198"/>
          </a:xfrm>
        </p:spPr>
        <p:txBody>
          <a:bodyPr anchor="t">
            <a:normAutofit/>
          </a:bodyPr>
          <a:lstStyle/>
          <a:p>
            <a:r>
              <a:rPr lang="en-US" dirty="0"/>
              <a:t>What is the responsibility of an Architect</a:t>
            </a:r>
            <a:endParaRPr lang="en-IN" dirty="0"/>
          </a:p>
        </p:txBody>
      </p:sp>
      <p:cxnSp>
        <p:nvCxnSpPr>
          <p:cNvPr id="21" name="Straight Connector 13">
            <a:extLst>
              <a:ext uri="{FF2B5EF4-FFF2-40B4-BE49-F238E27FC236}">
                <a16:creationId xmlns:a16="http://schemas.microsoft.com/office/drawing/2014/main" id="{633E6928-1881-40F9-942A-64C25008A35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6" name="Title 1">
            <a:extLst>
              <a:ext uri="{FF2B5EF4-FFF2-40B4-BE49-F238E27FC236}">
                <a16:creationId xmlns:a16="http://schemas.microsoft.com/office/drawing/2014/main" id="{9EE85D1E-6AE6-45FB-8F62-424732BE3A3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cxnSp>
        <p:nvCxnSpPr>
          <p:cNvPr id="18" name="Straight Connector 17">
            <a:extLst>
              <a:ext uri="{FF2B5EF4-FFF2-40B4-BE49-F238E27FC236}">
                <a16:creationId xmlns:a16="http://schemas.microsoft.com/office/drawing/2014/main" id="{6EC9DAD0-4276-4BDF-80D8-C985DFED0E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46827CF0-2230-41FD-8518-1B5AD476908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srcRect t="2769" b="-2769"/>
          <a:stretch/>
        </p:blipFill>
        <p:spPr>
          <a:xfrm>
            <a:off x="0" y="6135624"/>
            <a:ext cx="12192000" cy="742950"/>
          </a:xfrm>
          <a:prstGeom prst="rect">
            <a:avLst/>
          </a:prstGeom>
        </p:spPr>
      </p:pic>
      <p:graphicFrame>
        <p:nvGraphicFramePr>
          <p:cNvPr id="5" name="Content Placeholder 2">
            <a:extLst>
              <a:ext uri="{FF2B5EF4-FFF2-40B4-BE49-F238E27FC236}">
                <a16:creationId xmlns:a16="http://schemas.microsoft.com/office/drawing/2014/main" id="{6D55AC1A-0C81-4503-95E3-69D506211AB8}"/>
              </a:ext>
            </a:extLst>
          </p:cNvPr>
          <p:cNvGraphicFramePr>
            <a:graphicFrameLocks noGrp="1"/>
          </p:cNvGraphicFramePr>
          <p:nvPr>
            <p:ph idx="1"/>
            <p:extLst>
              <p:ext uri="{D42A27DB-BD31-4B8C-83A1-F6EECF244321}">
                <p14:modId xmlns:p14="http://schemas.microsoft.com/office/powerpoint/2010/main" val="3510110904"/>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684561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89774-6C98-4B6E-99CD-EF4D77874804}"/>
              </a:ext>
            </a:extLst>
          </p:cNvPr>
          <p:cNvSpPr>
            <a:spLocks noGrp="1"/>
          </p:cNvSpPr>
          <p:nvPr>
            <p:ph type="title"/>
          </p:nvPr>
        </p:nvSpPr>
        <p:spPr/>
        <p:txBody>
          <a:bodyPr/>
          <a:lstStyle/>
          <a:p>
            <a:r>
              <a:rPr lang="en-US" dirty="0"/>
              <a:t>Architecture Decisions</a:t>
            </a:r>
            <a:endParaRPr lang="en-IN" dirty="0"/>
          </a:p>
        </p:txBody>
      </p:sp>
      <p:pic>
        <p:nvPicPr>
          <p:cNvPr id="9" name="Content Placeholder 8">
            <a:extLst>
              <a:ext uri="{FF2B5EF4-FFF2-40B4-BE49-F238E27FC236}">
                <a16:creationId xmlns:a16="http://schemas.microsoft.com/office/drawing/2014/main" id="{3C63CD97-E5B4-4372-8D5B-42C8EF0265F9}"/>
              </a:ext>
            </a:extLst>
          </p:cNvPr>
          <p:cNvPicPr>
            <a:picLocks noGrp="1" noChangeAspect="1"/>
          </p:cNvPicPr>
          <p:nvPr>
            <p:ph idx="1"/>
          </p:nvPr>
        </p:nvPicPr>
        <p:blipFill>
          <a:blip r:embed="rId2"/>
          <a:stretch>
            <a:fillRect/>
          </a:stretch>
        </p:blipFill>
        <p:spPr>
          <a:xfrm>
            <a:off x="9660670" y="2193738"/>
            <a:ext cx="1838325" cy="2047875"/>
          </a:xfrm>
        </p:spPr>
      </p:pic>
      <p:sp>
        <p:nvSpPr>
          <p:cNvPr id="4" name="Speech Bubble: Oval 3">
            <a:extLst>
              <a:ext uri="{FF2B5EF4-FFF2-40B4-BE49-F238E27FC236}">
                <a16:creationId xmlns:a16="http://schemas.microsoft.com/office/drawing/2014/main" id="{BC91FF36-97C2-46D2-97C4-1B7AF2D3C642}"/>
              </a:ext>
            </a:extLst>
          </p:cNvPr>
          <p:cNvSpPr/>
          <p:nvPr/>
        </p:nvSpPr>
        <p:spPr>
          <a:xfrm>
            <a:off x="1790524" y="1772705"/>
            <a:ext cx="3807913" cy="1603375"/>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Should we create Spring based Web App?</a:t>
            </a:r>
            <a:endParaRPr lang="en-IN" dirty="0"/>
          </a:p>
        </p:txBody>
      </p:sp>
      <p:sp>
        <p:nvSpPr>
          <p:cNvPr id="5" name="Speech Bubble: Oval 4">
            <a:extLst>
              <a:ext uri="{FF2B5EF4-FFF2-40B4-BE49-F238E27FC236}">
                <a16:creationId xmlns:a16="http://schemas.microsoft.com/office/drawing/2014/main" id="{125E05DA-A75C-4278-88A9-5796EFAA1A77}"/>
              </a:ext>
            </a:extLst>
          </p:cNvPr>
          <p:cNvSpPr/>
          <p:nvPr/>
        </p:nvSpPr>
        <p:spPr>
          <a:xfrm>
            <a:off x="6096000" y="1772704"/>
            <a:ext cx="3807913" cy="1603375"/>
          </a:xfrm>
          <a:prstGeom prst="wedgeEllipseCallout">
            <a:avLst>
              <a:gd name="adj1" fmla="val 21365"/>
              <a:gd name="adj2" fmla="val 602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Should we create React Native App?</a:t>
            </a:r>
            <a:endParaRPr lang="en-IN" dirty="0"/>
          </a:p>
        </p:txBody>
      </p:sp>
      <p:pic>
        <p:nvPicPr>
          <p:cNvPr id="7" name="Picture 6">
            <a:extLst>
              <a:ext uri="{FF2B5EF4-FFF2-40B4-BE49-F238E27FC236}">
                <a16:creationId xmlns:a16="http://schemas.microsoft.com/office/drawing/2014/main" id="{3832CBF3-9B41-41C2-A573-016250ED3637}"/>
              </a:ext>
            </a:extLst>
          </p:cNvPr>
          <p:cNvPicPr>
            <a:picLocks noChangeAspect="1"/>
          </p:cNvPicPr>
          <p:nvPr/>
        </p:nvPicPr>
        <p:blipFill>
          <a:blip r:embed="rId3"/>
          <a:stretch>
            <a:fillRect/>
          </a:stretch>
        </p:blipFill>
        <p:spPr>
          <a:xfrm>
            <a:off x="1199974" y="3182803"/>
            <a:ext cx="1181100" cy="1676400"/>
          </a:xfrm>
          <a:prstGeom prst="rect">
            <a:avLst/>
          </a:prstGeom>
        </p:spPr>
      </p:pic>
      <p:pic>
        <p:nvPicPr>
          <p:cNvPr id="11" name="Picture 10">
            <a:extLst>
              <a:ext uri="{FF2B5EF4-FFF2-40B4-BE49-F238E27FC236}">
                <a16:creationId xmlns:a16="http://schemas.microsoft.com/office/drawing/2014/main" id="{87D486FF-279A-4D53-B6C7-41A0505E91F3}"/>
              </a:ext>
            </a:extLst>
          </p:cNvPr>
          <p:cNvPicPr>
            <a:picLocks noChangeAspect="1"/>
          </p:cNvPicPr>
          <p:nvPr/>
        </p:nvPicPr>
        <p:blipFill>
          <a:blip r:embed="rId4"/>
          <a:stretch>
            <a:fillRect/>
          </a:stretch>
        </p:blipFill>
        <p:spPr>
          <a:xfrm>
            <a:off x="3131628" y="4987842"/>
            <a:ext cx="1638300" cy="1619250"/>
          </a:xfrm>
          <a:prstGeom prst="rect">
            <a:avLst/>
          </a:prstGeom>
        </p:spPr>
      </p:pic>
      <p:sp>
        <p:nvSpPr>
          <p:cNvPr id="12" name="Speech Bubble: Oval 11">
            <a:extLst>
              <a:ext uri="{FF2B5EF4-FFF2-40B4-BE49-F238E27FC236}">
                <a16:creationId xmlns:a16="http://schemas.microsoft.com/office/drawing/2014/main" id="{BD27E832-F8FC-485B-B76F-803238D4183D}"/>
              </a:ext>
            </a:extLst>
          </p:cNvPr>
          <p:cNvSpPr/>
          <p:nvPr/>
        </p:nvSpPr>
        <p:spPr>
          <a:xfrm>
            <a:off x="4539350" y="4021003"/>
            <a:ext cx="3807913" cy="1603375"/>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Hmm distributed architecture it has to be </a:t>
            </a:r>
            <a:endParaRPr lang="en-IN" dirty="0"/>
          </a:p>
        </p:txBody>
      </p:sp>
    </p:spTree>
    <p:extLst>
      <p:ext uri="{BB962C8B-B14F-4D97-AF65-F5344CB8AC3E}">
        <p14:creationId xmlns:p14="http://schemas.microsoft.com/office/powerpoint/2010/main" val="1790105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3E94E3B-CFA4-455A-9673-F46D27D1FD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F71B8AF-24E1-4CE5-BB2F-6872EEC22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D70AA374-04EF-43F1-B5B9-D695BB9D134E}"/>
              </a:ext>
            </a:extLst>
          </p:cNvPr>
          <p:cNvSpPr>
            <a:spLocks noGrp="1"/>
          </p:cNvSpPr>
          <p:nvPr>
            <p:ph type="title"/>
          </p:nvPr>
        </p:nvSpPr>
        <p:spPr>
          <a:xfrm>
            <a:off x="1451579" y="2303047"/>
            <a:ext cx="3272093" cy="2674198"/>
          </a:xfrm>
        </p:spPr>
        <p:txBody>
          <a:bodyPr anchor="t">
            <a:normAutofit/>
          </a:bodyPr>
          <a:lstStyle/>
          <a:p>
            <a:r>
              <a:rPr lang="en-IN" dirty="0"/>
              <a:t>Communicating your architecture decisions</a:t>
            </a:r>
          </a:p>
        </p:txBody>
      </p:sp>
      <p:cxnSp>
        <p:nvCxnSpPr>
          <p:cNvPr id="14" name="Straight Connector 13">
            <a:extLst>
              <a:ext uri="{FF2B5EF4-FFF2-40B4-BE49-F238E27FC236}">
                <a16:creationId xmlns:a16="http://schemas.microsoft.com/office/drawing/2014/main" id="{633E6928-1881-40F9-942A-64C25008A35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6" name="Title 1">
            <a:extLst>
              <a:ext uri="{FF2B5EF4-FFF2-40B4-BE49-F238E27FC236}">
                <a16:creationId xmlns:a16="http://schemas.microsoft.com/office/drawing/2014/main" id="{9EE85D1E-6AE6-45FB-8F62-424732BE3A3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cxnSp>
        <p:nvCxnSpPr>
          <p:cNvPr id="18" name="Straight Connector 17">
            <a:extLst>
              <a:ext uri="{FF2B5EF4-FFF2-40B4-BE49-F238E27FC236}">
                <a16:creationId xmlns:a16="http://schemas.microsoft.com/office/drawing/2014/main" id="{6EC9DAD0-4276-4BDF-80D8-C985DFED0E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46827CF0-2230-41FD-8518-1B5AD476908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srcRect t="2769" b="-2769"/>
          <a:stretch/>
        </p:blipFill>
        <p:spPr>
          <a:xfrm>
            <a:off x="0" y="6135624"/>
            <a:ext cx="12192000" cy="742950"/>
          </a:xfrm>
          <a:prstGeom prst="rect">
            <a:avLst/>
          </a:prstGeom>
        </p:spPr>
      </p:pic>
      <p:graphicFrame>
        <p:nvGraphicFramePr>
          <p:cNvPr id="5" name="Content Placeholder 2">
            <a:extLst>
              <a:ext uri="{FF2B5EF4-FFF2-40B4-BE49-F238E27FC236}">
                <a16:creationId xmlns:a16="http://schemas.microsoft.com/office/drawing/2014/main" id="{95E673F3-C9B3-43FC-9721-300D67003665}"/>
              </a:ext>
            </a:extLst>
          </p:cNvPr>
          <p:cNvGraphicFramePr>
            <a:graphicFrameLocks noGrp="1"/>
          </p:cNvGraphicFramePr>
          <p:nvPr>
            <p:ph idx="1"/>
            <p:extLst>
              <p:ext uri="{D42A27DB-BD31-4B8C-83A1-F6EECF244321}">
                <p14:modId xmlns:p14="http://schemas.microsoft.com/office/powerpoint/2010/main" val="1507760023"/>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712614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568A54B-9065-40B2-8753-8E0288E828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26989D-8A5F-490D-A2AF-221C5C3E108F}"/>
              </a:ext>
            </a:extLst>
          </p:cNvPr>
          <p:cNvSpPr>
            <a:spLocks noGrp="1"/>
          </p:cNvSpPr>
          <p:nvPr>
            <p:ph type="title"/>
          </p:nvPr>
        </p:nvSpPr>
        <p:spPr>
          <a:xfrm>
            <a:off x="1534781" y="804520"/>
            <a:ext cx="4093310" cy="1049235"/>
          </a:xfrm>
        </p:spPr>
        <p:txBody>
          <a:bodyPr vert="horz" lIns="91440" tIns="45720" rIns="91440" bIns="45720" rtlCol="0" anchor="b">
            <a:normAutofit/>
          </a:bodyPr>
          <a:lstStyle/>
          <a:p>
            <a:r>
              <a:rPr lang="en-US" dirty="0"/>
              <a:t>The goal</a:t>
            </a:r>
            <a:endParaRPr lang="en-US"/>
          </a:p>
        </p:txBody>
      </p:sp>
      <p:cxnSp>
        <p:nvCxnSpPr>
          <p:cNvPr id="13" name="Straight Connector 12">
            <a:extLst>
              <a:ext uri="{FF2B5EF4-FFF2-40B4-BE49-F238E27FC236}">
                <a16:creationId xmlns:a16="http://schemas.microsoft.com/office/drawing/2014/main" id="{515F3B72-790F-4B1A-90DE-5EC31C829B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15" name="Rectangle 14">
            <a:extLst>
              <a:ext uri="{FF2B5EF4-FFF2-40B4-BE49-F238E27FC236}">
                <a16:creationId xmlns:a16="http://schemas.microsoft.com/office/drawing/2014/main" id="{A2BED43D-FF5E-4233-9D4F-A509B5603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TextBox 5">
            <a:extLst>
              <a:ext uri="{FF2B5EF4-FFF2-40B4-BE49-F238E27FC236}">
                <a16:creationId xmlns:a16="http://schemas.microsoft.com/office/drawing/2014/main" id="{6B7C37A0-9E4A-45E0-8E2C-5EC5D218C656}"/>
              </a:ext>
            </a:extLst>
          </p:cNvPr>
          <p:cNvSpPr txBox="1"/>
          <p:nvPr/>
        </p:nvSpPr>
        <p:spPr>
          <a:xfrm>
            <a:off x="1534695" y="2015732"/>
            <a:ext cx="4089097" cy="3450613"/>
          </a:xfrm>
          <a:prstGeom prst="rect">
            <a:avLst/>
          </a:prstGeom>
        </p:spPr>
        <p:txBody>
          <a:bodyPr vert="horz" lIns="91440" tIns="45720" rIns="91440" bIns="45720" rtlCol="0" anchor="t">
            <a:normAutofit/>
          </a:bodyPr>
          <a:lstStyle/>
          <a:p>
            <a:pPr indent="-228600" defTabSz="914400">
              <a:lnSpc>
                <a:spcPct val="120000"/>
              </a:lnSpc>
              <a:spcAft>
                <a:spcPts val="600"/>
              </a:spcAft>
              <a:buClr>
                <a:schemeClr val="accent1"/>
              </a:buClr>
              <a:buSzPct val="100000"/>
              <a:buFont typeface="Arial" panose="020B0604020202020204" pitchFamily="34" charset="0"/>
              <a:buChar char="•"/>
            </a:pPr>
            <a:r>
              <a:rPr lang="en-US"/>
              <a:t>Using collective knowledge and experience to arrive at a unified vision of the architecture.</a:t>
            </a:r>
          </a:p>
        </p:txBody>
      </p:sp>
      <p:pic>
        <p:nvPicPr>
          <p:cNvPr id="5" name="Content Placeholder 4">
            <a:extLst>
              <a:ext uri="{FF2B5EF4-FFF2-40B4-BE49-F238E27FC236}">
                <a16:creationId xmlns:a16="http://schemas.microsoft.com/office/drawing/2014/main" id="{B7F8209C-1B93-4D9A-8F8B-F542C9040DC2}"/>
              </a:ext>
            </a:extLst>
          </p:cNvPr>
          <p:cNvPicPr>
            <a:picLocks noGrp="1" noChangeAspect="1"/>
          </p:cNvPicPr>
          <p:nvPr>
            <p:ph idx="1"/>
          </p:nvPr>
        </p:nvPicPr>
        <p:blipFill>
          <a:blip r:embed="rId2"/>
          <a:stretch>
            <a:fillRect/>
          </a:stretch>
        </p:blipFill>
        <p:spPr>
          <a:xfrm>
            <a:off x="6094411" y="2292689"/>
            <a:ext cx="4960442" cy="1686550"/>
          </a:xfrm>
          <a:prstGeom prst="rect">
            <a:avLst/>
          </a:prstGeom>
        </p:spPr>
      </p:pic>
      <p:pic>
        <p:nvPicPr>
          <p:cNvPr id="17" name="Picture 16">
            <a:extLst>
              <a:ext uri="{FF2B5EF4-FFF2-40B4-BE49-F238E27FC236}">
                <a16:creationId xmlns:a16="http://schemas.microsoft.com/office/drawing/2014/main" id="{051D0F8B-A6FE-4009-88A1-49ABE7CEF2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srcRect t="2769" b="-2769"/>
          <a:stretch/>
        </p:blipFill>
        <p:spPr>
          <a:xfrm>
            <a:off x="0" y="6135624"/>
            <a:ext cx="12192000" cy="742950"/>
          </a:xfrm>
          <a:prstGeom prst="rect">
            <a:avLst/>
          </a:prstGeom>
        </p:spPr>
      </p:pic>
      <p:cxnSp>
        <p:nvCxnSpPr>
          <p:cNvPr id="19" name="Straight Connector 18">
            <a:extLst>
              <a:ext uri="{FF2B5EF4-FFF2-40B4-BE49-F238E27FC236}">
                <a16:creationId xmlns:a16="http://schemas.microsoft.com/office/drawing/2014/main" id="{4C5057B3-E936-43A2-9EEE-514EF0434F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1938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EA29D-EBFD-4B6E-A4CA-725DA276CB44}"/>
              </a:ext>
            </a:extLst>
          </p:cNvPr>
          <p:cNvSpPr>
            <a:spLocks noGrp="1"/>
          </p:cNvSpPr>
          <p:nvPr>
            <p:ph type="title"/>
          </p:nvPr>
        </p:nvSpPr>
        <p:spPr>
          <a:xfrm>
            <a:off x="1552678" y="396378"/>
            <a:ext cx="9520158" cy="1049235"/>
          </a:xfrm>
        </p:spPr>
        <p:txBody>
          <a:bodyPr/>
          <a:lstStyle/>
          <a:p>
            <a:r>
              <a:rPr lang="en-US" dirty="0"/>
              <a:t>Different tiers in Application</a:t>
            </a:r>
            <a:endParaRPr lang="en-IN" dirty="0"/>
          </a:p>
        </p:txBody>
      </p:sp>
      <p:pic>
        <p:nvPicPr>
          <p:cNvPr id="5" name="Content Placeholder 4">
            <a:extLst>
              <a:ext uri="{FF2B5EF4-FFF2-40B4-BE49-F238E27FC236}">
                <a16:creationId xmlns:a16="http://schemas.microsoft.com/office/drawing/2014/main" id="{AD63EF6B-1801-4DC7-AD5D-34E19D529E99}"/>
              </a:ext>
            </a:extLst>
          </p:cNvPr>
          <p:cNvPicPr>
            <a:picLocks noGrp="1" noChangeAspect="1"/>
          </p:cNvPicPr>
          <p:nvPr>
            <p:ph idx="1"/>
          </p:nvPr>
        </p:nvPicPr>
        <p:blipFill rotWithShape="1">
          <a:blip r:embed="rId3"/>
          <a:srcRect t="18564" b="18863"/>
          <a:stretch/>
        </p:blipFill>
        <p:spPr>
          <a:xfrm>
            <a:off x="2328410" y="1445613"/>
            <a:ext cx="6978163" cy="1983387"/>
          </a:xfrm>
        </p:spPr>
      </p:pic>
      <p:sp>
        <p:nvSpPr>
          <p:cNvPr id="8" name="TextBox 7">
            <a:extLst>
              <a:ext uri="{FF2B5EF4-FFF2-40B4-BE49-F238E27FC236}">
                <a16:creationId xmlns:a16="http://schemas.microsoft.com/office/drawing/2014/main" id="{4AD8B6C0-F3EF-4B8B-A389-730ED7D4F6F7}"/>
              </a:ext>
            </a:extLst>
          </p:cNvPr>
          <p:cNvSpPr txBox="1"/>
          <p:nvPr/>
        </p:nvSpPr>
        <p:spPr>
          <a:xfrm>
            <a:off x="5310808" y="3586158"/>
            <a:ext cx="2003898" cy="369332"/>
          </a:xfrm>
          <a:prstGeom prst="rect">
            <a:avLst/>
          </a:prstGeom>
          <a:noFill/>
        </p:spPr>
        <p:txBody>
          <a:bodyPr wrap="square" rtlCol="0">
            <a:spAutoFit/>
          </a:bodyPr>
          <a:lstStyle/>
          <a:p>
            <a:r>
              <a:rPr lang="en-US" dirty="0"/>
              <a:t>Application Layer</a:t>
            </a:r>
          </a:p>
        </p:txBody>
      </p:sp>
      <p:sp>
        <p:nvSpPr>
          <p:cNvPr id="9" name="TextBox 8">
            <a:extLst>
              <a:ext uri="{FF2B5EF4-FFF2-40B4-BE49-F238E27FC236}">
                <a16:creationId xmlns:a16="http://schemas.microsoft.com/office/drawing/2014/main" id="{72A4E5ED-C9C5-4AA6-8D84-0DE693956257}"/>
              </a:ext>
            </a:extLst>
          </p:cNvPr>
          <p:cNvSpPr txBox="1"/>
          <p:nvPr/>
        </p:nvSpPr>
        <p:spPr>
          <a:xfrm>
            <a:off x="2624292" y="3586158"/>
            <a:ext cx="2003898" cy="369332"/>
          </a:xfrm>
          <a:prstGeom prst="rect">
            <a:avLst/>
          </a:prstGeom>
          <a:noFill/>
        </p:spPr>
        <p:txBody>
          <a:bodyPr wrap="square" rtlCol="0">
            <a:spAutoFit/>
          </a:bodyPr>
          <a:lstStyle/>
          <a:p>
            <a:r>
              <a:rPr lang="en-US" dirty="0"/>
              <a:t>Presentation Layer</a:t>
            </a:r>
          </a:p>
        </p:txBody>
      </p:sp>
      <p:sp>
        <p:nvSpPr>
          <p:cNvPr id="10" name="TextBox 9">
            <a:extLst>
              <a:ext uri="{FF2B5EF4-FFF2-40B4-BE49-F238E27FC236}">
                <a16:creationId xmlns:a16="http://schemas.microsoft.com/office/drawing/2014/main" id="{73D63DD6-B716-4C92-84E6-4E7DD8DBBAF0}"/>
              </a:ext>
            </a:extLst>
          </p:cNvPr>
          <p:cNvSpPr txBox="1"/>
          <p:nvPr/>
        </p:nvSpPr>
        <p:spPr>
          <a:xfrm>
            <a:off x="7776137" y="3586158"/>
            <a:ext cx="2003898" cy="369332"/>
          </a:xfrm>
          <a:prstGeom prst="rect">
            <a:avLst/>
          </a:prstGeom>
          <a:noFill/>
        </p:spPr>
        <p:txBody>
          <a:bodyPr wrap="square" rtlCol="0">
            <a:spAutoFit/>
          </a:bodyPr>
          <a:lstStyle/>
          <a:p>
            <a:r>
              <a:rPr lang="en-US" dirty="0"/>
              <a:t>Data Layer</a:t>
            </a:r>
          </a:p>
        </p:txBody>
      </p:sp>
    </p:spTree>
    <p:extLst>
      <p:ext uri="{BB962C8B-B14F-4D97-AF65-F5344CB8AC3E}">
        <p14:creationId xmlns:p14="http://schemas.microsoft.com/office/powerpoint/2010/main" val="68555841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775</TotalTime>
  <Words>2366</Words>
  <Application>Microsoft Office PowerPoint</Application>
  <PresentationFormat>Widescreen</PresentationFormat>
  <Paragraphs>230</Paragraphs>
  <Slides>21</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Arial</vt:lpstr>
      <vt:lpstr>Arial, Helvetica, sans-serif</vt:lpstr>
      <vt:lpstr>Calibri</vt:lpstr>
      <vt:lpstr>Fira Sans Extra Condensed Medium</vt:lpstr>
      <vt:lpstr>Open Sans</vt:lpstr>
      <vt:lpstr>Palatino Linotype</vt:lpstr>
      <vt:lpstr>Times New Roman</vt:lpstr>
      <vt:lpstr>Gallery</vt:lpstr>
      <vt:lpstr>Front-end &amp; Back-end</vt:lpstr>
      <vt:lpstr>Agenda</vt:lpstr>
      <vt:lpstr>Introduction to Software Architecture</vt:lpstr>
      <vt:lpstr>Software Architecture</vt:lpstr>
      <vt:lpstr>What is the responsibility of an Architect</vt:lpstr>
      <vt:lpstr>Architecture Decisions</vt:lpstr>
      <vt:lpstr>Communicating your architecture decisions</vt:lpstr>
      <vt:lpstr>The goal</vt:lpstr>
      <vt:lpstr>Different tiers in Application</vt:lpstr>
      <vt:lpstr>Benefits of 3 tier Architecture</vt:lpstr>
      <vt:lpstr>Front-end Technologies</vt:lpstr>
      <vt:lpstr>Some Front-end Technologies</vt:lpstr>
      <vt:lpstr>Back-end Technologies</vt:lpstr>
      <vt:lpstr>A Back-end Developer should know</vt:lpstr>
      <vt:lpstr>Some Back-end Technologies</vt:lpstr>
      <vt:lpstr>  Best practices to follow as  Front-End Developer   </vt:lpstr>
      <vt:lpstr>  Best practices to follow as  Back-End Developer   </vt:lpstr>
      <vt:lpstr> Front-end Integration  </vt:lpstr>
      <vt:lpstr>PowerPoint Presentation</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Front-end &amp; Back-end</dc:title>
  <dc:creator>Harsha S</dc:creator>
  <cp:lastModifiedBy>Pradip Sonawane</cp:lastModifiedBy>
  <cp:revision>48</cp:revision>
  <dcterms:created xsi:type="dcterms:W3CDTF">2021-07-06T05:24:21Z</dcterms:created>
  <dcterms:modified xsi:type="dcterms:W3CDTF">2022-06-14T06:22:51Z</dcterms:modified>
</cp:coreProperties>
</file>