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3"/>
    <p:restoredTop sz="94601"/>
  </p:normalViewPr>
  <p:slideViewPr>
    <p:cSldViewPr snapToGrid="0" snapToObjects="1">
      <p:cViewPr varScale="1">
        <p:scale>
          <a:sx n="136" d="100"/>
          <a:sy n="136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5BC55-3C33-0743-8B4B-97B8055ECDE4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1DF4D-409F-EF4E-B8FA-150A8A71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8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6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4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826-A437-9A48-975E-F3CDDD5F824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0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B826-A437-9A48-975E-F3CDDD5F824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E82CE-6B9A-1341-A84C-0AC60B907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server_pattern" TargetMode="External"/><Relationship Id="rId4" Type="http://schemas.openxmlformats.org/officeDocument/2006/relationships/hyperlink" Target="https://en.wikipedia.org/wiki/Iterator_pattern" TargetMode="External"/><Relationship Id="rId5" Type="http://schemas.openxmlformats.org/officeDocument/2006/relationships/hyperlink" Target="https://en.wikipedia.org/wiki/Functional_programm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eactive_programmi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336310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RxJava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67" y="1122363"/>
            <a:ext cx="4222187" cy="422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6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B0F0"/>
                </a:solidFill>
              </a:rPr>
              <a:t>Composability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FlatMap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Merge</a:t>
            </a:r>
          </a:p>
          <a:p>
            <a:endParaRPr lang="en-US" dirty="0" smtClean="0"/>
          </a:p>
          <a:p>
            <a:r>
              <a:rPr lang="en-US" dirty="0" smtClean="0"/>
              <a:t>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0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B0F0"/>
                </a:solidFill>
              </a:rPr>
              <a:t>Flow Control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Backpressure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1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B0F0"/>
                </a:solidFill>
              </a:rPr>
              <a:t>Subjects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 Subject</a:t>
            </a:r>
          </a:p>
          <a:p>
            <a:endParaRPr lang="en-US" dirty="0"/>
          </a:p>
          <a:p>
            <a:r>
              <a:rPr lang="en-US" dirty="0" smtClean="0"/>
              <a:t>Behavior 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9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B0F0"/>
                </a:solidFill>
              </a:rPr>
              <a:t>Topics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Revisit Publisher/Subscriber</a:t>
            </a:r>
            <a:endParaRPr lang="en-US" dirty="0"/>
          </a:p>
          <a:p>
            <a:r>
              <a:rPr lang="en-US" dirty="0" smtClean="0"/>
              <a:t>Subscriber/Observer Interfaces</a:t>
            </a:r>
            <a:endParaRPr lang="en-US" dirty="0"/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Asynchronous/Concurrency</a:t>
            </a:r>
          </a:p>
          <a:p>
            <a:r>
              <a:rPr lang="en-US" dirty="0" smtClean="0"/>
              <a:t>Flow Control</a:t>
            </a:r>
          </a:p>
          <a:p>
            <a:r>
              <a:rPr lang="en-US" dirty="0" smtClean="0"/>
              <a:t>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1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B0F0"/>
                </a:solidFill>
              </a:rPr>
              <a:t>Revisit Publisher/Subscriber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99" y="1954513"/>
            <a:ext cx="9664861" cy="385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B0F0"/>
                </a:solidFill>
              </a:rPr>
              <a:t>Revisit Publisher/Subscriber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Publisher is publishing events.</a:t>
            </a:r>
          </a:p>
          <a:p>
            <a:r>
              <a:rPr lang="en-US" dirty="0" smtClean="0"/>
              <a:t>Subscriber(one to many) listening to events.</a:t>
            </a:r>
          </a:p>
          <a:p>
            <a:r>
              <a:rPr lang="en-US" dirty="0" smtClean="0"/>
              <a:t>Complexities</a:t>
            </a:r>
          </a:p>
          <a:p>
            <a:pPr lvl="1"/>
            <a:r>
              <a:rPr lang="en-US" dirty="0" smtClean="0"/>
              <a:t>Chain publishers, pipe one stream into other.</a:t>
            </a:r>
          </a:p>
          <a:p>
            <a:pPr lvl="1"/>
            <a:r>
              <a:rPr lang="en-US" dirty="0" smtClean="0"/>
              <a:t>Compose multiple publishers. Combine multiple streams.</a:t>
            </a:r>
          </a:p>
          <a:p>
            <a:pPr lvl="1"/>
            <a:r>
              <a:rPr lang="en-US" dirty="0" smtClean="0"/>
              <a:t>Execute on desired threads.</a:t>
            </a:r>
          </a:p>
          <a:p>
            <a:pPr lvl="1"/>
            <a:r>
              <a:rPr lang="en-US" dirty="0" smtClean="0"/>
              <a:t>Concurrent execution on callbacks.</a:t>
            </a:r>
          </a:p>
          <a:p>
            <a:pPr lvl="1"/>
            <a:r>
              <a:rPr lang="en-US" dirty="0" smtClean="0"/>
              <a:t>Unsubscribe, cleanup, error handling.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1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B0F0"/>
                </a:solidFill>
              </a:rPr>
              <a:t>Reactive?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en.wikipedia.org/wiki/Reactive_programming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ReactiveX</a:t>
            </a:r>
            <a:r>
              <a:rPr lang="en-US" smtClean="0"/>
              <a:t> </a:t>
            </a:r>
            <a:r>
              <a:rPr lang="en-US" dirty="0"/>
              <a:t>is an API for asynchronous programming with </a:t>
            </a:r>
            <a:r>
              <a:rPr lang="en-US"/>
              <a:t>observable </a:t>
            </a:r>
            <a:r>
              <a:rPr lang="en-US" smtClean="0"/>
              <a:t>streams</a:t>
            </a:r>
          </a:p>
          <a:p>
            <a:endParaRPr lang="en-US" dirty="0" smtClean="0"/>
          </a:p>
          <a:p>
            <a:r>
              <a:rPr lang="en-US" dirty="0" err="1"/>
              <a:t>ReactiveX</a:t>
            </a:r>
            <a:r>
              <a:rPr lang="en-US" dirty="0"/>
              <a:t> is a combination of the best ideas from the </a:t>
            </a:r>
            <a:r>
              <a:rPr lang="en-US" b="1" dirty="0">
                <a:hlinkClick r:id="rId3" tooltip="Observer pattern"/>
              </a:rPr>
              <a:t>Observer pattern</a:t>
            </a:r>
            <a:r>
              <a:rPr lang="en-US" dirty="0"/>
              <a:t>, the </a:t>
            </a:r>
            <a:r>
              <a:rPr lang="en-US" b="1" dirty="0">
                <a:hlinkClick r:id="rId4" tooltip="Iterator pattern"/>
              </a:rPr>
              <a:t>Iterator pattern</a:t>
            </a:r>
            <a:r>
              <a:rPr lang="en-US" dirty="0"/>
              <a:t>, and </a:t>
            </a:r>
            <a:r>
              <a:rPr lang="en-US" b="1" u="sng" dirty="0">
                <a:hlinkClick r:id="rId5"/>
              </a:rPr>
              <a:t>functional </a:t>
            </a:r>
            <a:r>
              <a:rPr lang="en-US" b="1" u="sng" dirty="0" smtClean="0">
                <a:hlinkClick r:id="rId5"/>
              </a:rPr>
              <a:t>programming</a:t>
            </a:r>
            <a:endParaRPr lang="en-US" b="1" u="sng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solidFill>
                  <a:srgbClr val="00B0F0"/>
                </a:solidFill>
              </a:rPr>
              <a:t>RxJava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library for composing asynchronous and event-based programs.</a:t>
            </a:r>
          </a:p>
          <a:p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egins with the observer pattern of producer/consumer callbacks and extends it with operators.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llow composing, transforming, scheduling, throttling, error handling, and lifecycle management.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0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B0F0"/>
                </a:solidFill>
              </a:rPr>
              <a:t>Subscriber/Observer Interfaces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Subscriber Interface, </a:t>
            </a:r>
            <a:r>
              <a:rPr lang="en-US" dirty="0" err="1" smtClean="0"/>
              <a:t>onNext</a:t>
            </a:r>
            <a:r>
              <a:rPr lang="en-US" dirty="0" smtClean="0"/>
              <a:t>, </a:t>
            </a:r>
            <a:r>
              <a:rPr lang="en-US" dirty="0" err="1" smtClean="0"/>
              <a:t>onCompleted</a:t>
            </a:r>
            <a:r>
              <a:rPr lang="en-US" dirty="0" smtClean="0"/>
              <a:t>, </a:t>
            </a:r>
            <a:r>
              <a:rPr lang="en-US" dirty="0" err="1" smtClean="0"/>
              <a:t>onError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Lazy versus Eager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azy, meaning it does nothing until it is subscribed to.</a:t>
            </a:r>
          </a:p>
          <a:p>
            <a:pPr lvl="1"/>
            <a:r>
              <a:rPr lang="en-US" dirty="0" err="1" smtClean="0"/>
              <a:t>Lazyiness</a:t>
            </a:r>
            <a:r>
              <a:rPr lang="en-US" dirty="0" smtClean="0"/>
              <a:t> allows composing Observables together without data loss due to race conditions</a:t>
            </a:r>
          </a:p>
          <a:p>
            <a:pPr lvl="1"/>
            <a:r>
              <a:rPr lang="en-US" dirty="0" smtClean="0"/>
              <a:t>Observable is lazy and will not start until subscribed to so that all composition can be done before data starts flowing.</a:t>
            </a:r>
          </a:p>
          <a:p>
            <a:pPr lvl="1"/>
            <a:r>
              <a:rPr lang="en-US" dirty="0" smtClean="0"/>
              <a:t>Subscription, not construction starts work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3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B0F0"/>
                </a:solidFill>
              </a:rPr>
              <a:t>Operators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Map, </a:t>
            </a:r>
          </a:p>
          <a:p>
            <a:endParaRPr lang="en-US" dirty="0"/>
          </a:p>
          <a:p>
            <a:r>
              <a:rPr lang="en-US" dirty="0" err="1" smtClean="0"/>
              <a:t>DoOnNext</a:t>
            </a:r>
            <a:r>
              <a:rPr lang="en-US" dirty="0" smtClean="0"/>
              <a:t>, </a:t>
            </a:r>
          </a:p>
          <a:p>
            <a:endParaRPr lang="en-US" dirty="0"/>
          </a:p>
          <a:p>
            <a:r>
              <a:rPr lang="en-US" dirty="0" err="1" smtClean="0"/>
              <a:t>FlatMap</a:t>
            </a:r>
            <a:r>
              <a:rPr lang="en-US" dirty="0" smtClean="0"/>
              <a:t>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8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B0F0"/>
                </a:solidFill>
              </a:rPr>
              <a:t>Concurrency &amp; Schedulers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Sync/</a:t>
            </a:r>
            <a:r>
              <a:rPr lang="en-US" dirty="0" err="1" smtClean="0"/>
              <a:t>Async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understand how </a:t>
            </a:r>
            <a:r>
              <a:rPr lang="en-US" dirty="0" err="1" smtClean="0"/>
              <a:t>RxJava</a:t>
            </a:r>
            <a:r>
              <a:rPr lang="en-US" dirty="0" smtClean="0"/>
              <a:t> enables </a:t>
            </a:r>
            <a:r>
              <a:rPr lang="en-US" dirty="0" err="1" smtClean="0"/>
              <a:t>Async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Rx contract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onNext</a:t>
            </a:r>
            <a:r>
              <a:rPr lang="en-US" dirty="0" smtClean="0"/>
              <a:t>, </a:t>
            </a:r>
            <a:r>
              <a:rPr lang="en-US" dirty="0" err="1" smtClean="0"/>
              <a:t>onError</a:t>
            </a:r>
            <a:r>
              <a:rPr lang="en-US" dirty="0" smtClean="0"/>
              <a:t>, </a:t>
            </a:r>
            <a:r>
              <a:rPr lang="en-US" dirty="0" err="1" smtClean="0"/>
              <a:t>onCompleted</a:t>
            </a:r>
            <a:r>
              <a:rPr lang="en-US" dirty="0" smtClean="0"/>
              <a:t> are ensured to be called concurrently</a:t>
            </a:r>
          </a:p>
          <a:p>
            <a:endParaRPr lang="en-US" dirty="0"/>
          </a:p>
          <a:p>
            <a:r>
              <a:rPr lang="en-US" dirty="0" err="1" smtClean="0"/>
              <a:t>SubscribeOn</a:t>
            </a:r>
            <a:r>
              <a:rPr lang="en-US" dirty="0" smtClean="0"/>
              <a:t>, </a:t>
            </a:r>
            <a:r>
              <a:rPr lang="en-US" dirty="0" err="1" smtClean="0"/>
              <a:t>ObserveOn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2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241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Introduction to RxJava</vt:lpstr>
      <vt:lpstr>Topics</vt:lpstr>
      <vt:lpstr>Revisit Publisher/Subscriber</vt:lpstr>
      <vt:lpstr>Revisit Publisher/Subscriber</vt:lpstr>
      <vt:lpstr>Reactive?</vt:lpstr>
      <vt:lpstr>RxJava</vt:lpstr>
      <vt:lpstr>Subscriber/Observer Interfaces</vt:lpstr>
      <vt:lpstr>Operators</vt:lpstr>
      <vt:lpstr>Concurrency &amp; Schedulers</vt:lpstr>
      <vt:lpstr>Composability</vt:lpstr>
      <vt:lpstr>Flow Control</vt:lpstr>
      <vt:lpstr>Subjects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RxJava</dc:title>
  <dc:creator>Chandan Thakur</dc:creator>
  <cp:lastModifiedBy>Chandan Thakur</cp:lastModifiedBy>
  <cp:revision>25</cp:revision>
  <dcterms:created xsi:type="dcterms:W3CDTF">2018-07-17T15:05:38Z</dcterms:created>
  <dcterms:modified xsi:type="dcterms:W3CDTF">2018-07-18T04:56:12Z</dcterms:modified>
</cp:coreProperties>
</file>