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59" r:id="rId6"/>
    <p:sldId id="268" r:id="rId7"/>
    <p:sldId id="267" r:id="rId8"/>
    <p:sldId id="260" r:id="rId9"/>
    <p:sldId id="261" r:id="rId10"/>
    <p:sldId id="269" r:id="rId11"/>
    <p:sldId id="270" r:id="rId12"/>
    <p:sldId id="263" r:id="rId13"/>
    <p:sldId id="265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8"/>
    <p:restoredTop sz="91355"/>
  </p:normalViewPr>
  <p:slideViewPr>
    <p:cSldViewPr snapToGrid="0" snapToObjects="1">
      <p:cViewPr varScale="1">
        <p:scale>
          <a:sx n="132" d="100"/>
          <a:sy n="132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5BC55-3C33-0743-8B4B-97B8055ECDE4}" type="datetimeFigureOut">
              <a:rPr lang="en-US" smtClean="0"/>
              <a:t>1/7/19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1DF4D-409F-EF4E-B8FA-150A8A71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84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1DF4D-409F-EF4E-B8FA-150A8A710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9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826-A437-9A48-975E-F3CDDD5F8243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82CE-6B9A-1341-A84C-0AC60B907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826-A437-9A48-975E-F3CDDD5F8243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82CE-6B9A-1341-A84C-0AC60B907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6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826-A437-9A48-975E-F3CDDD5F8243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82CE-6B9A-1341-A84C-0AC60B907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826-A437-9A48-975E-F3CDDD5F8243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82CE-6B9A-1341-A84C-0AC60B907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826-A437-9A48-975E-F3CDDD5F8243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82CE-6B9A-1341-A84C-0AC60B907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826-A437-9A48-975E-F3CDDD5F8243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82CE-6B9A-1341-A84C-0AC60B907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6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826-A437-9A48-975E-F3CDDD5F8243}" type="datetimeFigureOut">
              <a:rPr lang="en-US" smtClean="0"/>
              <a:t>1/7/19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82CE-6B9A-1341-A84C-0AC60B907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3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826-A437-9A48-975E-F3CDDD5F8243}" type="datetimeFigureOut">
              <a:rPr lang="en-US" smtClean="0"/>
              <a:t>1/7/19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82CE-6B9A-1341-A84C-0AC60B907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826-A437-9A48-975E-F3CDDD5F8243}" type="datetimeFigureOut">
              <a:rPr lang="en-US" smtClean="0"/>
              <a:t>1/7/19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82CE-6B9A-1341-A84C-0AC60B907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826-A437-9A48-975E-F3CDDD5F8243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82CE-6B9A-1341-A84C-0AC60B907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4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826-A437-9A48-975E-F3CDDD5F8243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82CE-6B9A-1341-A84C-0AC60B907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0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6B826-A437-9A48-975E-F3CDDD5F8243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E82CE-6B9A-1341-A84C-0AC60B907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2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handanthakur/rxjava-basic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terator_pattern" TargetMode="External"/><Relationship Id="rId4" Type="http://schemas.openxmlformats.org/officeDocument/2006/relationships/hyperlink" Target="https://en.wikipedia.org/wiki/Functional_programming" TargetMode="External"/><Relationship Id="rId5" Type="http://schemas.openxmlformats.org/officeDocument/2006/relationships/hyperlink" Target="https://en.wikipedia.org/wiki/Reactive_programm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Observer_patter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7129" y="4876798"/>
            <a:ext cx="9144000" cy="918485"/>
          </a:xfrm>
        </p:spPr>
        <p:txBody>
          <a:bodyPr/>
          <a:lstStyle/>
          <a:p>
            <a:r>
              <a:rPr lang="en-US" dirty="0" smtClean="0"/>
              <a:t>ReactiveX using RxJava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655" y="1131328"/>
            <a:ext cx="3516133" cy="351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6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Concurrency &amp; Schedulers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Sync/</a:t>
            </a:r>
            <a:r>
              <a:rPr lang="en-US" dirty="0" err="1" smtClean="0">
                <a:latin typeface="+mj-lt"/>
              </a:rPr>
              <a:t>Async</a:t>
            </a:r>
            <a:r>
              <a:rPr lang="en-US" dirty="0">
                <a:latin typeface="+mj-lt"/>
              </a:rPr>
              <a:t> </a:t>
            </a:r>
            <a:r>
              <a:rPr lang="mr-IN" dirty="0" smtClean="0">
                <a:latin typeface="+mj-lt"/>
              </a:rPr>
              <a:t>–</a:t>
            </a:r>
            <a:r>
              <a:rPr lang="en-US" dirty="0" smtClean="0">
                <a:latin typeface="+mj-lt"/>
              </a:rPr>
              <a:t> understand how RxJava enables </a:t>
            </a:r>
            <a:r>
              <a:rPr lang="en-US" dirty="0" err="1" smtClean="0">
                <a:latin typeface="+mj-lt"/>
              </a:rPr>
              <a:t>Async</a:t>
            </a:r>
            <a:r>
              <a:rPr lang="en-US" dirty="0" smtClean="0">
                <a:latin typeface="+mj-lt"/>
              </a:rPr>
              <a:t>. </a:t>
            </a:r>
            <a:r>
              <a:rPr lang="en-US" dirty="0">
                <a:latin typeface="+mj-lt"/>
              </a:rPr>
              <a:t>RxJava never adds concurrency unless it is asked to do so</a:t>
            </a: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Rx </a:t>
            </a:r>
            <a:r>
              <a:rPr lang="en-US" dirty="0" smtClean="0">
                <a:latin typeface="+mj-lt"/>
              </a:rPr>
              <a:t>contract </a:t>
            </a:r>
            <a:r>
              <a:rPr lang="mr-IN" dirty="0" smtClean="0">
                <a:latin typeface="+mj-lt"/>
              </a:rPr>
              <a:t>–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onNext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onError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onCompleted</a:t>
            </a:r>
            <a:r>
              <a:rPr lang="en-US" dirty="0" smtClean="0">
                <a:latin typeface="+mj-lt"/>
              </a:rPr>
              <a:t> are ensured to be called concurrently</a:t>
            </a:r>
          </a:p>
          <a:p>
            <a:endParaRPr lang="en-US" dirty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SubscribeOn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ObserveOn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993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Concurrency &amp; Schedulers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Concurrency </a:t>
            </a:r>
            <a:r>
              <a:rPr lang="en-US" dirty="0">
                <a:latin typeface="+mj-lt"/>
              </a:rPr>
              <a:t>can come from multiple places, not just </a:t>
            </a:r>
            <a:r>
              <a:rPr lang="en-US" dirty="0" smtClean="0">
                <a:latin typeface="+mj-lt"/>
              </a:rPr>
              <a:t>thread pools</a:t>
            </a:r>
            <a:r>
              <a:rPr lang="en-US" dirty="0">
                <a:latin typeface="+mj-lt"/>
              </a:rPr>
              <a:t>. If the data source is already </a:t>
            </a:r>
            <a:r>
              <a:rPr lang="en-US" dirty="0" err="1">
                <a:latin typeface="+mj-lt"/>
              </a:rPr>
              <a:t>async</a:t>
            </a:r>
            <a:r>
              <a:rPr lang="en-US" dirty="0">
                <a:latin typeface="+mj-lt"/>
              </a:rPr>
              <a:t> because it is on an event loop, RxJava should not add more scheduling overhead or force a particular scheduling implementation. </a:t>
            </a: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Concurrency </a:t>
            </a:r>
            <a:r>
              <a:rPr lang="en-US" dirty="0">
                <a:latin typeface="+mj-lt"/>
              </a:rPr>
              <a:t>can come from </a:t>
            </a:r>
            <a:r>
              <a:rPr lang="en-US" dirty="0" smtClean="0">
                <a:latin typeface="+mj-lt"/>
              </a:rPr>
              <a:t>thread pools</a:t>
            </a:r>
            <a:r>
              <a:rPr lang="en-US" dirty="0">
                <a:latin typeface="+mj-lt"/>
              </a:rPr>
              <a:t>, event loops, actors, and so on. It can be added, or it can originate from the data source. RxJava is agnostic with respect to where the asynchrony </a:t>
            </a:r>
            <a:r>
              <a:rPr lang="en-US" dirty="0" smtClean="0">
                <a:latin typeface="+mj-lt"/>
              </a:rPr>
              <a:t>originates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56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Composability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FlatMap</a:t>
            </a:r>
          </a:p>
          <a:p>
            <a:endParaRPr lang="en-US" sz="2400"/>
          </a:p>
          <a:p>
            <a:r>
              <a:rPr lang="en-US" sz="2400"/>
              <a:t>Merge</a:t>
            </a:r>
          </a:p>
          <a:p>
            <a:endParaRPr lang="en-US" sz="2400"/>
          </a:p>
          <a:p>
            <a:r>
              <a:rPr lang="en-US" sz="2400"/>
              <a:t>Zip</a:t>
            </a:r>
          </a:p>
        </p:txBody>
      </p:sp>
    </p:spTree>
    <p:extLst>
      <p:ext uri="{BB962C8B-B14F-4D97-AF65-F5344CB8AC3E}">
        <p14:creationId xmlns:p14="http://schemas.microsoft.com/office/powerpoint/2010/main" val="32962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Subjects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Publish Subject</a:t>
            </a:r>
          </a:p>
          <a:p>
            <a:endParaRPr lang="en-US" sz="2400"/>
          </a:p>
          <a:p>
            <a:r>
              <a:rPr lang="en-US" sz="2400"/>
              <a:t>Behavior Subject</a:t>
            </a:r>
          </a:p>
        </p:txBody>
      </p:sp>
    </p:spTree>
    <p:extLst>
      <p:ext uri="{BB962C8B-B14F-4D97-AF65-F5344CB8AC3E}">
        <p14:creationId xmlns:p14="http://schemas.microsoft.com/office/powerpoint/2010/main" val="221369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5445C6-DD42-4979-86FF-03730E8C6D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PPT &amp; Source code available at </a:t>
            </a: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  <a:hlinkClick r:id="rId2"/>
              </a:rPr>
              <a:t>https://github.com/chandanthakur/rxjava-basics</a:t>
            </a: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5000665-DFC7-417E-8FD7-516A0F15C9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u="sng">
                <a:solidFill>
                  <a:schemeClr val="accent1"/>
                </a:solidFill>
              </a:rPr>
              <a:t>Topics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Revisit Publisher/Subscriber</a:t>
            </a:r>
          </a:p>
          <a:p>
            <a:r>
              <a:rPr lang="en-US" sz="2400" dirty="0"/>
              <a:t>Subscriber/Observer Interfaces</a:t>
            </a:r>
          </a:p>
          <a:p>
            <a:r>
              <a:rPr lang="en-US" sz="2400" dirty="0" smtClean="0"/>
              <a:t>Asynchronous/Concurrency</a:t>
            </a:r>
            <a:endParaRPr lang="en-US" sz="2400" dirty="0"/>
          </a:p>
          <a:p>
            <a:r>
              <a:rPr lang="en-US" sz="2400" dirty="0"/>
              <a:t>Operators</a:t>
            </a:r>
          </a:p>
          <a:p>
            <a:r>
              <a:rPr lang="en-US" sz="2400" dirty="0" smtClean="0"/>
              <a:t>Flow </a:t>
            </a:r>
            <a:r>
              <a:rPr lang="en-US" sz="2400" dirty="0"/>
              <a:t>Control</a:t>
            </a:r>
          </a:p>
          <a:p>
            <a:r>
              <a:rPr lang="en-US" sz="2400" dirty="0"/>
              <a:t>Subjects</a:t>
            </a:r>
          </a:p>
        </p:txBody>
      </p:sp>
    </p:spTree>
    <p:extLst>
      <p:ext uri="{BB962C8B-B14F-4D97-AF65-F5344CB8AC3E}">
        <p14:creationId xmlns:p14="http://schemas.microsoft.com/office/powerpoint/2010/main" val="255867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2A5316D-ED2F-4F89-B4B4-8D9240B1A3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957" y="1770736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</a:rPr>
              <a:t>Revisit Publisher/Subscriber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" b="2470"/>
          <a:stretch/>
        </p:blipFill>
        <p:spPr>
          <a:xfrm>
            <a:off x="4038600" y="1766556"/>
            <a:ext cx="7188199" cy="275156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lvl="1"/>
            <a:endParaRPr lang="en-US" sz="1800"/>
          </a:p>
          <a:p>
            <a:pPr lvl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812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Revisit Publisher/Subscriber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+mj-lt"/>
              </a:rPr>
              <a:t>Publisher is publishing events.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Subscriber(one </a:t>
            </a:r>
            <a:r>
              <a:rPr lang="en-US" dirty="0" smtClean="0">
                <a:latin typeface="+mj-lt"/>
              </a:rPr>
              <a:t>to many) listening to events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Complexities</a:t>
            </a:r>
          </a:p>
          <a:p>
            <a:pPr lvl="1"/>
            <a:r>
              <a:rPr lang="en-US" dirty="0" smtClean="0">
                <a:latin typeface="+mj-lt"/>
              </a:rPr>
              <a:t>Chain publishers, pipe one stream into other.</a:t>
            </a:r>
          </a:p>
          <a:p>
            <a:pPr lvl="1"/>
            <a:r>
              <a:rPr lang="en-US" dirty="0" smtClean="0">
                <a:latin typeface="+mj-lt"/>
              </a:rPr>
              <a:t>Compose multiple publishers. Combine multiple streams.</a:t>
            </a:r>
          </a:p>
          <a:p>
            <a:pPr lvl="1"/>
            <a:r>
              <a:rPr lang="en-US" dirty="0" smtClean="0">
                <a:latin typeface="+mj-lt"/>
              </a:rPr>
              <a:t>Concurrent </a:t>
            </a:r>
            <a:r>
              <a:rPr lang="en-US" dirty="0" smtClean="0">
                <a:latin typeface="+mj-lt"/>
              </a:rPr>
              <a:t>execution on callbacks.</a:t>
            </a:r>
          </a:p>
          <a:p>
            <a:pPr lvl="1"/>
            <a:r>
              <a:rPr lang="en-US" dirty="0" smtClean="0">
                <a:latin typeface="+mj-lt"/>
              </a:rPr>
              <a:t>Unsubscribe, cleanup, error handling</a:t>
            </a:r>
            <a:r>
              <a:rPr lang="en-US" dirty="0" smtClean="0">
                <a:latin typeface="+mj-lt"/>
              </a:rPr>
              <a:t>.</a:t>
            </a:r>
          </a:p>
          <a:p>
            <a:pPr lvl="1"/>
            <a:r>
              <a:rPr lang="en-US" dirty="0">
                <a:latin typeface="+mj-lt"/>
              </a:rPr>
              <a:t>Execute on desired threads.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1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Reactive?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 smtClean="0">
                <a:latin typeface="+mj-lt"/>
              </a:rPr>
              <a:t>ReactiveX </a:t>
            </a:r>
            <a:r>
              <a:rPr lang="en-US" sz="2400" dirty="0">
                <a:latin typeface="+mj-lt"/>
              </a:rPr>
              <a:t>is an API for asynchronous programming with observable streams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ReactiveX </a:t>
            </a:r>
            <a:r>
              <a:rPr lang="en-US" sz="2400" dirty="0">
                <a:latin typeface="+mj-lt"/>
              </a:rPr>
              <a:t>is a combination of the best ideas from the </a:t>
            </a:r>
            <a:r>
              <a:rPr lang="en-US" sz="2400" b="1" dirty="0">
                <a:latin typeface="+mj-lt"/>
                <a:hlinkClick r:id="rId2" tooltip="Observer pattern"/>
              </a:rPr>
              <a:t>Observer pattern</a:t>
            </a:r>
            <a:r>
              <a:rPr lang="en-US" sz="2400" dirty="0">
                <a:latin typeface="+mj-lt"/>
              </a:rPr>
              <a:t>, the </a:t>
            </a:r>
            <a:r>
              <a:rPr lang="en-US" sz="2400" b="1" dirty="0">
                <a:latin typeface="+mj-lt"/>
                <a:hlinkClick r:id="rId3" tooltip="Iterator pattern"/>
              </a:rPr>
              <a:t>Iterator pattern</a:t>
            </a:r>
            <a:r>
              <a:rPr lang="en-US" sz="2400" dirty="0">
                <a:latin typeface="+mj-lt"/>
              </a:rPr>
              <a:t>, and </a:t>
            </a:r>
            <a:r>
              <a:rPr lang="en-US" sz="2400" b="1" u="sng" dirty="0">
                <a:latin typeface="+mj-lt"/>
                <a:hlinkClick r:id="rId4"/>
              </a:rPr>
              <a:t>functional </a:t>
            </a:r>
            <a:r>
              <a:rPr lang="en-US" sz="2400" b="1" u="sng" dirty="0" smtClean="0">
                <a:latin typeface="+mj-lt"/>
                <a:hlinkClick r:id="rId4"/>
              </a:rPr>
              <a:t>programming</a:t>
            </a:r>
            <a:endParaRPr lang="en-US" sz="2400" b="1" u="sng" dirty="0" smtClean="0">
              <a:latin typeface="+mj-lt"/>
            </a:endParaRPr>
          </a:p>
          <a:p>
            <a:endParaRPr lang="en-US" sz="2400" b="1" u="sng" dirty="0">
              <a:latin typeface="+mj-lt"/>
            </a:endParaRPr>
          </a:p>
          <a:p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en.wikipedia.org/wiki/Reactive_programming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694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accent1"/>
                </a:solidFill>
              </a:rPr>
              <a:t>Reactive?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lvl="1"/>
            <a:r>
              <a:rPr lang="en-US" dirty="0">
                <a:latin typeface="+mj-lt"/>
              </a:rPr>
              <a:t>Reactive-functional programming is solving is concurrency and </a:t>
            </a:r>
            <a:r>
              <a:rPr lang="en-US" dirty="0" smtClean="0">
                <a:latin typeface="+mj-lt"/>
              </a:rPr>
              <a:t>parallelism. It is </a:t>
            </a:r>
            <a:r>
              <a:rPr lang="en-US" dirty="0">
                <a:latin typeface="+mj-lt"/>
              </a:rPr>
              <a:t>solving callback </a:t>
            </a:r>
            <a:r>
              <a:rPr lang="en-US" dirty="0" smtClean="0">
                <a:latin typeface="+mj-lt"/>
              </a:rPr>
              <a:t>hell.</a:t>
            </a:r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Reactive programming such as that implemented by RxJava is influenced by functional </a:t>
            </a:r>
            <a:r>
              <a:rPr lang="en-US" dirty="0" smtClean="0">
                <a:latin typeface="+mj-lt"/>
              </a:rPr>
              <a:t>programming.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994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RxJava/</a:t>
            </a:r>
            <a:r>
              <a:rPr lang="en-US" dirty="0" err="1" smtClean="0">
                <a:solidFill>
                  <a:srgbClr val="00B0F0"/>
                </a:solidFill>
              </a:rPr>
              <a:t>RxSwift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 library for composing asynchronous and event-based programs.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>
                <a:latin typeface="+mj-lt"/>
              </a:rPr>
              <a:t>B</a:t>
            </a:r>
            <a:r>
              <a:rPr lang="en-US" dirty="0" smtClean="0">
                <a:latin typeface="+mj-lt"/>
              </a:rPr>
              <a:t>egins with the observer pattern of producer/consumer callbacks and extends it with operators.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llow composing, transforming, scheduling, throttling, error handling, and lifecycle management.</a:t>
            </a:r>
          </a:p>
          <a:p>
            <a:pPr lvl="1"/>
            <a:endParaRPr lang="en-US" dirty="0" smtClean="0">
              <a:latin typeface="+mj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0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Subscriber/Observer Interfaces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Subscriber Interface, </a:t>
            </a:r>
            <a:r>
              <a:rPr lang="en-US" dirty="0" err="1" smtClean="0">
                <a:latin typeface="+mj-lt"/>
              </a:rPr>
              <a:t>onNext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onCompleted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onError</a:t>
            </a: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Lazy versus Eager</a:t>
            </a:r>
          </a:p>
          <a:p>
            <a:pPr lvl="1"/>
            <a:r>
              <a:rPr lang="en-US" dirty="0">
                <a:latin typeface="+mj-lt"/>
              </a:rPr>
              <a:t>L</a:t>
            </a:r>
            <a:r>
              <a:rPr lang="en-US" dirty="0" smtClean="0">
                <a:latin typeface="+mj-lt"/>
              </a:rPr>
              <a:t>azy, meaning it does nothing until it is subscribed to.</a:t>
            </a:r>
          </a:p>
          <a:p>
            <a:pPr lvl="1"/>
            <a:r>
              <a:rPr lang="en-US" dirty="0" err="1" smtClean="0">
                <a:latin typeface="+mj-lt"/>
              </a:rPr>
              <a:t>Lazyiness</a:t>
            </a:r>
            <a:r>
              <a:rPr lang="en-US" dirty="0" smtClean="0">
                <a:latin typeface="+mj-lt"/>
              </a:rPr>
              <a:t> allows composing Observables together without data loss due to race conditions</a:t>
            </a:r>
          </a:p>
          <a:p>
            <a:pPr lvl="1"/>
            <a:r>
              <a:rPr lang="en-US" dirty="0" smtClean="0">
                <a:latin typeface="+mj-lt"/>
              </a:rPr>
              <a:t>Observable is lazy and will not start until subscribed to so that all composition can be done before data starts flowing.</a:t>
            </a:r>
          </a:p>
          <a:p>
            <a:pPr lvl="1"/>
            <a:r>
              <a:rPr lang="en-US" dirty="0" smtClean="0">
                <a:latin typeface="+mj-lt"/>
              </a:rPr>
              <a:t>Subscription, not construction starts work</a:t>
            </a:r>
          </a:p>
          <a:p>
            <a:pPr lvl="1"/>
            <a:endParaRPr lang="en-US" dirty="0" smtClean="0">
              <a:latin typeface="+mj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3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Operators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 smtClean="0"/>
              <a:t>Map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 smtClean="0"/>
              <a:t>DoOnNext</a:t>
            </a:r>
            <a:r>
              <a:rPr lang="en-US" sz="2400" dirty="0" smtClean="0"/>
              <a:t>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 smtClean="0"/>
              <a:t>FlatMap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Retry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105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1316</TotalTime>
  <Words>371</Words>
  <Application>Microsoft Macintosh PowerPoint</Application>
  <PresentationFormat>Widescreen</PresentationFormat>
  <Paragraphs>76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Mangal</vt:lpstr>
      <vt:lpstr>Arial</vt:lpstr>
      <vt:lpstr>Office Theme</vt:lpstr>
      <vt:lpstr>ReactiveX using RxJava</vt:lpstr>
      <vt:lpstr>Topics</vt:lpstr>
      <vt:lpstr>Revisit Publisher/Subscriber</vt:lpstr>
      <vt:lpstr>Revisit Publisher/Subscriber</vt:lpstr>
      <vt:lpstr>Reactive?</vt:lpstr>
      <vt:lpstr>Reactive?</vt:lpstr>
      <vt:lpstr>RxJava/RxSwift</vt:lpstr>
      <vt:lpstr>Subscriber/Observer Interfaces</vt:lpstr>
      <vt:lpstr>Operators</vt:lpstr>
      <vt:lpstr>Concurrency &amp; Schedulers</vt:lpstr>
      <vt:lpstr>Concurrency &amp; Schedulers</vt:lpstr>
      <vt:lpstr>Composability</vt:lpstr>
      <vt:lpstr>Subjects</vt:lpstr>
      <vt:lpstr>Thanks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RxJava</dc:title>
  <dc:creator>Chandan Thakur</dc:creator>
  <cp:lastModifiedBy>Chandan Thakur</cp:lastModifiedBy>
  <cp:revision>77</cp:revision>
  <dcterms:created xsi:type="dcterms:W3CDTF">2018-07-17T15:05:38Z</dcterms:created>
  <dcterms:modified xsi:type="dcterms:W3CDTF">2019-01-08T03:46:58Z</dcterms:modified>
</cp:coreProperties>
</file>