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0" r:id="rId9"/>
    <p:sldId id="261" r:id="rId10"/>
    <p:sldId id="269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9"/>
    <p:restoredTop sz="94613"/>
  </p:normalViewPr>
  <p:slideViewPr>
    <p:cSldViewPr snapToGrid="0" snapToObjects="1">
      <p:cViewPr varScale="1">
        <p:scale>
          <a:sx n="142" d="100"/>
          <a:sy n="142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BC55-3C33-0743-8B4B-97B8055ECDE4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DF4D-409F-EF4E-B8FA-150A8A71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_pattern" TargetMode="External"/><Relationship Id="rId4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bserver_patter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36310"/>
          </a:xfrm>
        </p:spPr>
        <p:txBody>
          <a:bodyPr/>
          <a:lstStyle/>
          <a:p>
            <a:r>
              <a:rPr lang="en-US" dirty="0" smtClean="0"/>
              <a:t>ReactiveX using RxJava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67" y="1122363"/>
            <a:ext cx="4222187" cy="4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Sync/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understand how RxJava enables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RxJava never adds concurrency unless it is asked to do so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Rx </a:t>
            </a:r>
            <a:r>
              <a:rPr lang="en-US" dirty="0" smtClean="0">
                <a:latin typeface="+mj-lt"/>
              </a:rPr>
              <a:t>contract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 are ensured to be called concurrently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SubscribeOn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ObserveOn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3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multiple places, not just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. If the data source is already </a:t>
            </a:r>
            <a:r>
              <a:rPr lang="en-US" dirty="0" err="1">
                <a:latin typeface="+mj-lt"/>
              </a:rPr>
              <a:t>async</a:t>
            </a:r>
            <a:r>
              <a:rPr lang="en-US" dirty="0">
                <a:latin typeface="+mj-lt"/>
              </a:rPr>
              <a:t> because it is on an event loop, RxJava should not add more scheduling overhead or force a particular scheduling implementation.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, event loops, actors, and so on. It can be added, or it can originate from the data source. RxJava is agnostic with respect to where the asynchrony </a:t>
            </a:r>
            <a:r>
              <a:rPr lang="en-US" dirty="0" smtClean="0">
                <a:latin typeface="+mj-lt"/>
              </a:rPr>
              <a:t>originates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6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Composability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FlatMap</a:t>
            </a:r>
          </a:p>
          <a:p>
            <a:endParaRPr lang="en-US" sz="2400"/>
          </a:p>
          <a:p>
            <a:r>
              <a:rPr lang="en-US" sz="2400"/>
              <a:t>Merge</a:t>
            </a:r>
          </a:p>
          <a:p>
            <a:endParaRPr lang="en-US" sz="2400"/>
          </a:p>
          <a:p>
            <a:r>
              <a:rPr lang="en-US" sz="240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29620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Subjects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Publish Subject</a:t>
            </a:r>
          </a:p>
          <a:p>
            <a:endParaRPr lang="en-US" sz="2400"/>
          </a:p>
          <a:p>
            <a:r>
              <a:rPr lang="en-US" sz="2400"/>
              <a:t>Behavior Subject</a:t>
            </a:r>
          </a:p>
        </p:txBody>
      </p:sp>
    </p:spTree>
    <p:extLst>
      <p:ext uri="{BB962C8B-B14F-4D97-AF65-F5344CB8AC3E}">
        <p14:creationId xmlns:p14="http://schemas.microsoft.com/office/powerpoint/2010/main" val="22136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Revisit Publisher/Subscriber</a:t>
            </a:r>
          </a:p>
          <a:p>
            <a:r>
              <a:rPr lang="en-US" sz="2400" dirty="0"/>
              <a:t>Subscriber/Observer Interfaces</a:t>
            </a:r>
          </a:p>
          <a:p>
            <a:r>
              <a:rPr lang="en-US" sz="2400" dirty="0" smtClean="0"/>
              <a:t>Asynchronous/Concurrency</a:t>
            </a:r>
            <a:endParaRPr lang="en-US" sz="2400" dirty="0"/>
          </a:p>
          <a:p>
            <a:r>
              <a:rPr lang="en-US" sz="2400" dirty="0"/>
              <a:t>Operators</a:t>
            </a:r>
          </a:p>
          <a:p>
            <a:r>
              <a:rPr lang="en-US" sz="2400" dirty="0" smtClean="0"/>
              <a:t>Flow </a:t>
            </a:r>
            <a:r>
              <a:rPr lang="en-US" sz="2400" dirty="0"/>
              <a:t>Control</a:t>
            </a:r>
          </a:p>
          <a:p>
            <a:r>
              <a:rPr lang="en-US" sz="2400" dirty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5586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7" y="1770736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Revisit Publisher/Subscriber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" b="2470"/>
          <a:stretch/>
        </p:blipFill>
        <p:spPr>
          <a:xfrm>
            <a:off x="4038600" y="1766556"/>
            <a:ext cx="7188199" cy="2751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12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Revisit Publisher/Subscriber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Publisher is publishing events.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Subscriber(one </a:t>
            </a:r>
            <a:r>
              <a:rPr lang="en-US" dirty="0" smtClean="0">
                <a:latin typeface="+mj-lt"/>
              </a:rPr>
              <a:t>to many) listening to events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Complexities</a:t>
            </a:r>
          </a:p>
          <a:p>
            <a:pPr lvl="1"/>
            <a:r>
              <a:rPr lang="en-US" dirty="0" smtClean="0">
                <a:latin typeface="+mj-lt"/>
              </a:rPr>
              <a:t>Chain publishers, pipe one stream into other.</a:t>
            </a:r>
          </a:p>
          <a:p>
            <a:pPr lvl="1"/>
            <a:r>
              <a:rPr lang="en-US" dirty="0" smtClean="0">
                <a:latin typeface="+mj-lt"/>
              </a:rPr>
              <a:t>Compose multiple publishers. Combine multiple streams.</a:t>
            </a:r>
          </a:p>
          <a:p>
            <a:pPr lvl="1"/>
            <a:r>
              <a:rPr lang="en-US" dirty="0" smtClean="0">
                <a:latin typeface="+mj-lt"/>
              </a:rPr>
              <a:t>Concurrent </a:t>
            </a:r>
            <a:r>
              <a:rPr lang="en-US" dirty="0" smtClean="0">
                <a:latin typeface="+mj-lt"/>
              </a:rPr>
              <a:t>execution on callbacks.</a:t>
            </a:r>
          </a:p>
          <a:p>
            <a:pPr lvl="1"/>
            <a:r>
              <a:rPr lang="en-US" dirty="0" smtClean="0">
                <a:latin typeface="+mj-lt"/>
              </a:rPr>
              <a:t>Unsubscribe, cleanup, error handling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Execute on desired threads.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Reactive?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an API for asynchronous programming with observable streams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 combination of the best ideas from the </a:t>
            </a:r>
            <a:r>
              <a:rPr lang="en-US" sz="2400" b="1" dirty="0">
                <a:latin typeface="+mj-lt"/>
                <a:hlinkClick r:id="rId2" tooltip="Observer pattern"/>
              </a:rPr>
              <a:t>Observer pattern</a:t>
            </a:r>
            <a:r>
              <a:rPr lang="en-US" sz="2400" dirty="0">
                <a:latin typeface="+mj-lt"/>
              </a:rPr>
              <a:t>, the </a:t>
            </a:r>
            <a:r>
              <a:rPr lang="en-US" sz="2400" b="1" dirty="0">
                <a:latin typeface="+mj-lt"/>
                <a:hlinkClick r:id="rId3" tooltip="Iterator pattern"/>
              </a:rPr>
              <a:t>Iterator pattern</a:t>
            </a:r>
            <a:r>
              <a:rPr lang="en-US" sz="2400" dirty="0">
                <a:latin typeface="+mj-lt"/>
              </a:rPr>
              <a:t>, and </a:t>
            </a:r>
            <a:r>
              <a:rPr lang="en-US" sz="2400" b="1" u="sng" dirty="0">
                <a:latin typeface="+mj-lt"/>
                <a:hlinkClick r:id="rId4"/>
              </a:rPr>
              <a:t>functional </a:t>
            </a:r>
            <a:r>
              <a:rPr lang="en-US" sz="2400" b="1" u="sng" dirty="0" smtClean="0">
                <a:latin typeface="+mj-lt"/>
                <a:hlinkClick r:id="rId4"/>
              </a:rPr>
              <a:t>programming</a:t>
            </a:r>
            <a:endParaRPr lang="en-US" sz="2400" b="1" u="sng" dirty="0" smtClean="0">
              <a:latin typeface="+mj-lt"/>
            </a:endParaRPr>
          </a:p>
          <a:p>
            <a:endParaRPr lang="en-US" sz="2400" b="1" u="sng" dirty="0">
              <a:latin typeface="+mj-lt"/>
            </a:endParaRP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en.wikipedia.org/wiki/Reactive_programming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9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Reactive?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latin typeface="+mj-lt"/>
              </a:rPr>
              <a:t>Reactive-functional programming is solving is concurrency and </a:t>
            </a:r>
            <a:r>
              <a:rPr lang="en-US" dirty="0" smtClean="0">
                <a:latin typeface="+mj-lt"/>
              </a:rPr>
              <a:t>parallelism. It is </a:t>
            </a:r>
            <a:r>
              <a:rPr lang="en-US" dirty="0">
                <a:latin typeface="+mj-lt"/>
              </a:rPr>
              <a:t>solving callback </a:t>
            </a:r>
            <a:r>
              <a:rPr lang="en-US" dirty="0" smtClean="0">
                <a:latin typeface="+mj-lt"/>
              </a:rPr>
              <a:t>hell.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Reactive programming such as that implemented by RxJava is influenced by functional </a:t>
            </a:r>
            <a:r>
              <a:rPr lang="en-US" dirty="0" smtClean="0">
                <a:latin typeface="+mj-lt"/>
              </a:rPr>
              <a:t>programming.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9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RxJava/</a:t>
            </a:r>
            <a:r>
              <a:rPr lang="en-US" dirty="0" err="1" smtClean="0">
                <a:solidFill>
                  <a:srgbClr val="00B0F0"/>
                </a:solidFill>
              </a:rPr>
              <a:t>RxSwift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library for composing asynchronous and event-based programs.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egins with the observer pattern of producer/consumer callbacks and extends it with operators.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llow composing, transforming, scheduling, throttling, error handling, and lifecycle management.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Subscriber/Observer Interfaces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Subscriber Interface,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Lazy versus Eager</a:t>
            </a:r>
          </a:p>
          <a:p>
            <a:pPr lvl="1"/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azy, meaning it does nothing until it is subscribed to.</a:t>
            </a:r>
          </a:p>
          <a:p>
            <a:pPr lvl="1"/>
            <a:r>
              <a:rPr lang="en-US" dirty="0" err="1" smtClean="0">
                <a:latin typeface="+mj-lt"/>
              </a:rPr>
              <a:t>Lazyiness</a:t>
            </a:r>
            <a:r>
              <a:rPr lang="en-US" dirty="0" smtClean="0">
                <a:latin typeface="+mj-lt"/>
              </a:rPr>
              <a:t> allows composing Observables together without data loss due to race conditions</a:t>
            </a:r>
          </a:p>
          <a:p>
            <a:pPr lvl="1"/>
            <a:r>
              <a:rPr lang="en-US" dirty="0" smtClean="0">
                <a:latin typeface="+mj-lt"/>
              </a:rPr>
              <a:t>Observable is lazy and will not start until subscribed to so that all composition can be done before data starts flowing.</a:t>
            </a:r>
          </a:p>
          <a:p>
            <a:pPr lvl="1"/>
            <a:r>
              <a:rPr lang="en-US" dirty="0" smtClean="0">
                <a:latin typeface="+mj-lt"/>
              </a:rPr>
              <a:t>Subscription, not construction starts work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Map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DoOnNext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FlatMap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5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360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ReactiveX using RxJava</vt:lpstr>
      <vt:lpstr>Topics</vt:lpstr>
      <vt:lpstr>Revisit Publisher/Subscriber</vt:lpstr>
      <vt:lpstr>Revisit Publisher/Subscriber</vt:lpstr>
      <vt:lpstr>Reactive?</vt:lpstr>
      <vt:lpstr>Reactive?</vt:lpstr>
      <vt:lpstr>RxJava/RxSwift</vt:lpstr>
      <vt:lpstr>Subscriber/Observer Interfaces</vt:lpstr>
      <vt:lpstr>Operators</vt:lpstr>
      <vt:lpstr>Concurrency &amp; Schedulers</vt:lpstr>
      <vt:lpstr>Concurrency &amp; Schedulers</vt:lpstr>
      <vt:lpstr>Composability</vt:lpstr>
      <vt:lpstr>Subjects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RxJava</dc:title>
  <dc:creator>Chandan Thakur</dc:creator>
  <cp:lastModifiedBy>Chandan Thakur</cp:lastModifiedBy>
  <cp:revision>71</cp:revision>
  <dcterms:created xsi:type="dcterms:W3CDTF">2018-07-17T15:05:38Z</dcterms:created>
  <dcterms:modified xsi:type="dcterms:W3CDTF">2019-01-07T10:03:19Z</dcterms:modified>
</cp:coreProperties>
</file>