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9"/>
  </p:normalViewPr>
  <p:slideViewPr>
    <p:cSldViewPr>
      <p:cViewPr varScale="1">
        <p:scale>
          <a:sx n="95" d="100"/>
          <a:sy n="95" d="100"/>
        </p:scale>
        <p:origin x="1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F6E22D-C22E-42EE-A8A6-BD2B53E5D6D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E35FA03-20C2-4CB5-97EF-DCED1BA7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gmadevs/atp-matches-datas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Tennis Grand Slam Analysis (Men’s)</a:t>
            </a:r>
          </a:p>
          <a:p>
            <a:r>
              <a:rPr lang="en-US" dirty="0" smtClean="0"/>
              <a:t>-Chandan Singh Troughia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3362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Predict the player profile most suited for winning tennis grand slams.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out different factors responsible for a players success and relation between them.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Why?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Tennis is an amazingly popular sport all round the world. Sometimes despite of all the hard work that players put themselves through is not enough to win. I want to figure out those other factors which play a small but vital role in the success of a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publically available on </a:t>
            </a:r>
            <a:r>
              <a:rPr lang="en-US" dirty="0" err="1" smtClean="0"/>
              <a:t>Kaggle</a:t>
            </a:r>
            <a:r>
              <a:rPr lang="en-US" dirty="0" smtClean="0"/>
              <a:t>.[1]</a:t>
            </a:r>
          </a:p>
          <a:p>
            <a:r>
              <a:rPr lang="en-US" dirty="0" smtClean="0"/>
              <a:t>Thousands of entries of matches player over the past 17 years (2000 - 2017).</a:t>
            </a:r>
            <a:endParaRPr lang="en-US" dirty="0"/>
          </a:p>
          <a:p>
            <a:r>
              <a:rPr lang="en-US" dirty="0" smtClean="0"/>
              <a:t>Mix of Numerical, Decimal &amp; Character data.</a:t>
            </a:r>
          </a:p>
          <a:p>
            <a:r>
              <a:rPr lang="en-US" dirty="0" smtClean="0"/>
              <a:t>The Data contains all the Men’s single match by match data from last 17 years. </a:t>
            </a:r>
          </a:p>
          <a:p>
            <a:r>
              <a:rPr lang="en-US" dirty="0" smtClean="0"/>
              <a:t>I will focus on only the grand slam data:</a:t>
            </a:r>
          </a:p>
          <a:p>
            <a:pPr lvl="1"/>
            <a:r>
              <a:rPr lang="en-US" dirty="0" smtClean="0"/>
              <a:t>Australian Open</a:t>
            </a:r>
          </a:p>
          <a:p>
            <a:pPr lvl="1"/>
            <a:r>
              <a:rPr lang="en-US" dirty="0" smtClean="0"/>
              <a:t>Wimbledon</a:t>
            </a:r>
          </a:p>
          <a:p>
            <a:pPr lvl="1"/>
            <a:r>
              <a:rPr lang="en-US" dirty="0" smtClean="0"/>
              <a:t>US Open</a:t>
            </a:r>
          </a:p>
          <a:p>
            <a:pPr lvl="1"/>
            <a:r>
              <a:rPr lang="en-US" smtClean="0"/>
              <a:t>French Open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 – Exploratory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out which features are best correlated.</a:t>
            </a:r>
          </a:p>
          <a:p>
            <a:r>
              <a:rPr lang="en-US" dirty="0"/>
              <a:t>E</a:t>
            </a:r>
            <a:r>
              <a:rPr lang="en-US" dirty="0" smtClean="0"/>
              <a:t>xplore some dimension reduction techniques to see if it assists analysis in any way.</a:t>
            </a:r>
          </a:p>
          <a:p>
            <a:r>
              <a:rPr lang="en-US" dirty="0" smtClean="0"/>
              <a:t>Not considering removing the data points as I don’t have a clear idea what features are at this point.</a:t>
            </a:r>
          </a:p>
          <a:p>
            <a:r>
              <a:rPr lang="en-US" dirty="0" smtClean="0"/>
              <a:t>Making assumptions at this time will be unwise. I will wait till more information is available during the exploratory analysis.</a:t>
            </a:r>
          </a:p>
        </p:txBody>
      </p:sp>
    </p:spTree>
    <p:extLst>
      <p:ext uri="{BB962C8B-B14F-4D97-AF65-F5344CB8AC3E}">
        <p14:creationId xmlns:p14="http://schemas.microsoft.com/office/powerpoint/2010/main" val="172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 – Data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nature of the problem, there are a few options</a:t>
            </a:r>
          </a:p>
          <a:p>
            <a:pPr lvl="1"/>
            <a:r>
              <a:rPr lang="en-US" dirty="0" smtClean="0"/>
              <a:t>Naïve Bayesian/Bayesian Classifier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Multivariate Regression</a:t>
            </a:r>
          </a:p>
          <a:p>
            <a:r>
              <a:rPr lang="en-US" dirty="0" smtClean="0"/>
              <a:t>Good Outcome?</a:t>
            </a:r>
          </a:p>
          <a:p>
            <a:pPr lvl="1"/>
            <a:r>
              <a:rPr lang="en-US" dirty="0" smtClean="0"/>
              <a:t>Model that provides us best results keeping correlations of different factors in focus.</a:t>
            </a:r>
          </a:p>
          <a:p>
            <a:pPr lvl="1"/>
            <a:r>
              <a:rPr lang="en-US" dirty="0" smtClean="0"/>
              <a:t>Better prediction of the player’s profile.</a:t>
            </a:r>
          </a:p>
        </p:txBody>
      </p:sp>
    </p:spTree>
    <p:extLst>
      <p:ext uri="{BB962C8B-B14F-4D97-AF65-F5344CB8AC3E}">
        <p14:creationId xmlns:p14="http://schemas.microsoft.com/office/powerpoint/2010/main" val="12411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www.kaggle.com/gmadevs/atp-matches-dataset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1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9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260</TotalTime>
  <Words>298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Data Analytics Project Proposal</vt:lpstr>
      <vt:lpstr>Problem Area</vt:lpstr>
      <vt:lpstr>The Data</vt:lpstr>
      <vt:lpstr>Plan of Action – Exploratory Analysis</vt:lpstr>
      <vt:lpstr>Plan of Action – Data Models</vt:lpstr>
      <vt:lpstr>References</vt:lpstr>
      <vt:lpstr>     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 Deb</dc:creator>
  <cp:lastModifiedBy>Chandan Troughia</cp:lastModifiedBy>
  <cp:revision>20</cp:revision>
  <dcterms:created xsi:type="dcterms:W3CDTF">2016-03-22T07:31:54Z</dcterms:created>
  <dcterms:modified xsi:type="dcterms:W3CDTF">2017-03-10T16:51:06Z</dcterms:modified>
</cp:coreProperties>
</file>