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7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79.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6.xml" ContentType="application/vnd.openxmlformats-officedocument.presentationml.notesSlide+xml"/>
  <Override PartName="/ppt/notesSlides/notesSlide80.xml" ContentType="application/vnd.openxmlformats-officedocument.presentationml.notesSlide+xml"/>
  <Override PartName="/ppt/notesSlides/notesSlide56.xml" ContentType="application/vnd.openxmlformats-officedocument.presentationml.notesSlide+xml"/>
  <Override PartName="/ppt/notesSlides/notesSlide78.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65.xml" ContentType="application/vnd.openxmlformats-officedocument.presentationml.notesSlide+xml"/>
  <Override PartName="/ppt/notesSlides/notesSlide20.xml" ContentType="application/vnd.openxmlformats-officedocument.presentationml.notesSlide+xml"/>
  <Override PartName="/ppt/notesSlides/notesSlide62.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52.xml" ContentType="application/vnd.openxmlformats-officedocument.presentationml.notesSlide+xml"/>
  <Override PartName="/ppt/notesSlides/notesSlide75.xml" ContentType="application/vnd.openxmlformats-officedocument.presentationml.notesSlid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45.xml" ContentType="application/vnd.openxmlformats-officedocument.presentationml.notesSlide+xml"/>
  <Override PartName="/ppt/notesSlides/notesSlide66.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0.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7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8.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4.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75.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65.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6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60.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6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76.xml" ContentType="application/vnd.openxmlformats-officedocument.presentationml.slide+xml"/>
  <Override PartName="/ppt/slides/slide59.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6858000" cx="9144000"/>
  <p:notesSz cy="9283700" cx="7037375"/>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66.xml" Type="http://schemas.openxmlformats.org/officeDocument/2006/relationships/slide" Id="rId71"/><Relationship Target="slides/slide29.xml" Type="http://schemas.openxmlformats.org/officeDocument/2006/relationships/slide" Id="rId34"/><Relationship Target="slides/slide65.xml" Type="http://schemas.openxmlformats.org/officeDocument/2006/relationships/slide" Id="rId70"/><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4.xml" Type="http://schemas.openxmlformats.org/officeDocument/2006/relationships/slide" Id="rId79"/><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1.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75.xml" Type="http://schemas.openxmlformats.org/officeDocument/2006/relationships/slide" Id="rId80"/><Relationship Target="slides/slide38.xml" Type="http://schemas.openxmlformats.org/officeDocument/2006/relationships/slide" Id="rId43"/><Relationship Target="slides/slide39.xml" Type="http://schemas.openxmlformats.org/officeDocument/2006/relationships/slide" Id="rId44"/><Relationship Target="slides/slide77.xml" Type="http://schemas.openxmlformats.org/officeDocument/2006/relationships/slide" Id="rId82"/><Relationship Target="slides/slide40.xml" Type="http://schemas.openxmlformats.org/officeDocument/2006/relationships/slide" Id="rId45"/><Relationship Target="slides/slide76.xml" Type="http://schemas.openxmlformats.org/officeDocument/2006/relationships/slide" Id="rId81"/><Relationship Target="slides/slide41.xml" Type="http://schemas.openxmlformats.org/officeDocument/2006/relationships/slide" Id="rId46"/><Relationship Target="slides/slide79.xml" Type="http://schemas.openxmlformats.org/officeDocument/2006/relationships/slide" Id="rId84"/><Relationship Target="slides/slide78.xml" Type="http://schemas.openxmlformats.org/officeDocument/2006/relationships/slide" Id="rId83"/><Relationship Target="slides/slide4.xml" Type="http://schemas.openxmlformats.org/officeDocument/2006/relationships/slide" Id="rId9"/><Relationship Target="slides/slide80.xml" Type="http://schemas.openxmlformats.org/officeDocument/2006/relationships/slide" Id="rId85"/><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64.xml" Type="http://schemas.openxmlformats.org/officeDocument/2006/relationships/slide" Id="rId69"/><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txBox="1"/>
          <p:nvPr>
            <p:ph idx="1" type="body"/>
          </p:nvPr>
        </p:nvSpPr>
        <p:spPr>
          <a:xfrm>
            <a:off y="4408487" x="936625"/>
            <a:ext cy="4179886" cx="516254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miter/>
            <a:headEnd w="med" len="med" type="none"/>
            <a:tailEnd w="med" len="med" type="none"/>
          </a:ln>
        </p:spPr>
      </p:sp>
      <p:sp>
        <p:nvSpPr>
          <p:cNvPr id="4" name="Shape 4"/>
          <p:cNvSpPr txBox="1"/>
          <p:nvPr/>
        </p:nvSpPr>
        <p:spPr>
          <a:xfrm>
            <a:off y="8882061" x="6557961"/>
            <a:ext cy="301624" cx="406399"/>
          </a:xfrm>
          <a:prstGeom prst="rect">
            <a:avLst/>
          </a:prstGeom>
          <a:noFill/>
          <a:ln>
            <a:noFill/>
          </a:ln>
        </p:spPr>
        <p:txBody>
          <a:bodyPr bIns="45275" rIns="92175" lIns="92175" tIns="45275" anchor="ctr" anchorCtr="0">
            <a:noAutofit/>
          </a:bodyPr>
          <a:lstStyle/>
          <a:p>
            <a:pPr algn="r" rtl="0" lvl="0" marR="0" indent="0" marL="0">
              <a:lnSpc>
                <a:spcPct val="100000"/>
              </a:lnSpc>
              <a:spcBef>
                <a:spcPts val="0"/>
              </a:spcBef>
              <a:spcAft>
                <a:spcPts val="0"/>
              </a:spcAft>
              <a:buClr>
                <a:srgbClr val="000000"/>
              </a:buClr>
              <a:buSzPct val="25000"/>
              <a:buFont typeface="Arial"/>
              <a:buNone/>
            </a:pPr>
            <a:r>
              <a:rPr lang="en-US"/>
              <a:t> </a:t>
            </a:r>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71" name="Shape 7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96912" x="1196975"/>
            <a:ext cy="3481387" cx="4641849"/>
          </a:xfrm>
          <a:custGeom>
            <a:pathLst>
              <a:path w="120000" extrusionOk="0" h="120000">
                <a:moveTo>
                  <a:pt y="0" x="0"/>
                </a:moveTo>
                <a:lnTo>
                  <a:pt y="0" x="120000"/>
                </a:lnTo>
                <a:lnTo>
                  <a:pt y="120000" x="120000"/>
                </a:lnTo>
                <a:lnTo>
                  <a:pt y="120000" x="0"/>
                </a:lnTo>
                <a:close/>
              </a:path>
            </a:pathLst>
          </a:custGeom>
          <a:solidFill>
            <a:srgbClr val="FFFFFF"/>
          </a:solidFill>
          <a:ln>
            <a:noFill/>
          </a:ln>
        </p:spPr>
      </p:sp>
      <p:sp>
        <p:nvSpPr>
          <p:cNvPr id="144" name="Shape 144"/>
          <p:cNvSpPr txBox="1"/>
          <p:nvPr>
            <p:ph idx="1" type="body"/>
          </p:nvPr>
        </p:nvSpPr>
        <p:spPr>
          <a:xfrm>
            <a:off y="4641850" x="938212"/>
            <a:ext cy="3944936" cx="5160962"/>
          </a:xfrm>
          <a:prstGeom prst="rect">
            <a:avLst/>
          </a:prstGeom>
          <a:solidFill>
            <a:srgbClr val="FFFFFF"/>
          </a:solidFill>
          <a:ln w="9525" cap="flat">
            <a:solidFill>
              <a:srgbClr val="000000"/>
            </a:solidFill>
            <a:prstDash val="solid"/>
            <a:miter/>
            <a:headEnd w="med" len="med" type="none"/>
            <a:tailEnd w="med" len="med" type="none"/>
          </a:ln>
        </p:spPr>
        <p:txBody>
          <a:bodyPr bIns="46625" rIns="93250" lIns="93250" tIns="46625" anchor="t" anchorCtr="0">
            <a:noAutofit/>
          </a:bodyPr>
          <a:lstStyle/>
          <a:p>
            <a:pPr algn="l" rtl="0" lvl="0" marR="0" indent="0" marL="0">
              <a:spcBef>
                <a:spcPts val="0"/>
              </a:spcBef>
              <a:buSzPct val="25000"/>
              <a:buNone/>
            </a:pPr>
            <a:r>
              <a:rPr strike="noStrike" u="none" b="0" cap="none" baseline="0" sz="1800" lang="en-US" i="0"/>
              <a:t> Stephen Tweedie claims “All kernel code executes in a process context (except during startup)”. He also says that it is possible for an interrupt to occur during a context switch. </a:t>
            </a:r>
          </a:p>
          <a:p>
            <a:pPr algn="l" rtl="0" lvl="0" marR="0" indent="0" marL="0">
              <a:spcBef>
                <a:spcPts val="0"/>
              </a:spcBef>
              <a:buSzPct val="25000"/>
              <a:buNone/>
            </a:pPr>
            <a:r>
              <a:rPr strike="noStrike" u="none" b="0" cap="none" baseline="0" sz="1800" lang="en-US" i="0"/>
              <a:t> So it is uncommon for there to be no user process mapped. The real problem is not knowing what process is mapped. Kernel mode, system context activities occurs asynchronously and may be entirely unrelated to the current process.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186" name="Shape 186"/>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0" name="Shape 190"/>
        <p:cNvGrpSpPr/>
        <p:nvPr/>
      </p:nvGrpSpPr>
      <p:grpSpPr>
        <a:xfrm>
          <a:off y="0" x="0"/>
          <a:ext cy="0" cx="0"/>
          <a:chOff y="0" x="0"/>
          <a:chExt cy="0" cx="0"/>
        </a:xfrm>
      </p:grpSpPr>
      <p:sp>
        <p:nvSpPr>
          <p:cNvPr id="191" name="Shape 191"/>
          <p:cNvSpPr/>
          <p:nvPr>
            <p:ph idx="2" type="sldImg"/>
          </p:nvPr>
        </p:nvSpPr>
        <p:spPr>
          <a:xfrm>
            <a:off y="696912" x="1196975"/>
            <a:ext cy="3481387" cx="4641849"/>
          </a:xfrm>
          <a:custGeom>
            <a:pathLst>
              <a:path w="120000" extrusionOk="0" h="120000">
                <a:moveTo>
                  <a:pt y="0" x="0"/>
                </a:moveTo>
                <a:lnTo>
                  <a:pt y="0" x="120000"/>
                </a:lnTo>
                <a:lnTo>
                  <a:pt y="120000" x="120000"/>
                </a:lnTo>
                <a:lnTo>
                  <a:pt y="120000" x="0"/>
                </a:lnTo>
                <a:close/>
              </a:path>
            </a:pathLst>
          </a:custGeom>
          <a:solidFill>
            <a:srgbClr val="FFFFFF"/>
          </a:solidFill>
          <a:ln>
            <a:noFill/>
          </a:ln>
        </p:spPr>
      </p:sp>
      <p:sp>
        <p:nvSpPr>
          <p:cNvPr id="192" name="Shape 192"/>
          <p:cNvSpPr txBox="1"/>
          <p:nvPr>
            <p:ph idx="1" type="body"/>
          </p:nvPr>
        </p:nvSpPr>
        <p:spPr>
          <a:xfrm>
            <a:off y="4641850" x="469900"/>
            <a:ext cy="3944936" cx="2970211"/>
          </a:xfrm>
          <a:prstGeom prst="rect">
            <a:avLst/>
          </a:prstGeom>
          <a:solidFill>
            <a:srgbClr val="FFFFFF"/>
          </a:solidFill>
          <a:ln w="9525" cap="flat">
            <a:solidFill>
              <a:srgbClr val="000000"/>
            </a:solidFill>
            <a:prstDash val="solid"/>
            <a:miter/>
            <a:headEnd w="med" len="med" type="none"/>
            <a:tailEnd w="med" len="med" type="none"/>
          </a:ln>
        </p:spPr>
        <p:txBody>
          <a:bodyPr bIns="46625" rIns="93250" lIns="93250" tIns="46625" anchor="t" anchorCtr="0">
            <a:noAutofit/>
          </a:bodyPr>
          <a:lstStyle/>
          <a:p>
            <a:pPr algn="l" rtl="0" lvl="0" marR="0" indent="0" marL="0">
              <a:spcBef>
                <a:spcPts val="0"/>
              </a:spcBef>
              <a:buSzPct val="25000"/>
              <a:buFont typeface="Arial"/>
              <a:buNone/>
            </a:pPr>
            <a:r>
              <a:rPr strike="noStrike" u="none" b="1" cap="none" baseline="0" sz="1800" lang="en-US" i="0"/>
              <a:t>BOOKS</a:t>
            </a:r>
          </a:p>
          <a:p>
            <a:pPr algn="l" rtl="0" lvl="0" marR="0" indent="0" marL="0">
              <a:spcBef>
                <a:spcPts val="0"/>
              </a:spcBef>
              <a:buSzPct val="25000"/>
              <a:buNone/>
            </a:pPr>
            <a:r>
              <a:rPr strike="noStrike" u="none" b="0" cap="none" baseline="0" sz="1800" lang="en-US" i="0"/>
              <a:t> Maxwell Chapter 4: System Initialization</a:t>
            </a:r>
          </a:p>
          <a:p>
            <a:pPr algn="l" rtl="0" lvl="0" marR="0" indent="0" marL="0">
              <a:spcBef>
                <a:spcPts val="0"/>
              </a:spcBef>
              <a:buSzPct val="25000"/>
              <a:buNone/>
            </a:pPr>
            <a:r>
              <a:rPr strike="noStrike" u="none" b="0" cap="none" baseline="0" sz="1800" lang="en-US" i="0"/>
              <a:t> Rubini Chapter 16 pages 362-369</a:t>
            </a:r>
          </a:p>
          <a:p>
            <a:pPr algn="l" rtl="0" lvl="0" marR="0" indent="0" marL="0">
              <a:spcBef>
                <a:spcPts val="0"/>
              </a:spcBef>
              <a:buSzPct val="25000"/>
              <a:buNone/>
            </a:pPr>
            <a:r>
              <a:rPr strike="noStrike" u="none" b="0" cap="none" baseline="0" sz="1800" lang="en-US" i="0"/>
              <a:t> Beck 3.2.3</a:t>
            </a:r>
          </a:p>
          <a:p>
            <a:pPr algn="l" rtl="0" lvl="0" marR="0" indent="0" marL="0">
              <a:spcBef>
                <a:spcPts val="0"/>
              </a:spcBef>
              <a:buSzPct val="25000"/>
              <a:buFont typeface="Arial"/>
              <a:buNone/>
            </a:pPr>
            <a:r>
              <a:rPr strike="noStrike" u="none" b="1" cap="none" baseline="0" sz="1800" lang="en-US" i="0"/>
              <a:t>GUIDES</a:t>
            </a:r>
          </a:p>
          <a:p>
            <a:pPr algn="l" rtl="0" lvl="0" marR="0" indent="0" marL="0">
              <a:spcBef>
                <a:spcPts val="0"/>
              </a:spcBef>
              <a:buSzPct val="25000"/>
              <a:buNone/>
            </a:pPr>
            <a:r>
              <a:rPr strike="noStrike" u="none" b="0" cap="none" baseline="0" sz="1800" lang="en-US" i="0"/>
              <a:t> Linux System Administrator’s Guide</a:t>
            </a:r>
          </a:p>
          <a:p>
            <a:pPr algn="l" rtl="0" lvl="0" marR="0" indent="0" marL="0">
              <a:spcBef>
                <a:spcPts val="0"/>
              </a:spcBef>
              <a:buSzPct val="25000"/>
              <a:buFont typeface="Arial"/>
              <a:buNone/>
            </a:pPr>
            <a:r>
              <a:rPr strike="noStrike" u="none" b="1" cap="none" baseline="0" sz="1800" lang="en-US" i="0"/>
              <a:t>HOWTOs</a:t>
            </a:r>
          </a:p>
          <a:p>
            <a:pPr algn="l" rtl="0" lvl="0" marR="0" indent="0" marL="0">
              <a:spcBef>
                <a:spcPts val="0"/>
              </a:spcBef>
              <a:buSzPct val="25000"/>
              <a:buNone/>
            </a:pPr>
            <a:r>
              <a:rPr strike="noStrike" u="none" b="0" cap="none" baseline="0" sz="1800" lang="en-US" i="0"/>
              <a:t> Bootdisk-HOWTO</a:t>
            </a:r>
          </a:p>
          <a:p>
            <a:pPr algn="l" rtl="0" lvl="0" marR="0" indent="0" marL="0">
              <a:spcBef>
                <a:spcPts val="0"/>
              </a:spcBef>
              <a:buSzPct val="25000"/>
              <a:buNone/>
            </a:pPr>
            <a:r>
              <a:rPr strike="noStrike" u="none" b="0" cap="none" baseline="0" sz="1800" lang="en-US" i="0"/>
              <a:t> BootPrompt-HOWTO</a:t>
            </a:r>
          </a:p>
          <a:p>
            <a:pPr algn="l" rtl="0" lvl="0" marR="0" indent="0" marL="0">
              <a:spcBef>
                <a:spcPts val="0"/>
              </a:spcBef>
              <a:buSzPct val="25000"/>
              <a:buNone/>
            </a:pPr>
            <a:r>
              <a:rPr strike="noStrike" u="none" b="0" cap="none" baseline="0" sz="1800" lang="en-US" i="0"/>
              <a:t> Diskless-HOWTO</a:t>
            </a:r>
          </a:p>
          <a:p>
            <a:pPr algn="l" rtl="0" lvl="0" marR="0" indent="0" marL="0">
              <a:spcBef>
                <a:spcPts val="0"/>
              </a:spcBef>
              <a:buSzPct val="25000"/>
              <a:buNone/>
            </a:pPr>
            <a:r>
              <a:rPr strike="noStrike" u="none" b="0" cap="none" baseline="0" sz="1800" lang="en-US" i="0"/>
              <a:t> Diskless-root-NFS-HOWTO</a:t>
            </a:r>
          </a:p>
          <a:p>
            <a:pPr algn="l" rtl="0" lvl="0" marR="0" indent="0" marL="0">
              <a:spcBef>
                <a:spcPts val="0"/>
              </a:spcBef>
              <a:buSzPct val="25000"/>
              <a:buFont typeface="Arial"/>
              <a:buNone/>
            </a:pPr>
            <a:r>
              <a:rPr strike="noStrike" u="none" b="1" cap="none" baseline="0" sz="1800" lang="en-US" i="0"/>
              <a:t>KERNEL DOC</a:t>
            </a:r>
          </a:p>
          <a:p>
            <a:pPr algn="l" rtl="0" lvl="0" marR="0" indent="0" marL="0">
              <a:spcBef>
                <a:spcPts val="0"/>
              </a:spcBef>
              <a:buSzPct val="25000"/>
              <a:buNone/>
            </a:pPr>
            <a:r>
              <a:rPr strike="noStrike" u="none" b="0" cap="none" baseline="0" sz="1800" lang="en-US" i="0"/>
              <a:t> Documentation/initrd.txt</a:t>
            </a:r>
          </a:p>
          <a:p>
            <a:pPr algn="l" rtl="0" lvl="0" marR="0" indent="0" marL="0">
              <a:spcBef>
                <a:spcPts val="0"/>
              </a:spcBef>
              <a:buSzPct val="25000"/>
              <a:buNone/>
            </a:pPr>
            <a:r>
              <a:rPr strike="noStrike" u="none" b="0" cap="none" baseline="0" sz="1800" lang="en-US" i="0"/>
              <a:t> Documentation/ramdisk.txt</a:t>
            </a:r>
          </a:p>
        </p:txBody>
      </p:sp>
      <p:sp>
        <p:nvSpPr>
          <p:cNvPr id="193" name="Shape 193"/>
          <p:cNvSpPr txBox="1"/>
          <p:nvPr/>
        </p:nvSpPr>
        <p:spPr>
          <a:xfrm>
            <a:off y="4564062" x="3597275"/>
            <a:ext cy="465137" cx="3205162"/>
          </a:xfrm>
          <a:prstGeom prst="rect">
            <a:avLst/>
          </a:prstGeom>
          <a:noFill/>
          <a:ln>
            <a:noFill/>
          </a:ln>
        </p:spPr>
        <p:txBody>
          <a:bodyPr bIns="46625" rIns="93250" lIns="93250" tIns="46625" anchor="t" anchorCtr="0">
            <a:noAutofit/>
          </a:bodyPr>
          <a:lstStyle/>
          <a:p>
            <a:pPr algn="l" rtl="0" lvl="0" marR="0" indent="152400" marL="0">
              <a:lnSpc>
                <a:spcPct val="100000"/>
              </a:lnSpc>
              <a:spcBef>
                <a:spcPts val="0"/>
              </a:spcBef>
              <a:spcAft>
                <a:spcPts val="0"/>
              </a:spcAft>
              <a:buClr>
                <a:srgbClr val="000000"/>
              </a:buClr>
              <a:buFont typeface="Arial"/>
              <a:buNone/>
            </a:pPr>
            <a:r>
              <a:t/>
            </a:r>
            <a:endParaRPr strike="noStrike" u="none" b="0" cap="none" baseline="0" sz="2400" i="0">
              <a:solidFill>
                <a:srgbClr val="000000"/>
              </a:solidFill>
              <a:latin typeface="Arial"/>
              <a:ea typeface="Arial"/>
              <a:cs typeface="Arial"/>
              <a:sym typeface="Arial"/>
            </a:endParaRPr>
          </a:p>
        </p:txBody>
      </p:sp>
      <p:sp>
        <p:nvSpPr>
          <p:cNvPr id="194" name="Shape 194"/>
          <p:cNvSpPr txBox="1"/>
          <p:nvPr/>
        </p:nvSpPr>
        <p:spPr>
          <a:xfrm>
            <a:off y="4641850" x="3519487"/>
            <a:ext cy="3865562" cx="3048000"/>
          </a:xfrm>
          <a:prstGeom prst="rect">
            <a:avLst/>
          </a:prstGeom>
          <a:noFill/>
          <a:ln>
            <a:noFill/>
          </a:ln>
        </p:spPr>
        <p:txBody>
          <a:bodyPr bIns="46625" rIns="93250" lIns="93250" tIns="46625" anchor="t" anchorCtr="0">
            <a:noAutofit/>
          </a:bodyPr>
          <a:lstStyle/>
          <a:p>
            <a:pPr algn="l" rtl="0" lvl="0" marR="0" indent="0" marL="0">
              <a:lnSpc>
                <a:spcPct val="100000"/>
              </a:lnSpc>
              <a:spcBef>
                <a:spcPts val="0"/>
              </a:spcBef>
              <a:spcAft>
                <a:spcPts val="0"/>
              </a:spcAft>
              <a:buClr>
                <a:srgbClr val="000000"/>
              </a:buClr>
              <a:buSzPct val="25000"/>
              <a:buFont typeface="Times New Roman"/>
              <a:buNone/>
            </a:pPr>
            <a:r>
              <a:rPr strike="noStrike" u="none" b="1" cap="none" baseline="0" sz="1200" lang="en-US" i="0">
                <a:solidFill>
                  <a:srgbClr val="000000"/>
                </a:solidFill>
                <a:latin typeface="Times New Roman"/>
                <a:ea typeface="Times New Roman"/>
                <a:cs typeface="Times New Roman"/>
                <a:sym typeface="Times New Roman"/>
              </a:rPr>
              <a:t>APPLICATION DOC</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LILO: User’s Guide</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LILO: Technical Overview</a:t>
            </a:r>
          </a:p>
          <a:p>
            <a:pPr algn="l" rtl="0" lvl="0" marR="0" indent="0" marL="0">
              <a:lnSpc>
                <a:spcPct val="100000"/>
              </a:lnSpc>
              <a:spcBef>
                <a:spcPts val="360"/>
              </a:spcBef>
              <a:spcAft>
                <a:spcPts val="0"/>
              </a:spcAft>
              <a:buClr>
                <a:srgbClr val="000000"/>
              </a:buClr>
              <a:buSzPct val="25000"/>
              <a:buFont typeface="Times New Roman"/>
              <a:buNone/>
            </a:pPr>
            <a:r>
              <a:rPr strike="noStrike" u="none" b="1" cap="none" baseline="0" sz="1200" lang="en-US" i="0">
                <a:solidFill>
                  <a:srgbClr val="000000"/>
                </a:solidFill>
                <a:latin typeface="Times New Roman"/>
                <a:ea typeface="Times New Roman"/>
                <a:cs typeface="Times New Roman"/>
                <a:sym typeface="Times New Roman"/>
              </a:rPr>
              <a:t>OTHER</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UltraLinux FAQ: Section 6 Booting</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Intel Architecture Software Developer’s Manual Volume 3: System Programming </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SA-110 Microprocessor Technical Reference Manual</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GNU GRUB</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Multiboot Standard</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OpenPROM</a:t>
            </a:r>
          </a:p>
          <a:p>
            <a:pPr algn="l" rtl="0" lvl="0" marR="0" indent="0" marL="0">
              <a:lnSpc>
                <a:spcPct val="100000"/>
              </a:lnSpc>
              <a:spcBef>
                <a:spcPts val="360"/>
              </a:spcBef>
              <a:spcAft>
                <a:spcPts val="0"/>
              </a:spcAft>
              <a:buClr>
                <a:srgbClr val="000000"/>
              </a:buClr>
              <a:buSzPct val="25000"/>
              <a:buFont typeface="Times New Roman"/>
              <a:buNone/>
            </a:pPr>
            <a:r>
              <a:rPr strike="noStrike" u="none" b="0" cap="none" baseline="0" sz="1200" lang="en-US" i="0">
                <a:solidFill>
                  <a:srgbClr val="000000"/>
                </a:solidFill>
                <a:latin typeface="Times New Roman"/>
                <a:ea typeface="Times New Roman"/>
                <a:cs typeface="Times New Roman"/>
                <a:sym typeface="Times New Roman"/>
              </a:rPr>
              <a:t> Solaris “man boot”</a:t>
            </a:r>
          </a:p>
          <a:p>
            <a:pPr algn="l" rtl="0" lvl="0" marR="0" indent="0" marL="0">
              <a:lnSpc>
                <a:spcPct val="100000"/>
              </a:lnSpc>
              <a:spcBef>
                <a:spcPts val="360"/>
              </a:spcBef>
              <a:spcAft>
                <a:spcPts val="0"/>
              </a:spcAft>
              <a:buClr>
                <a:srgbClr val="000000"/>
              </a:buClr>
              <a:buFont typeface="Arial"/>
              <a:buNone/>
            </a:pPr>
            <a:r>
              <a:t/>
            </a:r>
            <a:endParaRPr strike="noStrike" u="none" b="0" cap="none" baseline="0" sz="1200" i="0">
              <a:solidFill>
                <a:srgbClr val="000000"/>
              </a:solidFill>
              <a:latin typeface="Times New Roman"/>
              <a:ea typeface="Times New Roman"/>
              <a:cs typeface="Times New Roman"/>
              <a:sym typeface="Times New Roman"/>
            </a:endParaRPr>
          </a:p>
          <a:p>
            <a:pPr algn="l" rtl="0" lvl="0" marR="0" indent="76200" marL="0">
              <a:lnSpc>
                <a:spcPct val="100000"/>
              </a:lnSpc>
              <a:spcBef>
                <a:spcPts val="240"/>
              </a:spcBef>
              <a:spcAft>
                <a:spcPts val="0"/>
              </a:spcAft>
              <a:buClr>
                <a:srgbClr val="000000"/>
              </a:buClr>
              <a:buFont typeface="Arial"/>
              <a:buNone/>
            </a:pPr>
            <a:r>
              <a:t/>
            </a:r>
            <a:endParaRPr strike="noStrike" u="none" b="0" cap="none" baseline="0" sz="1200" i="0">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00" name="Shape 200"/>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06" name="Shape 206"/>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a:noFill/>
          </a:ln>
        </p:spPr>
      </p:sp>
      <p:sp>
        <p:nvSpPr>
          <p:cNvPr id="214" name="Shape 214"/>
          <p:cNvSpPr txBox="1"/>
          <p:nvPr>
            <p:ph idx="1" type="body"/>
          </p:nvPr>
        </p:nvSpPr>
        <p:spPr>
          <a:xfrm>
            <a:off y="4408487" x="936625"/>
            <a:ext cy="4179886" cx="5162549"/>
          </a:xfrm>
          <a:prstGeom prst="rect">
            <a:avLst/>
          </a:prstGeom>
          <a:noFill/>
          <a:ln>
            <a:noFill/>
          </a:ln>
        </p:spPr>
        <p:txBody>
          <a:bodyPr bIns="45275" rIns="92175" lIns="92175" tIns="45275" anchor="t" anchorCtr="0">
            <a:noAutofit/>
          </a:bodyPr>
          <a:lstStyle/>
          <a:p>
            <a:pPr>
              <a:spcBef>
                <a:spcPts val="0"/>
              </a:spcBef>
              <a:buNone/>
            </a:pPr>
            <a:r>
              <a:t/>
            </a:r>
            <a:endParaRPr/>
          </a:p>
        </p:txBody>
      </p:sp>
      <p:sp>
        <p:nvSpPr>
          <p:cNvPr id="215" name="Shape 215"/>
          <p:cNvSpPr txBox="1"/>
          <p:nvPr/>
        </p:nvSpPr>
        <p:spPr>
          <a:xfrm>
            <a:off y="8818561" x="3986212"/>
            <a:ext cy="463550" cx="3049586"/>
          </a:xfrm>
          <a:prstGeom prst="rect">
            <a:avLst/>
          </a:prstGeom>
          <a:noFill/>
          <a:ln>
            <a:noFill/>
          </a:ln>
        </p:spPr>
        <p:txBody>
          <a:bodyPr bIns="46625" rIns="93250" lIns="93250" tIns="46625" anchor="t" anchorCtr="0">
            <a:noAutofit/>
          </a:bodyPr>
          <a:lstStyle/>
          <a:p>
            <a:pPr algn="l" rtl="0" lvl="0" marR="0" indent="0" marL="0">
              <a:lnSpc>
                <a:spcPct val="100000"/>
              </a:lnSpc>
              <a:spcBef>
                <a:spcPts val="0"/>
              </a:spcBef>
              <a:spcAft>
                <a:spcPts val="0"/>
              </a:spcAft>
              <a:buClr>
                <a:srgbClr val="000000"/>
              </a:buClr>
              <a:buSzPct val="25000"/>
              <a:buFont typeface="Arial"/>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21" name="Shape 22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5" name="Shape 225"/>
        <p:cNvGrpSpPr/>
        <p:nvPr/>
      </p:nvGrpSpPr>
      <p:grpSpPr>
        <a:xfrm>
          <a:off y="0" x="0"/>
          <a:ext cy="0" cx="0"/>
          <a:chOff y="0" x="0"/>
          <a:chExt cy="0" cx="0"/>
        </a:xfrm>
      </p:grpSpPr>
      <p:sp>
        <p:nvSpPr>
          <p:cNvPr id="226" name="Shape 22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27" name="Shape 22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33" name="Shape 23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39" name="Shape 23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77" name="Shape 7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45" name="Shape 24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51" name="Shape 25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4" name="Shape 254"/>
        <p:cNvGrpSpPr/>
        <p:nvPr/>
      </p:nvGrpSpPr>
      <p:grpSpPr>
        <a:xfrm>
          <a:off y="0" x="0"/>
          <a:ext cy="0" cx="0"/>
          <a:chOff y="0" x="0"/>
          <a:chExt cy="0" cx="0"/>
        </a:xfrm>
      </p:grpSpPr>
      <p:sp>
        <p:nvSpPr>
          <p:cNvPr id="255" name="Shape 255"/>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56" name="Shape 256"/>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62" name="Shape 262"/>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6" name="Shape 266"/>
        <p:cNvGrpSpPr/>
        <p:nvPr/>
      </p:nvGrpSpPr>
      <p:grpSpPr>
        <a:xfrm>
          <a:off y="0" x="0"/>
          <a:ext cy="0" cx="0"/>
          <a:chOff y="0" x="0"/>
          <a:chExt cy="0" cx="0"/>
        </a:xfrm>
      </p:grpSpPr>
      <p:sp>
        <p:nvSpPr>
          <p:cNvPr id="267" name="Shape 267"/>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68" name="Shape 268"/>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2" name="Shape 272"/>
        <p:cNvGrpSpPr/>
        <p:nvPr/>
      </p:nvGrpSpPr>
      <p:grpSpPr>
        <a:xfrm>
          <a:off y="0" x="0"/>
          <a:ext cy="0" cx="0"/>
          <a:chOff y="0" x="0"/>
          <a:chExt cy="0" cx="0"/>
        </a:xfrm>
      </p:grpSpPr>
      <p:sp>
        <p:nvSpPr>
          <p:cNvPr id="273" name="Shape 273"/>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74" name="Shape 274"/>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80" name="Shape 280"/>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85" name="Shape 28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9" name="Shape 289"/>
        <p:cNvGrpSpPr/>
        <p:nvPr/>
      </p:nvGrpSpPr>
      <p:grpSpPr>
        <a:xfrm>
          <a:off y="0" x="0"/>
          <a:ext cy="0" cx="0"/>
          <a:chOff y="0" x="0"/>
          <a:chExt cy="0" cx="0"/>
        </a:xfrm>
      </p:grpSpPr>
      <p:sp>
        <p:nvSpPr>
          <p:cNvPr id="290" name="Shape 29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91" name="Shape 29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5" name="Shape 295"/>
        <p:cNvGrpSpPr/>
        <p:nvPr/>
      </p:nvGrpSpPr>
      <p:grpSpPr>
        <a:xfrm>
          <a:off y="0" x="0"/>
          <a:ext cy="0" cx="0"/>
          <a:chOff y="0" x="0"/>
          <a:chExt cy="0" cx="0"/>
        </a:xfrm>
      </p:grpSpPr>
      <p:sp>
        <p:nvSpPr>
          <p:cNvPr id="296" name="Shape 29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297" name="Shape 29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83" name="Shape 8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1" name="Shape 301"/>
        <p:cNvGrpSpPr/>
        <p:nvPr/>
      </p:nvGrpSpPr>
      <p:grpSpPr>
        <a:xfrm>
          <a:off y="0" x="0"/>
          <a:ext cy="0" cx="0"/>
          <a:chOff y="0" x="0"/>
          <a:chExt cy="0" cx="0"/>
        </a:xfrm>
      </p:grpSpPr>
      <p:sp>
        <p:nvSpPr>
          <p:cNvPr id="302" name="Shape 30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03" name="Shape 30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7" name="Shape 307"/>
        <p:cNvGrpSpPr/>
        <p:nvPr/>
      </p:nvGrpSpPr>
      <p:grpSpPr>
        <a:xfrm>
          <a:off y="0" x="0"/>
          <a:ext cy="0" cx="0"/>
          <a:chOff y="0" x="0"/>
          <a:chExt cy="0" cx="0"/>
        </a:xfrm>
      </p:grpSpPr>
      <p:sp>
        <p:nvSpPr>
          <p:cNvPr id="308" name="Shape 30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09" name="Shape 30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3" name="Shape 313"/>
        <p:cNvGrpSpPr/>
        <p:nvPr/>
      </p:nvGrpSpPr>
      <p:grpSpPr>
        <a:xfrm>
          <a:off y="0" x="0"/>
          <a:ext cy="0" cx="0"/>
          <a:chOff y="0" x="0"/>
          <a:chExt cy="0" cx="0"/>
        </a:xfrm>
      </p:grpSpPr>
      <p:sp>
        <p:nvSpPr>
          <p:cNvPr id="314" name="Shape 31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15" name="Shape 31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9" name="Shape 319"/>
        <p:cNvGrpSpPr/>
        <p:nvPr/>
      </p:nvGrpSpPr>
      <p:grpSpPr>
        <a:xfrm>
          <a:off y="0" x="0"/>
          <a:ext cy="0" cx="0"/>
          <a:chOff y="0" x="0"/>
          <a:chExt cy="0" cx="0"/>
        </a:xfrm>
      </p:grpSpPr>
      <p:sp>
        <p:nvSpPr>
          <p:cNvPr id="320" name="Shape 32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21" name="Shape 32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7" name="Shape 327"/>
        <p:cNvGrpSpPr/>
        <p:nvPr/>
      </p:nvGrpSpPr>
      <p:grpSpPr>
        <a:xfrm>
          <a:off y="0" x="0"/>
          <a:ext cy="0" cx="0"/>
          <a:chOff y="0" x="0"/>
          <a:chExt cy="0" cx="0"/>
        </a:xfrm>
      </p:grpSpPr>
      <p:sp>
        <p:nvSpPr>
          <p:cNvPr id="328" name="Shape 32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29" name="Shape 32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3" name="Shape 333"/>
        <p:cNvGrpSpPr/>
        <p:nvPr/>
      </p:nvGrpSpPr>
      <p:grpSpPr>
        <a:xfrm>
          <a:off y="0" x="0"/>
          <a:ext cy="0" cx="0"/>
          <a:chOff y="0" x="0"/>
          <a:chExt cy="0" cx="0"/>
        </a:xfrm>
      </p:grpSpPr>
      <p:sp>
        <p:nvSpPr>
          <p:cNvPr id="334" name="Shape 33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35" name="Shape 33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9" name="Shape 339"/>
        <p:cNvGrpSpPr/>
        <p:nvPr/>
      </p:nvGrpSpPr>
      <p:grpSpPr>
        <a:xfrm>
          <a:off y="0" x="0"/>
          <a:ext cy="0" cx="0"/>
          <a:chOff y="0" x="0"/>
          <a:chExt cy="0" cx="0"/>
        </a:xfrm>
      </p:grpSpPr>
      <p:sp>
        <p:nvSpPr>
          <p:cNvPr id="340" name="Shape 34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41" name="Shape 34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47" name="Shape 34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7" name="Shape 357"/>
        <p:cNvGrpSpPr/>
        <p:nvPr/>
      </p:nvGrpSpPr>
      <p:grpSpPr>
        <a:xfrm>
          <a:off y="0" x="0"/>
          <a:ext cy="0" cx="0"/>
          <a:chOff y="0" x="0"/>
          <a:chExt cy="0" cx="0"/>
        </a:xfrm>
      </p:grpSpPr>
      <p:sp>
        <p:nvSpPr>
          <p:cNvPr id="358" name="Shape 35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59" name="Shape 35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65" name="Shape 36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88" name="Shape 88"/>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71" name="Shape 37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77" name="Shape 37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1" name="Shape 381"/>
        <p:cNvGrpSpPr/>
        <p:nvPr/>
      </p:nvGrpSpPr>
      <p:grpSpPr>
        <a:xfrm>
          <a:off y="0" x="0"/>
          <a:ext cy="0" cx="0"/>
          <a:chOff y="0" x="0"/>
          <a:chExt cy="0" cx="0"/>
        </a:xfrm>
      </p:grpSpPr>
      <p:sp>
        <p:nvSpPr>
          <p:cNvPr id="382" name="Shape 38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83" name="Shape 38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7" name="Shape 387"/>
        <p:cNvGrpSpPr/>
        <p:nvPr/>
      </p:nvGrpSpPr>
      <p:grpSpPr>
        <a:xfrm>
          <a:off y="0" x="0"/>
          <a:ext cy="0" cx="0"/>
          <a:chOff y="0" x="0"/>
          <a:chExt cy="0" cx="0"/>
        </a:xfrm>
      </p:grpSpPr>
      <p:sp>
        <p:nvSpPr>
          <p:cNvPr id="388" name="Shape 38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89" name="Shape 38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3" name="Shape 393"/>
        <p:cNvGrpSpPr/>
        <p:nvPr/>
      </p:nvGrpSpPr>
      <p:grpSpPr>
        <a:xfrm>
          <a:off y="0" x="0"/>
          <a:ext cy="0" cx="0"/>
          <a:chOff y="0" x="0"/>
          <a:chExt cy="0" cx="0"/>
        </a:xfrm>
      </p:grpSpPr>
      <p:sp>
        <p:nvSpPr>
          <p:cNvPr id="394" name="Shape 39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395" name="Shape 39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9" name="Shape 399"/>
        <p:cNvGrpSpPr/>
        <p:nvPr/>
      </p:nvGrpSpPr>
      <p:grpSpPr>
        <a:xfrm>
          <a:off y="0" x="0"/>
          <a:ext cy="0" cx="0"/>
          <a:chOff y="0" x="0"/>
          <a:chExt cy="0" cx="0"/>
        </a:xfrm>
      </p:grpSpPr>
      <p:sp>
        <p:nvSpPr>
          <p:cNvPr id="400" name="Shape 40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01" name="Shape 40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5" name="Shape 405"/>
        <p:cNvGrpSpPr/>
        <p:nvPr/>
      </p:nvGrpSpPr>
      <p:grpSpPr>
        <a:xfrm>
          <a:off y="0" x="0"/>
          <a:ext cy="0" cx="0"/>
          <a:chOff y="0" x="0"/>
          <a:chExt cy="0" cx="0"/>
        </a:xfrm>
      </p:grpSpPr>
      <p:sp>
        <p:nvSpPr>
          <p:cNvPr id="406" name="Shape 40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07" name="Shape 40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1" name="Shape 411"/>
        <p:cNvGrpSpPr/>
        <p:nvPr/>
      </p:nvGrpSpPr>
      <p:grpSpPr>
        <a:xfrm>
          <a:off y="0" x="0"/>
          <a:ext cy="0" cx="0"/>
          <a:chOff y="0" x="0"/>
          <a:chExt cy="0" cx="0"/>
        </a:xfrm>
      </p:grpSpPr>
      <p:sp>
        <p:nvSpPr>
          <p:cNvPr id="412" name="Shape 41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13" name="Shape 41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7" name="Shape 417"/>
        <p:cNvGrpSpPr/>
        <p:nvPr/>
      </p:nvGrpSpPr>
      <p:grpSpPr>
        <a:xfrm>
          <a:off y="0" x="0"/>
          <a:ext cy="0" cx="0"/>
          <a:chOff y="0" x="0"/>
          <a:chExt cy="0" cx="0"/>
        </a:xfrm>
      </p:grpSpPr>
      <p:sp>
        <p:nvSpPr>
          <p:cNvPr id="418" name="Shape 41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19" name="Shape 41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3" name="Shape 423"/>
        <p:cNvGrpSpPr/>
        <p:nvPr/>
      </p:nvGrpSpPr>
      <p:grpSpPr>
        <a:xfrm>
          <a:off y="0" x="0"/>
          <a:ext cy="0" cx="0"/>
          <a:chOff y="0" x="0"/>
          <a:chExt cy="0" cx="0"/>
        </a:xfrm>
      </p:grpSpPr>
      <p:sp>
        <p:nvSpPr>
          <p:cNvPr id="424" name="Shape 42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25" name="Shape 42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93" name="Shape 9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9" name="Shape 429"/>
        <p:cNvGrpSpPr/>
        <p:nvPr/>
      </p:nvGrpSpPr>
      <p:grpSpPr>
        <a:xfrm>
          <a:off y="0" x="0"/>
          <a:ext cy="0" cx="0"/>
          <a:chOff y="0" x="0"/>
          <a:chExt cy="0" cx="0"/>
        </a:xfrm>
      </p:grpSpPr>
      <p:sp>
        <p:nvSpPr>
          <p:cNvPr id="430" name="Shape 43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31" name="Shape 43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5" name="Shape 435"/>
        <p:cNvGrpSpPr/>
        <p:nvPr/>
      </p:nvGrpSpPr>
      <p:grpSpPr>
        <a:xfrm>
          <a:off y="0" x="0"/>
          <a:ext cy="0" cx="0"/>
          <a:chOff y="0" x="0"/>
          <a:chExt cy="0" cx="0"/>
        </a:xfrm>
      </p:grpSpPr>
      <p:sp>
        <p:nvSpPr>
          <p:cNvPr id="436" name="Shape 43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37" name="Shape 43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1" name="Shape 441"/>
        <p:cNvGrpSpPr/>
        <p:nvPr/>
      </p:nvGrpSpPr>
      <p:grpSpPr>
        <a:xfrm>
          <a:off y="0" x="0"/>
          <a:ext cy="0" cx="0"/>
          <a:chOff y="0" x="0"/>
          <a:chExt cy="0" cx="0"/>
        </a:xfrm>
      </p:grpSpPr>
      <p:sp>
        <p:nvSpPr>
          <p:cNvPr id="442" name="Shape 44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43" name="Shape 44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7" name="Shape 447"/>
        <p:cNvGrpSpPr/>
        <p:nvPr/>
      </p:nvGrpSpPr>
      <p:grpSpPr>
        <a:xfrm>
          <a:off y="0" x="0"/>
          <a:ext cy="0" cx="0"/>
          <a:chOff y="0" x="0"/>
          <a:chExt cy="0" cx="0"/>
        </a:xfrm>
      </p:grpSpPr>
      <p:sp>
        <p:nvSpPr>
          <p:cNvPr id="448" name="Shape 44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49" name="Shape 44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3" name="Shape 453"/>
        <p:cNvGrpSpPr/>
        <p:nvPr/>
      </p:nvGrpSpPr>
      <p:grpSpPr>
        <a:xfrm>
          <a:off y="0" x="0"/>
          <a:ext cy="0" cx="0"/>
          <a:chOff y="0" x="0"/>
          <a:chExt cy="0" cx="0"/>
        </a:xfrm>
      </p:grpSpPr>
      <p:sp>
        <p:nvSpPr>
          <p:cNvPr id="454" name="Shape 45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55" name="Shape 45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9" name="Shape 459"/>
        <p:cNvGrpSpPr/>
        <p:nvPr/>
      </p:nvGrpSpPr>
      <p:grpSpPr>
        <a:xfrm>
          <a:off y="0" x="0"/>
          <a:ext cy="0" cx="0"/>
          <a:chOff y="0" x="0"/>
          <a:chExt cy="0" cx="0"/>
        </a:xfrm>
      </p:grpSpPr>
      <p:sp>
        <p:nvSpPr>
          <p:cNvPr id="460" name="Shape 46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61" name="Shape 46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5" name="Shape 465"/>
        <p:cNvGrpSpPr/>
        <p:nvPr/>
      </p:nvGrpSpPr>
      <p:grpSpPr>
        <a:xfrm>
          <a:off y="0" x="0"/>
          <a:ext cy="0" cx="0"/>
          <a:chOff y="0" x="0"/>
          <a:chExt cy="0" cx="0"/>
        </a:xfrm>
      </p:grpSpPr>
      <p:sp>
        <p:nvSpPr>
          <p:cNvPr id="466" name="Shape 46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67" name="Shape 46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1" name="Shape 471"/>
        <p:cNvGrpSpPr/>
        <p:nvPr/>
      </p:nvGrpSpPr>
      <p:grpSpPr>
        <a:xfrm>
          <a:off y="0" x="0"/>
          <a:ext cy="0" cx="0"/>
          <a:chOff y="0" x="0"/>
          <a:chExt cy="0" cx="0"/>
        </a:xfrm>
      </p:grpSpPr>
      <p:sp>
        <p:nvSpPr>
          <p:cNvPr id="472" name="Shape 47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73" name="Shape 47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7" name="Shape 477"/>
        <p:cNvGrpSpPr/>
        <p:nvPr/>
      </p:nvGrpSpPr>
      <p:grpSpPr>
        <a:xfrm>
          <a:off y="0" x="0"/>
          <a:ext cy="0" cx="0"/>
          <a:chOff y="0" x="0"/>
          <a:chExt cy="0" cx="0"/>
        </a:xfrm>
      </p:grpSpPr>
      <p:sp>
        <p:nvSpPr>
          <p:cNvPr id="478" name="Shape 47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79" name="Shape 47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3" name="Shape 483"/>
        <p:cNvGrpSpPr/>
        <p:nvPr/>
      </p:nvGrpSpPr>
      <p:grpSpPr>
        <a:xfrm>
          <a:off y="0" x="0"/>
          <a:ext cy="0" cx="0"/>
          <a:chOff y="0" x="0"/>
          <a:chExt cy="0" cx="0"/>
        </a:xfrm>
      </p:grpSpPr>
      <p:sp>
        <p:nvSpPr>
          <p:cNvPr id="484" name="Shape 48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85" name="Shape 48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98" name="Shape 98"/>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9" name="Shape 489"/>
        <p:cNvGrpSpPr/>
        <p:nvPr/>
      </p:nvGrpSpPr>
      <p:grpSpPr>
        <a:xfrm>
          <a:off y="0" x="0"/>
          <a:ext cy="0" cx="0"/>
          <a:chOff y="0" x="0"/>
          <a:chExt cy="0" cx="0"/>
        </a:xfrm>
      </p:grpSpPr>
      <p:sp>
        <p:nvSpPr>
          <p:cNvPr id="490" name="Shape 49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91" name="Shape 49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5" name="Shape 495"/>
        <p:cNvGrpSpPr/>
        <p:nvPr/>
      </p:nvGrpSpPr>
      <p:grpSpPr>
        <a:xfrm>
          <a:off y="0" x="0"/>
          <a:ext cy="0" cx="0"/>
          <a:chOff y="0" x="0"/>
          <a:chExt cy="0" cx="0"/>
        </a:xfrm>
      </p:grpSpPr>
      <p:sp>
        <p:nvSpPr>
          <p:cNvPr id="496" name="Shape 49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497" name="Shape 49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1" name="Shape 501"/>
        <p:cNvGrpSpPr/>
        <p:nvPr/>
      </p:nvGrpSpPr>
      <p:grpSpPr>
        <a:xfrm>
          <a:off y="0" x="0"/>
          <a:ext cy="0" cx="0"/>
          <a:chOff y="0" x="0"/>
          <a:chExt cy="0" cx="0"/>
        </a:xfrm>
      </p:grpSpPr>
      <p:sp>
        <p:nvSpPr>
          <p:cNvPr id="502" name="Shape 50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03" name="Shape 50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7" name="Shape 507"/>
        <p:cNvGrpSpPr/>
        <p:nvPr/>
      </p:nvGrpSpPr>
      <p:grpSpPr>
        <a:xfrm>
          <a:off y="0" x="0"/>
          <a:ext cy="0" cx="0"/>
          <a:chOff y="0" x="0"/>
          <a:chExt cy="0" cx="0"/>
        </a:xfrm>
      </p:grpSpPr>
      <p:sp>
        <p:nvSpPr>
          <p:cNvPr id="508" name="Shape 50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09" name="Shape 50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3" name="Shape 513"/>
        <p:cNvGrpSpPr/>
        <p:nvPr/>
      </p:nvGrpSpPr>
      <p:grpSpPr>
        <a:xfrm>
          <a:off y="0" x="0"/>
          <a:ext cy="0" cx="0"/>
          <a:chOff y="0" x="0"/>
          <a:chExt cy="0" cx="0"/>
        </a:xfrm>
      </p:grpSpPr>
      <p:sp>
        <p:nvSpPr>
          <p:cNvPr id="514" name="Shape 51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15" name="Shape 51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9" name="Shape 519"/>
        <p:cNvGrpSpPr/>
        <p:nvPr/>
      </p:nvGrpSpPr>
      <p:grpSpPr>
        <a:xfrm>
          <a:off y="0" x="0"/>
          <a:ext cy="0" cx="0"/>
          <a:chOff y="0" x="0"/>
          <a:chExt cy="0" cx="0"/>
        </a:xfrm>
      </p:grpSpPr>
      <p:sp>
        <p:nvSpPr>
          <p:cNvPr id="520" name="Shape 52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21" name="Shape 52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5" name="Shape 525"/>
        <p:cNvGrpSpPr/>
        <p:nvPr/>
      </p:nvGrpSpPr>
      <p:grpSpPr>
        <a:xfrm>
          <a:off y="0" x="0"/>
          <a:ext cy="0" cx="0"/>
          <a:chOff y="0" x="0"/>
          <a:chExt cy="0" cx="0"/>
        </a:xfrm>
      </p:grpSpPr>
      <p:sp>
        <p:nvSpPr>
          <p:cNvPr id="526" name="Shape 52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27" name="Shape 52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1" name="Shape 531"/>
        <p:cNvGrpSpPr/>
        <p:nvPr/>
      </p:nvGrpSpPr>
      <p:grpSpPr>
        <a:xfrm>
          <a:off y="0" x="0"/>
          <a:ext cy="0" cx="0"/>
          <a:chOff y="0" x="0"/>
          <a:chExt cy="0" cx="0"/>
        </a:xfrm>
      </p:grpSpPr>
      <p:sp>
        <p:nvSpPr>
          <p:cNvPr id="532" name="Shape 53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33" name="Shape 53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7" name="Shape 537"/>
        <p:cNvGrpSpPr/>
        <p:nvPr/>
      </p:nvGrpSpPr>
      <p:grpSpPr>
        <a:xfrm>
          <a:off y="0" x="0"/>
          <a:ext cy="0" cx="0"/>
          <a:chOff y="0" x="0"/>
          <a:chExt cy="0" cx="0"/>
        </a:xfrm>
      </p:grpSpPr>
      <p:sp>
        <p:nvSpPr>
          <p:cNvPr id="538" name="Shape 53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39" name="Shape 53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3" name="Shape 543"/>
        <p:cNvGrpSpPr/>
        <p:nvPr/>
      </p:nvGrpSpPr>
      <p:grpSpPr>
        <a:xfrm>
          <a:off y="0" x="0"/>
          <a:ext cy="0" cx="0"/>
          <a:chOff y="0" x="0"/>
          <a:chExt cy="0" cx="0"/>
        </a:xfrm>
      </p:grpSpPr>
      <p:sp>
        <p:nvSpPr>
          <p:cNvPr id="544" name="Shape 54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45" name="Shape 54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104" name="Shape 104"/>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9" name="Shape 549"/>
        <p:cNvGrpSpPr/>
        <p:nvPr/>
      </p:nvGrpSpPr>
      <p:grpSpPr>
        <a:xfrm>
          <a:off y="0" x="0"/>
          <a:ext cy="0" cx="0"/>
          <a:chOff y="0" x="0"/>
          <a:chExt cy="0" cx="0"/>
        </a:xfrm>
      </p:grpSpPr>
      <p:sp>
        <p:nvSpPr>
          <p:cNvPr id="550" name="Shape 55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51" name="Shape 55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5" name="Shape 555"/>
        <p:cNvGrpSpPr/>
        <p:nvPr/>
      </p:nvGrpSpPr>
      <p:grpSpPr>
        <a:xfrm>
          <a:off y="0" x="0"/>
          <a:ext cy="0" cx="0"/>
          <a:chOff y="0" x="0"/>
          <a:chExt cy="0" cx="0"/>
        </a:xfrm>
      </p:grpSpPr>
      <p:sp>
        <p:nvSpPr>
          <p:cNvPr id="556" name="Shape 55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57" name="Shape 55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1" name="Shape 561"/>
        <p:cNvGrpSpPr/>
        <p:nvPr/>
      </p:nvGrpSpPr>
      <p:grpSpPr>
        <a:xfrm>
          <a:off y="0" x="0"/>
          <a:ext cy="0" cx="0"/>
          <a:chOff y="0" x="0"/>
          <a:chExt cy="0" cx="0"/>
        </a:xfrm>
      </p:grpSpPr>
      <p:sp>
        <p:nvSpPr>
          <p:cNvPr id="562" name="Shape 56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63" name="Shape 56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7" name="Shape 567"/>
        <p:cNvGrpSpPr/>
        <p:nvPr/>
      </p:nvGrpSpPr>
      <p:grpSpPr>
        <a:xfrm>
          <a:off y="0" x="0"/>
          <a:ext cy="0" cx="0"/>
          <a:chOff y="0" x="0"/>
          <a:chExt cy="0" cx="0"/>
        </a:xfrm>
      </p:grpSpPr>
      <p:sp>
        <p:nvSpPr>
          <p:cNvPr id="568" name="Shape 56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69" name="Shape 56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3" name="Shape 573"/>
        <p:cNvGrpSpPr/>
        <p:nvPr/>
      </p:nvGrpSpPr>
      <p:grpSpPr>
        <a:xfrm>
          <a:off y="0" x="0"/>
          <a:ext cy="0" cx="0"/>
          <a:chOff y="0" x="0"/>
          <a:chExt cy="0" cx="0"/>
        </a:xfrm>
      </p:grpSpPr>
      <p:sp>
        <p:nvSpPr>
          <p:cNvPr id="574" name="Shape 57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75" name="Shape 57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9" name="Shape 579"/>
        <p:cNvGrpSpPr/>
        <p:nvPr/>
      </p:nvGrpSpPr>
      <p:grpSpPr>
        <a:xfrm>
          <a:off y="0" x="0"/>
          <a:ext cy="0" cx="0"/>
          <a:chOff y="0" x="0"/>
          <a:chExt cy="0" cx="0"/>
        </a:xfrm>
      </p:grpSpPr>
      <p:sp>
        <p:nvSpPr>
          <p:cNvPr id="580" name="Shape 58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81" name="Shape 58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5" name="Shape 585"/>
        <p:cNvGrpSpPr/>
        <p:nvPr/>
      </p:nvGrpSpPr>
      <p:grpSpPr>
        <a:xfrm>
          <a:off y="0" x="0"/>
          <a:ext cy="0" cx="0"/>
          <a:chOff y="0" x="0"/>
          <a:chExt cy="0" cx="0"/>
        </a:xfrm>
      </p:grpSpPr>
      <p:sp>
        <p:nvSpPr>
          <p:cNvPr id="586" name="Shape 586"/>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87" name="Shape 587"/>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1" name="Shape 591"/>
        <p:cNvGrpSpPr/>
        <p:nvPr/>
      </p:nvGrpSpPr>
      <p:grpSpPr>
        <a:xfrm>
          <a:off y="0" x="0"/>
          <a:ext cy="0" cx="0"/>
          <a:chOff y="0" x="0"/>
          <a:chExt cy="0" cx="0"/>
        </a:xfrm>
      </p:grpSpPr>
      <p:sp>
        <p:nvSpPr>
          <p:cNvPr id="592" name="Shape 592"/>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93" name="Shape 593"/>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7" name="Shape 597"/>
        <p:cNvGrpSpPr/>
        <p:nvPr/>
      </p:nvGrpSpPr>
      <p:grpSpPr>
        <a:xfrm>
          <a:off y="0" x="0"/>
          <a:ext cy="0" cx="0"/>
          <a:chOff y="0" x="0"/>
          <a:chExt cy="0" cx="0"/>
        </a:xfrm>
      </p:grpSpPr>
      <p:sp>
        <p:nvSpPr>
          <p:cNvPr id="598" name="Shape 598"/>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599" name="Shape 599"/>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3" name="Shape 603"/>
        <p:cNvGrpSpPr/>
        <p:nvPr/>
      </p:nvGrpSpPr>
      <p:grpSpPr>
        <a:xfrm>
          <a:off y="0" x="0"/>
          <a:ext cy="0" cx="0"/>
          <a:chOff y="0" x="0"/>
          <a:chExt cy="0" cx="0"/>
        </a:xfrm>
      </p:grpSpPr>
      <p:sp>
        <p:nvSpPr>
          <p:cNvPr id="604" name="Shape 604"/>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605" name="Shape 605"/>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111" name="Shape 11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9" name="Shape 609"/>
        <p:cNvGrpSpPr/>
        <p:nvPr/>
      </p:nvGrpSpPr>
      <p:grpSpPr>
        <a:xfrm>
          <a:off y="0" x="0"/>
          <a:ext cy="0" cx="0"/>
          <a:chOff y="0" x="0"/>
          <a:chExt cy="0" cx="0"/>
        </a:xfrm>
      </p:grpSpPr>
      <p:sp>
        <p:nvSpPr>
          <p:cNvPr id="610" name="Shape 610"/>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611" name="Shape 611"/>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txBox="1"/>
          <p:nvPr>
            <p:ph idx="1" type="body"/>
          </p:nvPr>
        </p:nvSpPr>
        <p:spPr>
          <a:xfrm>
            <a:off y="4408487" x="936625"/>
            <a:ext cy="4179886" cx="5162549"/>
          </a:xfrm>
          <a:prstGeom prst="rect">
            <a:avLst/>
          </a:prstGeom>
        </p:spPr>
        <p:txBody>
          <a:bodyPr bIns="91425" rIns="91425" lIns="91425" tIns="91425" anchor="ctr" anchorCtr="0">
            <a:noAutofit/>
          </a:bodyPr>
          <a:lstStyle/>
          <a:p>
            <a:pPr>
              <a:spcBef>
                <a:spcPts val="0"/>
              </a:spcBef>
              <a:buNone/>
            </a:pPr>
            <a:r>
              <a:t/>
            </a:r>
            <a:endParaRPr/>
          </a:p>
        </p:txBody>
      </p:sp>
      <p:sp>
        <p:nvSpPr>
          <p:cNvPr id="116" name="Shape 116"/>
          <p:cNvSpPr/>
          <p:nvPr>
            <p:ph idx="2" type="sldImg"/>
          </p:nvPr>
        </p:nvSpPr>
        <p:spPr>
          <a:xfrm>
            <a:off y="703262" x="1206500"/>
            <a:ext cy="3467099" cx="46228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0" name="Shape 30"/>
        <p:cNvGrpSpPr/>
        <p:nvPr/>
      </p:nvGrpSpPr>
      <p:grpSpPr>
        <a:xfrm>
          <a:off y="0" x="0"/>
          <a:ext cy="0" cx="0"/>
          <a:chOff y="0" x="0"/>
          <a:chExt cy="0" cx="0"/>
        </a:xfrm>
      </p:grpSpPr>
      <p:sp>
        <p:nvSpPr>
          <p:cNvPr id="31" name="Shape 31"/>
          <p:cNvSpPr txBox="1"/>
          <p:nvPr>
            <p:ph type="ctrTitle"/>
          </p:nvPr>
        </p:nvSpPr>
        <p:spPr>
          <a:xfrm>
            <a:off y="2130425" x="685800"/>
            <a:ext cy="1470024" cx="7772400"/>
          </a:xfrm>
          <a:prstGeom prst="rect">
            <a:avLst/>
          </a:prstGeom>
          <a:noFill/>
          <a:ln>
            <a:noFill/>
          </a:ln>
        </p:spPr>
        <p:txBody>
          <a:bodyPr bIns="91425" rIns="91425" lIns="91425" tIns="91425" anchor="b"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32" name="Shape 32"/>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480"/>
              </a:spcBef>
              <a:spcAft>
                <a:spcPts val="0"/>
              </a:spcAft>
              <a:buClr>
                <a:srgbClr val="00FF00"/>
              </a:buClr>
              <a:buFont typeface="Arial"/>
              <a:buNone/>
              <a:defRPr/>
            </a:lvl1pPr>
            <a:lvl2pPr algn="ctr" rtl="0" marR="0" indent="0" marL="457200">
              <a:spcBef>
                <a:spcPts val="480"/>
              </a:spcBef>
              <a:spcAft>
                <a:spcPts val="0"/>
              </a:spcAft>
              <a:buClr>
                <a:srgbClr val="FF0000"/>
              </a:buClr>
              <a:buFont typeface="Arial"/>
              <a:buNone/>
              <a:defRPr/>
            </a:lvl2pPr>
            <a:lvl3pPr algn="ctr" rtl="0" marR="0" indent="0" marL="914400">
              <a:spcBef>
                <a:spcPts val="480"/>
              </a:spcBef>
              <a:spcAft>
                <a:spcPts val="0"/>
              </a:spcAft>
              <a:buClr>
                <a:srgbClr val="FF8000"/>
              </a:buClr>
              <a:buFont typeface="Arial"/>
              <a:buNone/>
              <a:defRPr/>
            </a:lvl3pPr>
            <a:lvl4pPr algn="ctr" rtl="0" marR="0" indent="0" marL="1371600">
              <a:spcBef>
                <a:spcPts val="480"/>
              </a:spcBef>
              <a:spcAft>
                <a:spcPts val="0"/>
              </a:spcAft>
              <a:buClr>
                <a:srgbClr val="0000FF"/>
              </a:buClr>
              <a:buFont typeface="Arial"/>
              <a:buNone/>
              <a:defRPr/>
            </a:lvl4pPr>
            <a:lvl5pPr algn="ctr" rtl="0" marR="0" indent="0" marL="1828800">
              <a:spcBef>
                <a:spcPts val="480"/>
              </a:spcBef>
              <a:spcAft>
                <a:spcPts val="0"/>
              </a:spcAft>
              <a:buClr>
                <a:srgbClr val="A000A0"/>
              </a:buClr>
              <a:buFont typeface="Arial"/>
              <a:buNone/>
              <a:defRPr/>
            </a:lvl5pPr>
            <a:lvl6pPr algn="ctr" rtl="0" marR="0" indent="0" marL="2286000">
              <a:spcBef>
                <a:spcPts val="480"/>
              </a:spcBef>
              <a:spcAft>
                <a:spcPts val="0"/>
              </a:spcAft>
              <a:buClr>
                <a:srgbClr val="A000A0"/>
              </a:buClr>
              <a:buFont typeface="Arial"/>
              <a:buNone/>
              <a:defRPr/>
            </a:lvl6pPr>
            <a:lvl7pPr algn="ctr" rtl="0" marR="0" indent="0" marL="2743200">
              <a:spcBef>
                <a:spcPts val="480"/>
              </a:spcBef>
              <a:spcAft>
                <a:spcPts val="0"/>
              </a:spcAft>
              <a:buClr>
                <a:srgbClr val="A000A0"/>
              </a:buClr>
              <a:buFont typeface="Arial"/>
              <a:buNone/>
              <a:defRPr/>
            </a:lvl7pPr>
            <a:lvl8pPr algn="ctr" rtl="0" marR="0" indent="0" marL="3200400">
              <a:spcBef>
                <a:spcPts val="480"/>
              </a:spcBef>
              <a:spcAft>
                <a:spcPts val="0"/>
              </a:spcAft>
              <a:buClr>
                <a:srgbClr val="A000A0"/>
              </a:buClr>
              <a:buFont typeface="Arial"/>
              <a:buNone/>
              <a:defRPr/>
            </a:lvl8pPr>
            <a:lvl9pPr algn="ctr" rtl="0" marR="0" indent="0" marL="3657600">
              <a:spcBef>
                <a:spcPts val="480"/>
              </a:spcBef>
              <a:spcAft>
                <a:spcPts val="0"/>
              </a:spcAft>
              <a:buClr>
                <a:srgbClr val="A000A0"/>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y="0" x="0"/>
          <a:ext cy="0" cx="0"/>
          <a:chOff y="0" x="0"/>
          <a:chExt cy="0" cx="0"/>
        </a:xfrm>
      </p:grpSpPr>
      <p:sp>
        <p:nvSpPr>
          <p:cNvPr id="60" name="Shape 60"/>
          <p:cNvSpPr txBox="1"/>
          <p:nvPr>
            <p:ph type="title"/>
          </p:nvPr>
        </p:nvSpPr>
        <p:spPr>
          <a:xfrm>
            <a:off y="533400" x="685800"/>
            <a:ext cy="1143000" cx="77724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61" name="Shape 61"/>
          <p:cNvSpPr txBox="1"/>
          <p:nvPr>
            <p:ph idx="1" type="body"/>
          </p:nvPr>
        </p:nvSpPr>
        <p:spPr>
          <a:xfrm>
            <a:off y="1905000" x="685800"/>
            <a:ext cy="4114800" cx="38099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2" type="body"/>
          </p:nvPr>
        </p:nvSpPr>
        <p:spPr>
          <a:xfrm>
            <a:off y="1905000" x="4648200"/>
            <a:ext cy="4114800" cx="38099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3" name="Shape 63"/>
        <p:cNvGrpSpPr/>
        <p:nvPr/>
      </p:nvGrpSpPr>
      <p:grpSpPr>
        <a:xfrm>
          <a:off y="0" x="0"/>
          <a:ext cy="0" cx="0"/>
          <a:chOff y="0" x="0"/>
          <a:chExt cy="0" cx="0"/>
        </a:xfrm>
      </p:grpSpPr>
      <p:sp>
        <p:nvSpPr>
          <p:cNvPr id="64" name="Shape 64"/>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3" name="Shape 33"/>
        <p:cNvGrpSpPr/>
        <p:nvPr/>
      </p:nvGrpSpPr>
      <p:grpSpPr>
        <a:xfrm>
          <a:off y="0" x="0"/>
          <a:ext cy="0" cx="0"/>
          <a:chOff y="0" x="0"/>
          <a:chExt cy="0" cx="0"/>
        </a:xfrm>
      </p:grpSpPr>
      <p:sp>
        <p:nvSpPr>
          <p:cNvPr id="34" name="Shape 34"/>
          <p:cNvSpPr txBox="1"/>
          <p:nvPr>
            <p:ph type="title"/>
          </p:nvPr>
        </p:nvSpPr>
        <p:spPr>
          <a:xfrm>
            <a:off y="533400" x="685800"/>
            <a:ext cy="1143000" cx="77724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35" name="Shape 35"/>
          <p:cNvSpPr txBox="1"/>
          <p:nvPr>
            <p:ph idx="1" type="body"/>
          </p:nvPr>
        </p:nvSpPr>
        <p:spPr>
          <a:xfrm>
            <a:off y="1905000" x="685800"/>
            <a:ext cy="4114800" cx="7772400"/>
          </a:xfrm>
          <a:prstGeom prst="rect">
            <a:avLst/>
          </a:prstGeom>
          <a:noFill/>
          <a:ln>
            <a:noFill/>
          </a:ln>
        </p:spPr>
        <p:txBody>
          <a:bodyPr bIns="91425" rIns="91425" lIns="91425" tIns="91425" anchor="t" anchorCtr="0"/>
          <a:lstStyle>
            <a:lvl1pPr algn="l" rtl="0" indent="-228600" marL="342900">
              <a:spcBef>
                <a:spcPts val="480"/>
              </a:spcBef>
              <a:spcAft>
                <a:spcPts val="0"/>
              </a:spcAft>
              <a:buClr>
                <a:srgbClr val="00FF00"/>
              </a:buClr>
              <a:buChar char="●"/>
              <a:defRPr/>
            </a:lvl1pPr>
            <a:lvl2pPr algn="l" rtl="0" indent="-171450" marL="742950">
              <a:spcBef>
                <a:spcPts val="480"/>
              </a:spcBef>
              <a:spcAft>
                <a:spcPts val="0"/>
              </a:spcAft>
              <a:buClr>
                <a:srgbClr val="FF0000"/>
              </a:buClr>
              <a:buChar char="●"/>
              <a:defRPr/>
            </a:lvl2pPr>
            <a:lvl3pPr algn="l" rtl="0" indent="-134111" marL="1143000">
              <a:spcBef>
                <a:spcPts val="480"/>
              </a:spcBef>
              <a:spcAft>
                <a:spcPts val="0"/>
              </a:spcAft>
              <a:buClr>
                <a:srgbClr val="FF8000"/>
              </a:buClr>
              <a:buChar char="●"/>
              <a:defRPr/>
            </a:lvl3pPr>
            <a:lvl4pPr algn="l" rtl="0" indent="-134111" marL="1600200">
              <a:spcBef>
                <a:spcPts val="480"/>
              </a:spcBef>
              <a:spcAft>
                <a:spcPts val="0"/>
              </a:spcAft>
              <a:buClr>
                <a:srgbClr val="0000FF"/>
              </a:buClr>
              <a:buChar char="●"/>
              <a:defRPr/>
            </a:lvl4pPr>
            <a:lvl5pPr algn="l" rtl="0" indent="-134111" marL="2057400">
              <a:spcBef>
                <a:spcPts val="480"/>
              </a:spcBef>
              <a:spcAft>
                <a:spcPts val="0"/>
              </a:spcAft>
              <a:buClr>
                <a:srgbClr val="A000A0"/>
              </a:buClr>
              <a:buChar char="●"/>
              <a:defRPr/>
            </a:lvl5pPr>
            <a:lvl6pPr algn="l" rtl="0" indent="-134111" marL="2514600">
              <a:spcBef>
                <a:spcPts val="480"/>
              </a:spcBef>
              <a:spcAft>
                <a:spcPts val="0"/>
              </a:spcAft>
              <a:buClr>
                <a:srgbClr val="A000A0"/>
              </a:buClr>
              <a:buChar char="●"/>
              <a:defRPr/>
            </a:lvl6pPr>
            <a:lvl7pPr algn="l" rtl="0" indent="-134111" marL="2971800">
              <a:spcBef>
                <a:spcPts val="480"/>
              </a:spcBef>
              <a:spcAft>
                <a:spcPts val="0"/>
              </a:spcAft>
              <a:buClr>
                <a:srgbClr val="A000A0"/>
              </a:buClr>
              <a:buChar char="●"/>
              <a:defRPr/>
            </a:lvl7pPr>
            <a:lvl8pPr algn="l" rtl="0" indent="-134111" marL="3429000">
              <a:spcBef>
                <a:spcPts val="480"/>
              </a:spcBef>
              <a:spcAft>
                <a:spcPts val="0"/>
              </a:spcAft>
              <a:buClr>
                <a:srgbClr val="A000A0"/>
              </a:buClr>
              <a:buChar char="●"/>
              <a:defRPr/>
            </a:lvl8pPr>
            <a:lvl9pPr algn="l" rtl="0" indent="-134111" marL="3886200">
              <a:spcBef>
                <a:spcPts val="480"/>
              </a:spcBef>
              <a:spcAft>
                <a:spcPts val="0"/>
              </a:spcAft>
              <a:buClr>
                <a:srgbClr val="A000A0"/>
              </a:buClr>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6" name="Shape 36"/>
        <p:cNvGrpSpPr/>
        <p:nvPr/>
      </p:nvGrpSpPr>
      <p:grpSpPr>
        <a:xfrm>
          <a:off y="0" x="0"/>
          <a:ext cy="0" cx="0"/>
          <a:chOff y="0" x="0"/>
          <a:chExt cy="0" cx="0"/>
        </a:xfrm>
      </p:grpSpPr>
      <p:sp>
        <p:nvSpPr>
          <p:cNvPr id="37" name="Shape 37"/>
          <p:cNvSpPr txBox="1"/>
          <p:nvPr>
            <p:ph type="title"/>
          </p:nvPr>
        </p:nvSpPr>
        <p:spPr>
          <a:xfrm rot="5400000">
            <a:off y="2305049" x="4743450"/>
            <a:ext cy="1943100" cx="5486399"/>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38" name="Shape 38"/>
          <p:cNvSpPr txBox="1"/>
          <p:nvPr>
            <p:ph idx="1" type="body"/>
          </p:nvPr>
        </p:nvSpPr>
        <p:spPr>
          <a:xfrm rot="5400000">
            <a:off y="438149" x="781050"/>
            <a:ext cy="5676900" cx="5486399"/>
          </a:xfrm>
          <a:prstGeom prst="rect">
            <a:avLst/>
          </a:prstGeom>
          <a:noFill/>
          <a:ln>
            <a:noFill/>
          </a:ln>
        </p:spPr>
        <p:txBody>
          <a:bodyPr bIns="91425" rIns="91425" lIns="91425" tIns="91425" anchor="t" anchorCtr="0"/>
          <a:lstStyle>
            <a:lvl1pPr algn="l" rtl="0" indent="-228600" marL="342900">
              <a:spcBef>
                <a:spcPts val="480"/>
              </a:spcBef>
              <a:spcAft>
                <a:spcPts val="0"/>
              </a:spcAft>
              <a:buClr>
                <a:srgbClr val="00FF00"/>
              </a:buClr>
              <a:buChar char="●"/>
              <a:defRPr/>
            </a:lvl1pPr>
            <a:lvl2pPr algn="l" rtl="0" indent="-171450" marL="742950">
              <a:spcBef>
                <a:spcPts val="480"/>
              </a:spcBef>
              <a:spcAft>
                <a:spcPts val="0"/>
              </a:spcAft>
              <a:buClr>
                <a:srgbClr val="FF0000"/>
              </a:buClr>
              <a:buChar char="●"/>
              <a:defRPr/>
            </a:lvl2pPr>
            <a:lvl3pPr algn="l" rtl="0" indent="-134111" marL="1143000">
              <a:spcBef>
                <a:spcPts val="480"/>
              </a:spcBef>
              <a:spcAft>
                <a:spcPts val="0"/>
              </a:spcAft>
              <a:buClr>
                <a:srgbClr val="FF8000"/>
              </a:buClr>
              <a:buChar char="●"/>
              <a:defRPr/>
            </a:lvl3pPr>
            <a:lvl4pPr algn="l" rtl="0" indent="-134111" marL="1600200">
              <a:spcBef>
                <a:spcPts val="480"/>
              </a:spcBef>
              <a:spcAft>
                <a:spcPts val="0"/>
              </a:spcAft>
              <a:buClr>
                <a:srgbClr val="0000FF"/>
              </a:buClr>
              <a:buChar char="●"/>
              <a:defRPr/>
            </a:lvl4pPr>
            <a:lvl5pPr algn="l" rtl="0" indent="-134111" marL="2057400">
              <a:spcBef>
                <a:spcPts val="480"/>
              </a:spcBef>
              <a:spcAft>
                <a:spcPts val="0"/>
              </a:spcAft>
              <a:buClr>
                <a:srgbClr val="A000A0"/>
              </a:buClr>
              <a:buChar char="●"/>
              <a:defRPr/>
            </a:lvl5pPr>
            <a:lvl6pPr algn="l" rtl="0" indent="-134111" marL="2514600">
              <a:spcBef>
                <a:spcPts val="480"/>
              </a:spcBef>
              <a:spcAft>
                <a:spcPts val="0"/>
              </a:spcAft>
              <a:buClr>
                <a:srgbClr val="A000A0"/>
              </a:buClr>
              <a:buChar char="●"/>
              <a:defRPr/>
            </a:lvl6pPr>
            <a:lvl7pPr algn="l" rtl="0" indent="-134111" marL="2971800">
              <a:spcBef>
                <a:spcPts val="480"/>
              </a:spcBef>
              <a:spcAft>
                <a:spcPts val="0"/>
              </a:spcAft>
              <a:buClr>
                <a:srgbClr val="A000A0"/>
              </a:buClr>
              <a:buChar char="●"/>
              <a:defRPr/>
            </a:lvl7pPr>
            <a:lvl8pPr algn="l" rtl="0" indent="-134111" marL="3429000">
              <a:spcBef>
                <a:spcPts val="480"/>
              </a:spcBef>
              <a:spcAft>
                <a:spcPts val="0"/>
              </a:spcAft>
              <a:buClr>
                <a:srgbClr val="A000A0"/>
              </a:buClr>
              <a:buChar char="●"/>
              <a:defRPr/>
            </a:lvl8pPr>
            <a:lvl9pPr algn="l" rtl="0" indent="-134111" marL="3886200">
              <a:spcBef>
                <a:spcPts val="480"/>
              </a:spcBef>
              <a:spcAft>
                <a:spcPts val="0"/>
              </a:spcAft>
              <a:buClr>
                <a:srgbClr val="A000A0"/>
              </a:buClr>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9" name="Shape 39"/>
        <p:cNvGrpSpPr/>
        <p:nvPr/>
      </p:nvGrpSpPr>
      <p:grpSpPr>
        <a:xfrm>
          <a:off y="0" x="0"/>
          <a:ext cy="0" cx="0"/>
          <a:chOff y="0" x="0"/>
          <a:chExt cy="0" cx="0"/>
        </a:xfrm>
      </p:grpSpPr>
      <p:sp>
        <p:nvSpPr>
          <p:cNvPr id="40" name="Shape 40"/>
          <p:cNvSpPr txBox="1"/>
          <p:nvPr>
            <p:ph type="title"/>
          </p:nvPr>
        </p:nvSpPr>
        <p:spPr>
          <a:xfrm>
            <a:off y="533400" x="685800"/>
            <a:ext cy="1143000" cx="77724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41" name="Shape 41"/>
          <p:cNvSpPr txBox="1"/>
          <p:nvPr>
            <p:ph idx="1" type="body"/>
          </p:nvPr>
        </p:nvSpPr>
        <p:spPr>
          <a:xfrm rot="5400000">
            <a:off y="76199" x="2514599"/>
            <a:ext cy="7772400" cx="4114800"/>
          </a:xfrm>
          <a:prstGeom prst="rect">
            <a:avLst/>
          </a:prstGeom>
          <a:noFill/>
          <a:ln>
            <a:noFill/>
          </a:ln>
        </p:spPr>
        <p:txBody>
          <a:bodyPr bIns="91425" rIns="91425" lIns="91425" tIns="91425" anchor="t" anchorCtr="0"/>
          <a:lstStyle>
            <a:lvl1pPr algn="l" rtl="0" indent="-228600" marL="342900">
              <a:spcBef>
                <a:spcPts val="480"/>
              </a:spcBef>
              <a:spcAft>
                <a:spcPts val="0"/>
              </a:spcAft>
              <a:buClr>
                <a:srgbClr val="00FF00"/>
              </a:buClr>
              <a:buChar char="●"/>
              <a:defRPr/>
            </a:lvl1pPr>
            <a:lvl2pPr algn="l" rtl="0" indent="-171450" marL="742950">
              <a:spcBef>
                <a:spcPts val="480"/>
              </a:spcBef>
              <a:spcAft>
                <a:spcPts val="0"/>
              </a:spcAft>
              <a:buClr>
                <a:srgbClr val="FF0000"/>
              </a:buClr>
              <a:buChar char="●"/>
              <a:defRPr/>
            </a:lvl2pPr>
            <a:lvl3pPr algn="l" rtl="0" indent="-134111" marL="1143000">
              <a:spcBef>
                <a:spcPts val="480"/>
              </a:spcBef>
              <a:spcAft>
                <a:spcPts val="0"/>
              </a:spcAft>
              <a:buClr>
                <a:srgbClr val="FF8000"/>
              </a:buClr>
              <a:buChar char="●"/>
              <a:defRPr/>
            </a:lvl3pPr>
            <a:lvl4pPr algn="l" rtl="0" indent="-134111" marL="1600200">
              <a:spcBef>
                <a:spcPts val="480"/>
              </a:spcBef>
              <a:spcAft>
                <a:spcPts val="0"/>
              </a:spcAft>
              <a:buClr>
                <a:srgbClr val="0000FF"/>
              </a:buClr>
              <a:buChar char="●"/>
              <a:defRPr/>
            </a:lvl4pPr>
            <a:lvl5pPr algn="l" rtl="0" indent="-134111" marL="2057400">
              <a:spcBef>
                <a:spcPts val="480"/>
              </a:spcBef>
              <a:spcAft>
                <a:spcPts val="0"/>
              </a:spcAft>
              <a:buClr>
                <a:srgbClr val="A000A0"/>
              </a:buClr>
              <a:buChar char="●"/>
              <a:defRPr/>
            </a:lvl5pPr>
            <a:lvl6pPr algn="l" rtl="0" indent="-134111" marL="2514600">
              <a:spcBef>
                <a:spcPts val="480"/>
              </a:spcBef>
              <a:spcAft>
                <a:spcPts val="0"/>
              </a:spcAft>
              <a:buClr>
                <a:srgbClr val="A000A0"/>
              </a:buClr>
              <a:buChar char="●"/>
              <a:defRPr/>
            </a:lvl6pPr>
            <a:lvl7pPr algn="l" rtl="0" indent="-134111" marL="2971800">
              <a:spcBef>
                <a:spcPts val="480"/>
              </a:spcBef>
              <a:spcAft>
                <a:spcPts val="0"/>
              </a:spcAft>
              <a:buClr>
                <a:srgbClr val="A000A0"/>
              </a:buClr>
              <a:buChar char="●"/>
              <a:defRPr/>
            </a:lvl7pPr>
            <a:lvl8pPr algn="l" rtl="0" indent="-134111" marL="3429000">
              <a:spcBef>
                <a:spcPts val="480"/>
              </a:spcBef>
              <a:spcAft>
                <a:spcPts val="0"/>
              </a:spcAft>
              <a:buClr>
                <a:srgbClr val="A000A0"/>
              </a:buClr>
              <a:buChar char="●"/>
              <a:defRPr/>
            </a:lvl8pPr>
            <a:lvl9pPr algn="l" rtl="0" indent="-134111" marL="3886200">
              <a:spcBef>
                <a:spcPts val="480"/>
              </a:spcBef>
              <a:spcAft>
                <a:spcPts val="0"/>
              </a:spcAft>
              <a:buClr>
                <a:srgbClr val="A000A0"/>
              </a:buClr>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2" name="Shape 42"/>
        <p:cNvGrpSpPr/>
        <p:nvPr/>
      </p:nvGrpSpPr>
      <p:grpSpPr>
        <a:xfrm>
          <a:off y="0" x="0"/>
          <a:ext cy="0" cx="0"/>
          <a:chOff y="0" x="0"/>
          <a:chExt cy="0" cx="0"/>
        </a:xfrm>
      </p:grpSpPr>
      <p:sp>
        <p:nvSpPr>
          <p:cNvPr id="43" name="Shape 43"/>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p:nvPr>
            <p:ph idx="2" type="pic"/>
          </p:nvPr>
        </p:nvSpPr>
        <p:spPr>
          <a:xfrm>
            <a:off y="612775" x="1792288"/>
            <a:ext cy="4114800" cx="5486399"/>
          </a:xfrm>
          <a:prstGeom prst="rect">
            <a:avLst/>
          </a:prstGeom>
          <a:noFill/>
          <a:ln>
            <a:noFill/>
          </a:ln>
        </p:spPr>
      </p:sp>
      <p:sp>
        <p:nvSpPr>
          <p:cNvPr id="45" name="Shape 45"/>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6" name="Shape 46"/>
        <p:cNvGrpSpPr/>
        <p:nvPr/>
      </p:nvGrpSpPr>
      <p:grpSpPr>
        <a:xfrm>
          <a:off y="0" x="0"/>
          <a:ext cy="0" cx="0"/>
          <a:chOff y="0" x="0"/>
          <a:chExt cy="0" cx="0"/>
        </a:xfrm>
      </p:grpSpPr>
      <p:sp>
        <p:nvSpPr>
          <p:cNvPr id="47" name="Shape 47"/>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y="0" x="0"/>
          <a:ext cy="0" cx="0"/>
          <a:chOff y="0" x="0"/>
          <a:chExt cy="0" cx="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1" name="Shape 51"/>
        <p:cNvGrpSpPr/>
        <p:nvPr/>
      </p:nvGrpSpPr>
      <p:grpSpPr>
        <a:xfrm>
          <a:off y="0" x="0"/>
          <a:ext cy="0" cx="0"/>
          <a:chOff y="0" x="0"/>
          <a:chExt cy="0" cx="0"/>
        </a:xfrm>
      </p:grpSpPr>
      <p:sp>
        <p:nvSpPr>
          <p:cNvPr id="52" name="Shape 52"/>
          <p:cNvSpPr txBox="1"/>
          <p:nvPr>
            <p:ph type="title"/>
          </p:nvPr>
        </p:nvSpPr>
        <p:spPr>
          <a:xfrm>
            <a:off y="533400" x="685800"/>
            <a:ext cy="1143000" cx="77724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56" name="Shape 56"/>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Arial"/>
              <a:buNone/>
              <a:defRPr/>
            </a:lvl1pPr>
            <a:lvl2pPr rtl="0" indent="0" marL="457200">
              <a:spcBef>
                <a:spcPts val="0"/>
              </a:spcBef>
              <a:buFont typeface="Arial"/>
              <a:buNone/>
              <a:defRPr/>
            </a:lvl2pPr>
            <a:lvl3pPr rtl="0" indent="0" marL="914400">
              <a:spcBef>
                <a:spcPts val="0"/>
              </a:spcBef>
              <a:buFont typeface="Arial"/>
              <a:buNone/>
              <a:defRPr/>
            </a:lvl3pPr>
            <a:lvl4pPr rtl="0" indent="0" marL="1371600">
              <a:spcBef>
                <a:spcPts val="0"/>
              </a:spcBef>
              <a:buFont typeface="Arial"/>
              <a:buNone/>
              <a:defRPr/>
            </a:lvl4pPr>
            <a:lvl5pPr rtl="0" indent="0" marL="1828800">
              <a:spcBef>
                <a:spcPts val="0"/>
              </a:spcBef>
              <a:buFont typeface="Arial"/>
              <a:buNone/>
              <a:defRPr/>
            </a:lvl5pPr>
            <a:lvl6pPr rtl="0" indent="0" marL="2286000">
              <a:spcBef>
                <a:spcPts val="0"/>
              </a:spcBef>
              <a:buFont typeface="Arial"/>
              <a:buNone/>
              <a:defRPr/>
            </a:lvl6pPr>
            <a:lvl7pPr rtl="0" indent="0" marL="2743200">
              <a:spcBef>
                <a:spcPts val="0"/>
              </a:spcBef>
              <a:buFont typeface="Arial"/>
              <a:buNone/>
              <a:defRPr/>
            </a:lvl7pPr>
            <a:lvl8pPr rtl="0" indent="0" marL="3200400">
              <a:spcBef>
                <a:spcPts val="0"/>
              </a:spcBef>
              <a:buFont typeface="Arial"/>
              <a:buNone/>
              <a:defRPr/>
            </a:lvl8pPr>
            <a:lvl9pPr rtl="0" indent="0" marL="3657600">
              <a:spcBef>
                <a:spcPts val="0"/>
              </a:spcBef>
              <a:buFont typeface="Arial"/>
              <a:buNone/>
              <a:defRPr/>
            </a:lvl9pPr>
          </a:lstStyle>
          <a:p/>
        </p:txBody>
      </p:sp>
      <p:sp>
        <p:nvSpPr>
          <p:cNvPr id="58" name="Shape 58"/>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3.xml" Type="http://schemas.openxmlformats.org/officeDocument/2006/relationships/theme" Id="rId13"/><Relationship Target="../media/image00.pn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y="0" x="0"/>
          <a:ext cy="0" cx="0"/>
          <a:chOff y="0" x="0"/>
          <a:chExt cy="0" cx="0"/>
        </a:xfrm>
      </p:grpSpPr>
      <p:grpSp>
        <p:nvGrpSpPr>
          <p:cNvPr id="6" name="Shape 6"/>
          <p:cNvGrpSpPr/>
          <p:nvPr/>
        </p:nvGrpSpPr>
        <p:grpSpPr>
          <a:xfrm>
            <a:off y="0" x="0"/>
            <a:ext cy="6845299" cx="9131300"/>
            <a:chOff y="0" x="0"/>
            <a:chExt cy="6845299" cx="9131300"/>
          </a:xfrm>
        </p:grpSpPr>
        <p:grpSp>
          <p:nvGrpSpPr>
            <p:cNvPr id="7" name="Shape 7"/>
            <p:cNvGrpSpPr/>
            <p:nvPr/>
          </p:nvGrpSpPr>
          <p:grpSpPr>
            <a:xfrm>
              <a:off y="0" x="0"/>
              <a:ext cy="6845299" cx="9131300"/>
              <a:chOff y="0" x="0"/>
              <a:chExt cy="6845299" cx="9131300"/>
            </a:xfrm>
          </p:grpSpPr>
          <p:sp>
            <p:nvSpPr>
              <p:cNvPr id="8" name="Shape 8"/>
              <p:cNvSpPr txBox="1"/>
              <p:nvPr/>
            </p:nvSpPr>
            <p:spPr>
              <a:xfrm>
                <a:off y="0" x="0"/>
                <a:ext cy="6845299" cx="9131300"/>
              </a:xfrm>
              <a:prstGeom prst="rect">
                <a:avLst/>
              </a:prstGeom>
              <a:gradFill>
                <a:gsLst>
                  <a:gs pos="0">
                    <a:srgbClr val="808080"/>
                  </a:gs>
                  <a:gs pos="100000">
                    <a:srgbClr val="FFFFFF"/>
                  </a:gs>
                </a:gsLst>
                <a:path path="circle">
                  <a:fillToRect t="50%" b="50%" r="50%" l="50%"/>
                </a:path>
                <a:tileRect/>
              </a:gra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9" name="Shape 9"/>
              <p:cNvSpPr txBox="1"/>
              <p:nvPr/>
            </p:nvSpPr>
            <p:spPr>
              <a:xfrm>
                <a:off y="381000" x="381000"/>
                <a:ext cy="6464299" cx="8750299"/>
              </a:xfrm>
              <a:prstGeom prst="rect">
                <a:avLst/>
              </a:prstGeom>
              <a:solidFill>
                <a:schemeClr val="lt1"/>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grpSp>
        <p:grpSp>
          <p:nvGrpSpPr>
            <p:cNvPr id="10" name="Shape 10"/>
            <p:cNvGrpSpPr/>
            <p:nvPr/>
          </p:nvGrpSpPr>
          <p:grpSpPr>
            <a:xfrm>
              <a:off y="4267200" x="6477000"/>
              <a:ext cy="2285999" cx="2285999"/>
              <a:chOff y="4267200" x="6477000"/>
              <a:chExt cy="2285999" cx="2285999"/>
            </a:xfrm>
          </p:grpSpPr>
          <p:sp>
            <p:nvSpPr>
              <p:cNvPr id="11" name="Shape 11"/>
              <p:cNvSpPr txBox="1"/>
              <p:nvPr/>
            </p:nvSpPr>
            <p:spPr>
              <a:xfrm>
                <a:off y="6400800" x="8610600"/>
                <a:ext cy="152399" cx="152399"/>
              </a:xfrm>
              <a:prstGeom prst="rect">
                <a:avLst/>
              </a:prstGeom>
              <a:solidFill>
                <a:srgbClr val="FF00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2" name="Shape 12"/>
              <p:cNvSpPr txBox="1"/>
              <p:nvPr/>
            </p:nvSpPr>
            <p:spPr>
              <a:xfrm>
                <a:off y="6400800" x="8305800"/>
                <a:ext cy="152399" cx="152399"/>
              </a:xfrm>
              <a:prstGeom prst="rect">
                <a:avLst/>
              </a:prstGeom>
              <a:solidFill>
                <a:srgbClr val="FF80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3" name="Shape 13"/>
              <p:cNvSpPr txBox="1"/>
              <p:nvPr/>
            </p:nvSpPr>
            <p:spPr>
              <a:xfrm>
                <a:off y="6400800" x="8001000"/>
                <a:ext cy="152399" cx="152399"/>
              </a:xfrm>
              <a:prstGeom prst="rect">
                <a:avLst/>
              </a:prstGeom>
              <a:solidFill>
                <a:srgbClr val="FFFF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4" name="Shape 14"/>
              <p:cNvSpPr txBox="1"/>
              <p:nvPr/>
            </p:nvSpPr>
            <p:spPr>
              <a:xfrm>
                <a:off y="6400800" x="7696200"/>
                <a:ext cy="152399" cx="152399"/>
              </a:xfrm>
              <a:prstGeom prst="rect">
                <a:avLst/>
              </a:prstGeom>
              <a:solidFill>
                <a:srgbClr val="00FF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5" name="Shape 15"/>
              <p:cNvSpPr txBox="1"/>
              <p:nvPr/>
            </p:nvSpPr>
            <p:spPr>
              <a:xfrm>
                <a:off y="6400800" x="7391400"/>
                <a:ext cy="152399" cx="152399"/>
              </a:xfrm>
              <a:prstGeom prst="rect">
                <a:avLst/>
              </a:prstGeom>
              <a:solidFill>
                <a:srgbClr val="00FFFF"/>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6" name="Shape 16"/>
              <p:cNvSpPr txBox="1"/>
              <p:nvPr/>
            </p:nvSpPr>
            <p:spPr>
              <a:xfrm>
                <a:off y="6400800" x="7086600"/>
                <a:ext cy="152399" cx="152399"/>
              </a:xfrm>
              <a:prstGeom prst="rect">
                <a:avLst/>
              </a:prstGeom>
              <a:solidFill>
                <a:srgbClr val="0000FF"/>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7" name="Shape 17"/>
              <p:cNvSpPr txBox="1"/>
              <p:nvPr/>
            </p:nvSpPr>
            <p:spPr>
              <a:xfrm>
                <a:off y="6400800" x="6781800"/>
                <a:ext cy="152399" cx="152399"/>
              </a:xfrm>
              <a:prstGeom prst="rect">
                <a:avLst/>
              </a:prstGeom>
              <a:solidFill>
                <a:srgbClr val="FF00FF"/>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8" name="Shape 18"/>
              <p:cNvSpPr txBox="1"/>
              <p:nvPr/>
            </p:nvSpPr>
            <p:spPr>
              <a:xfrm>
                <a:off y="6400800" x="6477000"/>
                <a:ext cy="152399" cx="152399"/>
              </a:xfrm>
              <a:prstGeom prst="rect">
                <a:avLst/>
              </a:prstGeom>
              <a:solidFill>
                <a:srgbClr val="A000A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9" name="Shape 19"/>
              <p:cNvSpPr txBox="1"/>
              <p:nvPr/>
            </p:nvSpPr>
            <p:spPr>
              <a:xfrm>
                <a:off y="6096000" x="8610600"/>
                <a:ext cy="152399" cx="152399"/>
              </a:xfrm>
              <a:prstGeom prst="rect">
                <a:avLst/>
              </a:prstGeom>
              <a:solidFill>
                <a:srgbClr val="FF80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20" name="Shape 20"/>
              <p:cNvSpPr txBox="1"/>
              <p:nvPr/>
            </p:nvSpPr>
            <p:spPr>
              <a:xfrm>
                <a:off y="5791200" x="8610600"/>
                <a:ext cy="152399" cx="152399"/>
              </a:xfrm>
              <a:prstGeom prst="rect">
                <a:avLst/>
              </a:prstGeom>
              <a:solidFill>
                <a:srgbClr val="FFFF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21" name="Shape 21"/>
              <p:cNvSpPr txBox="1"/>
              <p:nvPr/>
            </p:nvSpPr>
            <p:spPr>
              <a:xfrm>
                <a:off y="5486400" x="8610600"/>
                <a:ext cy="152399" cx="152399"/>
              </a:xfrm>
              <a:prstGeom prst="rect">
                <a:avLst/>
              </a:prstGeom>
              <a:solidFill>
                <a:srgbClr val="00FF0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22" name="Shape 22"/>
              <p:cNvSpPr txBox="1"/>
              <p:nvPr/>
            </p:nvSpPr>
            <p:spPr>
              <a:xfrm>
                <a:off y="5181600" x="8610600"/>
                <a:ext cy="152399" cx="152399"/>
              </a:xfrm>
              <a:prstGeom prst="rect">
                <a:avLst/>
              </a:prstGeom>
              <a:solidFill>
                <a:srgbClr val="00FFFF"/>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23" name="Shape 23"/>
              <p:cNvSpPr txBox="1"/>
              <p:nvPr/>
            </p:nvSpPr>
            <p:spPr>
              <a:xfrm>
                <a:off y="4876800" x="8610600"/>
                <a:ext cy="152399" cx="152399"/>
              </a:xfrm>
              <a:prstGeom prst="rect">
                <a:avLst/>
              </a:prstGeom>
              <a:solidFill>
                <a:srgbClr val="0000FF"/>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24" name="Shape 24"/>
              <p:cNvSpPr txBox="1"/>
              <p:nvPr/>
            </p:nvSpPr>
            <p:spPr>
              <a:xfrm>
                <a:off y="4572000" x="8610600"/>
                <a:ext cy="152399" cx="152399"/>
              </a:xfrm>
              <a:prstGeom prst="rect">
                <a:avLst/>
              </a:prstGeom>
              <a:solidFill>
                <a:srgbClr val="FF00FF"/>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25" name="Shape 25"/>
              <p:cNvSpPr txBox="1"/>
              <p:nvPr/>
            </p:nvSpPr>
            <p:spPr>
              <a:xfrm>
                <a:off y="4267200" x="8610600"/>
                <a:ext cy="152399" cx="152399"/>
              </a:xfrm>
              <a:prstGeom prst="rect">
                <a:avLst/>
              </a:prstGeom>
              <a:solidFill>
                <a:srgbClr val="A000A0"/>
              </a:solidFill>
              <a:ln>
                <a:noFill/>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grpSp>
      </p:grpSp>
      <p:sp>
        <p:nvSpPr>
          <p:cNvPr id="26" name="Shape 26"/>
          <p:cNvSpPr txBox="1"/>
          <p:nvPr>
            <p:ph type="title"/>
          </p:nvPr>
        </p:nvSpPr>
        <p:spPr>
          <a:xfrm>
            <a:off y="533400" x="685800"/>
            <a:ext cy="1143000" cx="7772400"/>
          </a:xfrm>
          <a:prstGeom prst="rect">
            <a:avLst/>
          </a:prstGeom>
          <a:noFill/>
          <a:ln>
            <a:noFill/>
          </a:ln>
        </p:spPr>
        <p:txBody>
          <a:bodyPr bIns="91425" rIns="91425" lIns="91425" tIns="91425" anchor="b"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27" name="Shape 27"/>
          <p:cNvSpPr txBox="1"/>
          <p:nvPr>
            <p:ph idx="1" type="body"/>
          </p:nvPr>
        </p:nvSpPr>
        <p:spPr>
          <a:xfrm>
            <a:off y="1905000" x="685800"/>
            <a:ext cy="4114800" cx="7772400"/>
          </a:xfrm>
          <a:prstGeom prst="rect">
            <a:avLst/>
          </a:prstGeom>
          <a:noFill/>
          <a:ln>
            <a:noFill/>
          </a:ln>
        </p:spPr>
        <p:txBody>
          <a:bodyPr bIns="91425" rIns="91425" lIns="91425" tIns="91425" anchor="t" anchorCtr="0"/>
          <a:lstStyle>
            <a:lvl1pPr algn="l" rtl="0" marR="0" indent="-228600" marL="342900">
              <a:spcBef>
                <a:spcPts val="480"/>
              </a:spcBef>
              <a:spcAft>
                <a:spcPts val="0"/>
              </a:spcAft>
              <a:buClr>
                <a:srgbClr val="00FF00"/>
              </a:buClr>
              <a:buFont typeface="Arial"/>
              <a:buChar char="●"/>
              <a:defRPr/>
            </a:lvl1pPr>
            <a:lvl2pPr algn="l" rtl="0" marR="0" indent="-171450" marL="742950">
              <a:spcBef>
                <a:spcPts val="480"/>
              </a:spcBef>
              <a:spcAft>
                <a:spcPts val="0"/>
              </a:spcAft>
              <a:buClr>
                <a:srgbClr val="FF0000"/>
              </a:buClr>
              <a:buFont typeface="Arial"/>
              <a:buChar char="●"/>
              <a:defRPr/>
            </a:lvl2pPr>
            <a:lvl3pPr algn="l" rtl="0" marR="0" indent="-134111" marL="1143000">
              <a:spcBef>
                <a:spcPts val="480"/>
              </a:spcBef>
              <a:spcAft>
                <a:spcPts val="0"/>
              </a:spcAft>
              <a:buClr>
                <a:srgbClr val="FF8000"/>
              </a:buClr>
              <a:buFont typeface="Arial"/>
              <a:buChar char="●"/>
              <a:defRPr/>
            </a:lvl3pPr>
            <a:lvl4pPr algn="l" rtl="0" marR="0" indent="-134111" marL="1600200">
              <a:spcBef>
                <a:spcPts val="480"/>
              </a:spcBef>
              <a:spcAft>
                <a:spcPts val="0"/>
              </a:spcAft>
              <a:buClr>
                <a:srgbClr val="0000FF"/>
              </a:buClr>
              <a:buFont typeface="Arial"/>
              <a:buChar char="●"/>
              <a:defRPr/>
            </a:lvl4pPr>
            <a:lvl5pPr algn="l" rtl="0" marR="0" indent="-134111" marL="2057400">
              <a:spcBef>
                <a:spcPts val="480"/>
              </a:spcBef>
              <a:spcAft>
                <a:spcPts val="0"/>
              </a:spcAft>
              <a:buClr>
                <a:srgbClr val="A000A0"/>
              </a:buClr>
              <a:buFont typeface="Arial"/>
              <a:buChar char="●"/>
              <a:defRPr/>
            </a:lvl5pPr>
            <a:lvl6pPr algn="l" rtl="0" marR="0" indent="-134111" marL="2514600">
              <a:spcBef>
                <a:spcPts val="480"/>
              </a:spcBef>
              <a:spcAft>
                <a:spcPts val="0"/>
              </a:spcAft>
              <a:buClr>
                <a:srgbClr val="A000A0"/>
              </a:buClr>
              <a:buFont typeface="Arial"/>
              <a:buChar char="●"/>
              <a:defRPr/>
            </a:lvl6pPr>
            <a:lvl7pPr algn="l" rtl="0" marR="0" indent="-134111" marL="2971800">
              <a:spcBef>
                <a:spcPts val="480"/>
              </a:spcBef>
              <a:spcAft>
                <a:spcPts val="0"/>
              </a:spcAft>
              <a:buClr>
                <a:srgbClr val="A000A0"/>
              </a:buClr>
              <a:buFont typeface="Arial"/>
              <a:buChar char="●"/>
              <a:defRPr/>
            </a:lvl7pPr>
            <a:lvl8pPr algn="l" rtl="0" marR="0" indent="-134111" marL="3429000">
              <a:spcBef>
                <a:spcPts val="480"/>
              </a:spcBef>
              <a:spcAft>
                <a:spcPts val="0"/>
              </a:spcAft>
              <a:buClr>
                <a:srgbClr val="A000A0"/>
              </a:buClr>
              <a:buFont typeface="Arial"/>
              <a:buChar char="●"/>
              <a:defRPr/>
            </a:lvl8pPr>
            <a:lvl9pPr algn="l" rtl="0" marR="0" indent="-134111" marL="3886200">
              <a:spcBef>
                <a:spcPts val="480"/>
              </a:spcBef>
              <a:spcAft>
                <a:spcPts val="0"/>
              </a:spcAft>
              <a:buClr>
                <a:srgbClr val="A000A0"/>
              </a:buClr>
              <a:buFont typeface="Arial"/>
              <a:buChar char="●"/>
              <a:defRPr/>
            </a:lvl9pPr>
          </a:lstStyle>
          <a:p/>
        </p:txBody>
      </p:sp>
      <p:sp>
        <p:nvSpPr>
          <p:cNvPr id="28" name="Shape 28"/>
          <p:cNvSpPr txBox="1"/>
          <p:nvPr/>
        </p:nvSpPr>
        <p:spPr>
          <a:xfrm>
            <a:off y="6403975" x="1192212"/>
            <a:ext cy="301624" cx="1855786"/>
          </a:xfrm>
          <a:prstGeom prst="rect">
            <a:avLst/>
          </a:prstGeom>
          <a:noFill/>
          <a:ln>
            <a:noFill/>
          </a:ln>
        </p:spPr>
        <p:txBody>
          <a:bodyPr bIns="44450" rIns="90475" lIns="90475" tIns="44450"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1400" lang="en-US" i="0">
                <a:solidFill>
                  <a:schemeClr val="dk1"/>
                </a:solidFill>
                <a:latin typeface="Arial"/>
                <a:ea typeface="Arial"/>
                <a:cs typeface="Arial"/>
                <a:sym typeface="Arial"/>
              </a:rPr>
              <a:t>CS591 (Spring 2001)</a:t>
            </a:r>
          </a:p>
        </p:txBody>
      </p:sp>
      <p:pic>
        <p:nvPicPr>
          <p:cNvPr id="29" name="Shape 29"/>
          <p:cNvPicPr preferRelativeResize="0"/>
          <p:nvPr/>
        </p:nvPicPr>
        <p:blipFill rotWithShape="1">
          <a:blip r:embed="rId1">
            <a:alphaModFix/>
          </a:blip>
          <a:srcRect t="0" b="0" r="0" l="0"/>
          <a:stretch/>
        </p:blipFill>
        <p:spPr>
          <a:xfrm>
            <a:off y="6399212" x="398462"/>
            <a:ext cy="317500" cx="812799"/>
          </a:xfrm>
          <a:prstGeom prst="rect">
            <a:avLst/>
          </a:prstGeom>
          <a:noFill/>
          <a:ln>
            <a:noFill/>
          </a:ln>
        </p:spPr>
      </p:pic>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2.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xml" Type="http://schemas.openxmlformats.org/officeDocument/2006/relationships/slideLayout" Id="rId1"/></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xml" Type="http://schemas.openxmlformats.org/officeDocument/2006/relationships/slideLayout" Id="rId1"/></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s>
</file>

<file path=ppt/slides/_rels/slide78.xml.rels><?xml version="1.0" encoding="UTF-8" standalone="yes"?><Relationships xmlns="http://schemas.openxmlformats.org/package/2006/relationships"><Relationship Target="../notesSlides/notesSlide78.xml" Type="http://schemas.openxmlformats.org/officeDocument/2006/relationships/notesSlide" Id="rId2"/><Relationship Target="../slideLayouts/slideLayout2.xml" Type="http://schemas.openxmlformats.org/officeDocument/2006/relationships/slideLayout" Id="rId1"/></Relationships>
</file>

<file path=ppt/slides/_rels/slide79.xml.rels><?xml version="1.0" encoding="UTF-8" standalone="yes"?><Relationships xmlns="http://schemas.openxmlformats.org/package/2006/relationships"><Relationship Target="../notesSlides/notesSlide79.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80.xml.rels><?xml version="1.0" encoding="UTF-8" standalone="yes"?><Relationships xmlns="http://schemas.openxmlformats.org/package/2006/relationships"><Relationship Target="../notesSlides/notesSlide80.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ctrTitle"/>
          </p:nvPr>
        </p:nvSpPr>
        <p:spPr>
          <a:xfrm>
            <a:off y="2362200" x="1066800"/>
            <a:ext cy="1219199" cx="4800600"/>
          </a:xfrm>
          <a:prstGeom prst="rect">
            <a:avLst/>
          </a:prstGeom>
          <a:noFill/>
          <a:ln>
            <a:noFill/>
          </a:ln>
        </p:spPr>
        <p:txBody>
          <a:bodyPr bIns="44450" rIns="90475" lIns="90475" tIns="44450" anchor="b"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The Linux OS stack: </a:t>
            </a:r>
            <a:br>
              <a:rPr strike="noStrike" u="none" b="1" cap="none" baseline="0" sz="3600" lang="en-US" i="0">
                <a:solidFill>
                  <a:schemeClr val="dk2"/>
                </a:solidFill>
                <a:latin typeface="Arial"/>
                <a:ea typeface="Arial"/>
                <a:cs typeface="Arial"/>
                <a:sym typeface="Arial"/>
              </a:rPr>
            </a:br>
            <a:br>
              <a:rPr strike="noStrike" u="none" b="1" cap="none" baseline="0" sz="3600" lang="en-US" i="0">
                <a:solidFill>
                  <a:schemeClr val="dk2"/>
                </a:solidFill>
                <a:latin typeface="Arial"/>
                <a:ea typeface="Arial"/>
                <a:cs typeface="Arial"/>
                <a:sym typeface="Arial"/>
              </a:rPr>
            </a:br>
            <a:r>
              <a:rPr strike="noStrike" u="none" b="1" cap="none" baseline="0" sz="3200" lang="en-US" i="0">
                <a:solidFill>
                  <a:schemeClr val="dk2"/>
                </a:solidFill>
                <a:latin typeface="Arial"/>
                <a:ea typeface="Arial"/>
                <a:cs typeface="Arial"/>
                <a:sym typeface="Arial"/>
              </a:rPr>
              <a:t>Introduction to shell, system calls &amp; kernel</a:t>
            </a:r>
          </a:p>
        </p:txBody>
      </p:sp>
      <p:pic>
        <p:nvPicPr>
          <p:cNvPr id="68" name="Shape 68"/>
          <p:cNvPicPr preferRelativeResize="0"/>
          <p:nvPr/>
        </p:nvPicPr>
        <p:blipFill rotWithShape="1">
          <a:blip r:embed="rId3">
            <a:alphaModFix/>
          </a:blip>
          <a:srcRect t="0" b="0" r="0" l="0"/>
          <a:stretch/>
        </p:blipFill>
        <p:spPr>
          <a:xfrm>
            <a:off y="2590800" x="5360987"/>
            <a:ext cy="3600450" cx="3097211"/>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381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Linux Architecture</a:t>
            </a:r>
          </a:p>
        </p:txBody>
      </p:sp>
      <p:sp>
        <p:nvSpPr>
          <p:cNvPr id="119" name="Shape 119"/>
          <p:cNvSpPr txBox="1"/>
          <p:nvPr/>
        </p:nvSpPr>
        <p:spPr>
          <a:xfrm>
            <a:off y="2795586" x="1833561"/>
            <a:ext cy="2784475" cx="5957887"/>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20" name="Shape 120"/>
          <p:cNvSpPr txBox="1"/>
          <p:nvPr/>
        </p:nvSpPr>
        <p:spPr>
          <a:xfrm>
            <a:off y="1746250" x="2516186"/>
            <a:ext cy="342899" cx="4591049"/>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Applications</a:t>
            </a:r>
          </a:p>
        </p:txBody>
      </p:sp>
      <p:sp>
        <p:nvSpPr>
          <p:cNvPr id="121" name="Shape 121"/>
          <p:cNvSpPr txBox="1"/>
          <p:nvPr/>
        </p:nvSpPr>
        <p:spPr>
          <a:xfrm>
            <a:off y="2239961" x="2538411"/>
            <a:ext cy="344486" cx="3092450"/>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System Libraries (libc)</a:t>
            </a:r>
          </a:p>
        </p:txBody>
      </p:sp>
      <p:sp>
        <p:nvSpPr>
          <p:cNvPr id="122" name="Shape 122"/>
          <p:cNvSpPr txBox="1"/>
          <p:nvPr/>
        </p:nvSpPr>
        <p:spPr>
          <a:xfrm>
            <a:off y="2906711" x="2516186"/>
            <a:ext cy="342899" cx="4591049"/>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System Call Interface</a:t>
            </a:r>
          </a:p>
        </p:txBody>
      </p:sp>
      <p:sp>
        <p:nvSpPr>
          <p:cNvPr id="123" name="Shape 123"/>
          <p:cNvSpPr txBox="1"/>
          <p:nvPr/>
        </p:nvSpPr>
        <p:spPr>
          <a:xfrm>
            <a:off y="5822950" x="2516186"/>
            <a:ext cy="342899" cx="4591049"/>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Hardware</a:t>
            </a:r>
          </a:p>
        </p:txBody>
      </p:sp>
      <p:sp>
        <p:nvSpPr>
          <p:cNvPr id="124" name="Shape 124"/>
          <p:cNvSpPr txBox="1"/>
          <p:nvPr/>
        </p:nvSpPr>
        <p:spPr>
          <a:xfrm>
            <a:off y="5076825" x="2049461"/>
            <a:ext cy="412749" cx="55245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Architecture-Dependent Code</a:t>
            </a:r>
          </a:p>
        </p:txBody>
      </p:sp>
      <p:sp>
        <p:nvSpPr>
          <p:cNvPr id="125" name="Shape 125"/>
          <p:cNvSpPr txBox="1"/>
          <p:nvPr/>
        </p:nvSpPr>
        <p:spPr>
          <a:xfrm>
            <a:off y="3462337" x="2103436"/>
            <a:ext cy="1462086" cx="2562225"/>
          </a:xfrm>
          <a:prstGeom prst="rect">
            <a:avLst/>
          </a:prstGeom>
          <a:solidFill>
            <a:srgbClr val="FCD1C1"/>
          </a:solidFill>
          <a:ln w="9525" cap="flat">
            <a:solidFill>
              <a:schemeClr val="dk1"/>
            </a:solidFill>
            <a:prstDash val="solid"/>
            <a:miter/>
            <a:headEnd w="med" len="med" type="none"/>
            <a:tailEnd w="med" len="med" type="none"/>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I/O Related</a:t>
            </a:r>
          </a:p>
        </p:txBody>
      </p:sp>
      <p:sp>
        <p:nvSpPr>
          <p:cNvPr id="126" name="Shape 126"/>
          <p:cNvSpPr txBox="1"/>
          <p:nvPr/>
        </p:nvSpPr>
        <p:spPr>
          <a:xfrm>
            <a:off y="3481387" x="4968875"/>
            <a:ext cy="1463675" cx="2562225"/>
          </a:xfrm>
          <a:prstGeom prst="rect">
            <a:avLst/>
          </a:prstGeom>
          <a:solidFill>
            <a:srgbClr val="FCD1C1"/>
          </a:solidFill>
          <a:ln w="9525" cap="flat">
            <a:solidFill>
              <a:schemeClr val="dk1"/>
            </a:solidFill>
            <a:prstDash val="solid"/>
            <a:miter/>
            <a:headEnd w="med" len="med" type="none"/>
            <a:tailEnd w="med" len="med" type="none"/>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Process Related</a:t>
            </a:r>
          </a:p>
        </p:txBody>
      </p:sp>
      <p:sp>
        <p:nvSpPr>
          <p:cNvPr id="127" name="Shape 127"/>
          <p:cNvSpPr txBox="1"/>
          <p:nvPr/>
        </p:nvSpPr>
        <p:spPr>
          <a:xfrm>
            <a:off y="3854450" x="5078412"/>
            <a:ext cy="273049" cx="23114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Scheduler</a:t>
            </a:r>
          </a:p>
        </p:txBody>
      </p:sp>
      <p:sp>
        <p:nvSpPr>
          <p:cNvPr id="128" name="Shape 128"/>
          <p:cNvSpPr txBox="1"/>
          <p:nvPr/>
        </p:nvSpPr>
        <p:spPr>
          <a:xfrm>
            <a:off y="4217987" x="5078412"/>
            <a:ext cy="273049" cx="23114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Memory Management</a:t>
            </a:r>
          </a:p>
        </p:txBody>
      </p:sp>
      <p:sp>
        <p:nvSpPr>
          <p:cNvPr id="129" name="Shape 129"/>
          <p:cNvSpPr txBox="1"/>
          <p:nvPr/>
        </p:nvSpPr>
        <p:spPr>
          <a:xfrm>
            <a:off y="4581525" x="5078412"/>
            <a:ext cy="273049" cx="23114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IPC</a:t>
            </a:r>
          </a:p>
        </p:txBody>
      </p:sp>
      <p:sp>
        <p:nvSpPr>
          <p:cNvPr id="130" name="Shape 130"/>
          <p:cNvSpPr txBox="1"/>
          <p:nvPr/>
        </p:nvSpPr>
        <p:spPr>
          <a:xfrm>
            <a:off y="3854450" x="2278061"/>
            <a:ext cy="273049" cx="23114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File Systems</a:t>
            </a:r>
          </a:p>
        </p:txBody>
      </p:sp>
      <p:sp>
        <p:nvSpPr>
          <p:cNvPr id="131" name="Shape 131"/>
          <p:cNvSpPr txBox="1"/>
          <p:nvPr/>
        </p:nvSpPr>
        <p:spPr>
          <a:xfrm>
            <a:off y="4217987" x="2278061"/>
            <a:ext cy="273049" cx="23114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Networking</a:t>
            </a:r>
          </a:p>
        </p:txBody>
      </p:sp>
      <p:sp>
        <p:nvSpPr>
          <p:cNvPr id="132" name="Shape 132"/>
          <p:cNvSpPr txBox="1"/>
          <p:nvPr/>
        </p:nvSpPr>
        <p:spPr>
          <a:xfrm>
            <a:off y="4581525" x="2278061"/>
            <a:ext cy="273049" cx="2311400"/>
          </a:xfrm>
          <a:prstGeom prst="rect">
            <a:avLst/>
          </a:prstGeom>
          <a:solidFill>
            <a:srgbClr val="FFFF99"/>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Device Drivers</a:t>
            </a:r>
          </a:p>
        </p:txBody>
      </p:sp>
      <p:cxnSp>
        <p:nvCxnSpPr>
          <p:cNvPr id="133" name="Shape 133"/>
          <p:cNvCxnSpPr/>
          <p:nvPr/>
        </p:nvCxnSpPr>
        <p:spPr>
          <a:xfrm>
            <a:off y="2098675" x="4035425"/>
            <a:ext cy="161925" cx="0"/>
          </a:xfrm>
          <a:prstGeom prst="straightConnector1">
            <a:avLst/>
          </a:prstGeom>
          <a:noFill/>
          <a:ln w="28575" cap="flat">
            <a:solidFill>
              <a:schemeClr val="dk1"/>
            </a:solidFill>
            <a:prstDash val="solid"/>
            <a:miter/>
            <a:headEnd w="med" len="med" type="none"/>
            <a:tailEnd w="med" len="med" type="none"/>
          </a:ln>
        </p:spPr>
      </p:cxnSp>
      <p:cxnSp>
        <p:nvCxnSpPr>
          <p:cNvPr id="134" name="Shape 134"/>
          <p:cNvCxnSpPr/>
          <p:nvPr/>
        </p:nvCxnSpPr>
        <p:spPr>
          <a:xfrm>
            <a:off y="2584450" x="3970337"/>
            <a:ext cy="312737" cx="0"/>
          </a:xfrm>
          <a:prstGeom prst="straightConnector1">
            <a:avLst/>
          </a:prstGeom>
          <a:noFill/>
          <a:ln w="28575" cap="flat">
            <a:solidFill>
              <a:schemeClr val="dk1"/>
            </a:solidFill>
            <a:prstDash val="solid"/>
            <a:miter/>
            <a:headEnd w="med" len="med" type="none"/>
            <a:tailEnd w="med" len="med" type="none"/>
          </a:ln>
        </p:spPr>
      </p:cxnSp>
      <p:cxnSp>
        <p:nvCxnSpPr>
          <p:cNvPr id="135" name="Shape 135"/>
          <p:cNvCxnSpPr/>
          <p:nvPr/>
        </p:nvCxnSpPr>
        <p:spPr>
          <a:xfrm>
            <a:off y="2098675" x="6315075"/>
            <a:ext cy="817561" cx="0"/>
          </a:xfrm>
          <a:prstGeom prst="straightConnector1">
            <a:avLst/>
          </a:prstGeom>
          <a:noFill/>
          <a:ln w="28575" cap="flat">
            <a:solidFill>
              <a:schemeClr val="dk1"/>
            </a:solidFill>
            <a:prstDash val="solid"/>
            <a:miter/>
            <a:headEnd w="med" len="med" type="none"/>
            <a:tailEnd w="med" len="med" type="none"/>
          </a:ln>
        </p:spPr>
      </p:cxnSp>
      <p:cxnSp>
        <p:nvCxnSpPr>
          <p:cNvPr id="136" name="Shape 136"/>
          <p:cNvCxnSpPr/>
          <p:nvPr/>
        </p:nvCxnSpPr>
        <p:spPr>
          <a:xfrm>
            <a:off y="3240086" x="3341687"/>
            <a:ext cy="231775" cx="0"/>
          </a:xfrm>
          <a:prstGeom prst="straightConnector1">
            <a:avLst/>
          </a:prstGeom>
          <a:noFill/>
          <a:ln w="28575" cap="flat">
            <a:solidFill>
              <a:schemeClr val="dk1"/>
            </a:solidFill>
            <a:prstDash val="solid"/>
            <a:miter/>
            <a:headEnd w="med" len="med" type="none"/>
            <a:tailEnd w="med" len="med" type="none"/>
          </a:ln>
        </p:spPr>
      </p:cxnSp>
      <p:cxnSp>
        <p:nvCxnSpPr>
          <p:cNvPr id="137" name="Shape 137"/>
          <p:cNvCxnSpPr/>
          <p:nvPr/>
        </p:nvCxnSpPr>
        <p:spPr>
          <a:xfrm>
            <a:off y="3249611" x="6196012"/>
            <a:ext cy="231775" cx="0"/>
          </a:xfrm>
          <a:prstGeom prst="straightConnector1">
            <a:avLst/>
          </a:prstGeom>
          <a:noFill/>
          <a:ln w="28575" cap="flat">
            <a:solidFill>
              <a:schemeClr val="dk1"/>
            </a:solidFill>
            <a:prstDash val="solid"/>
            <a:miter/>
            <a:headEnd w="med" len="med" type="none"/>
            <a:tailEnd w="med" len="med" type="none"/>
          </a:ln>
        </p:spPr>
      </p:cxnSp>
      <p:sp>
        <p:nvSpPr>
          <p:cNvPr id="138" name="Shape 138"/>
          <p:cNvSpPr txBox="1"/>
          <p:nvPr/>
        </p:nvSpPr>
        <p:spPr>
          <a:xfrm>
            <a:off y="2795586" x="1073150"/>
            <a:ext cy="2765425" cx="639762"/>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139" name="Shape 139"/>
          <p:cNvSpPr txBox="1"/>
          <p:nvPr/>
        </p:nvSpPr>
        <p:spPr>
          <a:xfrm rot="-5400000">
            <a:off y="3958431" x="916781"/>
            <a:ext cy="366711" cx="104774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Modules</a:t>
            </a:r>
          </a:p>
        </p:txBody>
      </p:sp>
      <p:cxnSp>
        <p:nvCxnSpPr>
          <p:cNvPr id="140" name="Shape 140"/>
          <p:cNvCxnSpPr/>
          <p:nvPr/>
        </p:nvCxnSpPr>
        <p:spPr>
          <a:xfrm>
            <a:off y="4924425" x="3308350"/>
            <a:ext cy="161925" cx="0"/>
          </a:xfrm>
          <a:prstGeom prst="straightConnector1">
            <a:avLst/>
          </a:prstGeom>
          <a:noFill/>
          <a:ln w="28575" cap="flat">
            <a:solidFill>
              <a:schemeClr val="dk1"/>
            </a:solidFill>
            <a:prstDash val="solid"/>
            <a:miter/>
            <a:headEnd w="med" len="med" type="none"/>
            <a:tailEnd w="med" len="med" type="none"/>
          </a:ln>
        </p:spPr>
      </p:cxnSp>
      <p:cxnSp>
        <p:nvCxnSpPr>
          <p:cNvPr id="141" name="Shape 141"/>
          <p:cNvCxnSpPr/>
          <p:nvPr/>
        </p:nvCxnSpPr>
        <p:spPr>
          <a:xfrm>
            <a:off y="4945062" x="6173787"/>
            <a:ext cy="131761" cx="0"/>
          </a:xfrm>
          <a:prstGeom prst="straightConnector1">
            <a:avLst/>
          </a:prstGeom>
          <a:noFill/>
          <a:ln w="28575" cap="flat">
            <a:solidFill>
              <a:schemeClr val="dk1"/>
            </a:solidFill>
            <a:prstDash val="solid"/>
            <a:miter/>
            <a:headEnd w="med" len="med" type="none"/>
            <a:tailEnd w="med" len="med" type="non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Linux Source Tree Layout</a:t>
            </a:r>
            <a:br>
              <a:rPr strike="noStrike" u="none" b="1" cap="none" baseline="0" sz="3600" lang="en-US" i="0">
                <a:solidFill>
                  <a:schemeClr val="dk2"/>
                </a:solidFill>
                <a:latin typeface="Arial"/>
                <a:ea typeface="Arial"/>
                <a:cs typeface="Arial"/>
                <a:sym typeface="Arial"/>
              </a:rPr>
            </a:br>
          </a:p>
        </p:txBody>
      </p:sp>
      <p:sp>
        <p:nvSpPr>
          <p:cNvPr id="147" name="Shape 147"/>
          <p:cNvSpPr txBox="1"/>
          <p:nvPr/>
        </p:nvSpPr>
        <p:spPr>
          <a:xfrm>
            <a:off y="1219200" x="3303587"/>
            <a:ext cy="404811" cx="2930525"/>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/usr/src/linux</a:t>
            </a:r>
          </a:p>
        </p:txBody>
      </p:sp>
      <p:sp>
        <p:nvSpPr>
          <p:cNvPr id="148" name="Shape 148"/>
          <p:cNvSpPr txBox="1"/>
          <p:nvPr/>
        </p:nvSpPr>
        <p:spPr>
          <a:xfrm>
            <a:off y="1339850" x="1285875"/>
            <a:ext cy="306386" cx="1320800"/>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Documentation</a:t>
            </a:r>
          </a:p>
        </p:txBody>
      </p:sp>
      <p:sp>
        <p:nvSpPr>
          <p:cNvPr id="149" name="Shape 149"/>
          <p:cNvSpPr txBox="1"/>
          <p:nvPr/>
        </p:nvSpPr>
        <p:spPr>
          <a:xfrm>
            <a:off y="2035175" x="1082675"/>
            <a:ext cy="306386" cx="46196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arch</a:t>
            </a:r>
          </a:p>
        </p:txBody>
      </p:sp>
      <p:sp>
        <p:nvSpPr>
          <p:cNvPr id="150" name="Shape 150"/>
          <p:cNvSpPr txBox="1"/>
          <p:nvPr/>
        </p:nvSpPr>
        <p:spPr>
          <a:xfrm>
            <a:off y="2276475" x="3105150"/>
            <a:ext cy="306386" cx="32861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fs</a:t>
            </a:r>
          </a:p>
        </p:txBody>
      </p:sp>
      <p:sp>
        <p:nvSpPr>
          <p:cNvPr id="151" name="Shape 151"/>
          <p:cNvSpPr txBox="1"/>
          <p:nvPr/>
        </p:nvSpPr>
        <p:spPr>
          <a:xfrm>
            <a:off y="1849436" x="3916362"/>
            <a:ext cy="306386" cx="46196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init</a:t>
            </a:r>
          </a:p>
        </p:txBody>
      </p:sp>
      <p:sp>
        <p:nvSpPr>
          <p:cNvPr id="152" name="Shape 152"/>
          <p:cNvSpPr txBox="1"/>
          <p:nvPr/>
        </p:nvSpPr>
        <p:spPr>
          <a:xfrm>
            <a:off y="1831975" x="5165725"/>
            <a:ext cy="307974" cx="590550"/>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kernel</a:t>
            </a:r>
          </a:p>
        </p:txBody>
      </p:sp>
      <p:sp>
        <p:nvSpPr>
          <p:cNvPr id="153" name="Shape 153"/>
          <p:cNvSpPr txBox="1"/>
          <p:nvPr/>
        </p:nvSpPr>
        <p:spPr>
          <a:xfrm>
            <a:off y="2439986" x="3749675"/>
            <a:ext cy="307974" cx="73501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include</a:t>
            </a:r>
          </a:p>
        </p:txBody>
      </p:sp>
      <p:sp>
        <p:nvSpPr>
          <p:cNvPr id="154" name="Shape 154"/>
          <p:cNvSpPr txBox="1"/>
          <p:nvPr/>
        </p:nvSpPr>
        <p:spPr>
          <a:xfrm>
            <a:off y="1827211" x="4559300"/>
            <a:ext cy="306386" cx="46196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ipc</a:t>
            </a:r>
          </a:p>
        </p:txBody>
      </p:sp>
      <p:sp>
        <p:nvSpPr>
          <p:cNvPr id="155" name="Shape 155"/>
          <p:cNvSpPr txBox="1"/>
          <p:nvPr/>
        </p:nvSpPr>
        <p:spPr>
          <a:xfrm>
            <a:off y="2298700" x="1995486"/>
            <a:ext cy="306386" cx="674687"/>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drivers</a:t>
            </a:r>
          </a:p>
        </p:txBody>
      </p:sp>
      <p:sp>
        <p:nvSpPr>
          <p:cNvPr id="156" name="Shape 156"/>
          <p:cNvSpPr txBox="1"/>
          <p:nvPr/>
        </p:nvSpPr>
        <p:spPr>
          <a:xfrm>
            <a:off y="1871661" x="7512050"/>
            <a:ext cy="306386" cx="46196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net</a:t>
            </a:r>
          </a:p>
        </p:txBody>
      </p:sp>
      <p:sp>
        <p:nvSpPr>
          <p:cNvPr id="157" name="Shape 157"/>
          <p:cNvSpPr txBox="1"/>
          <p:nvPr/>
        </p:nvSpPr>
        <p:spPr>
          <a:xfrm>
            <a:off y="2178050" x="6846886"/>
            <a:ext cy="306386" cx="460374"/>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mm</a:t>
            </a:r>
          </a:p>
        </p:txBody>
      </p:sp>
      <p:sp>
        <p:nvSpPr>
          <p:cNvPr id="158" name="Shape 158"/>
          <p:cNvSpPr txBox="1"/>
          <p:nvPr/>
        </p:nvSpPr>
        <p:spPr>
          <a:xfrm>
            <a:off y="2189161" x="5997575"/>
            <a:ext cy="306386" cx="461961"/>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lib</a:t>
            </a:r>
          </a:p>
        </p:txBody>
      </p:sp>
      <p:sp>
        <p:nvSpPr>
          <p:cNvPr id="159" name="Shape 159"/>
          <p:cNvSpPr txBox="1"/>
          <p:nvPr/>
        </p:nvSpPr>
        <p:spPr>
          <a:xfrm>
            <a:off y="1241425" x="7473950"/>
            <a:ext cy="306386" cx="590550"/>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scripts</a:t>
            </a:r>
          </a:p>
        </p:txBody>
      </p:sp>
      <p:sp>
        <p:nvSpPr>
          <p:cNvPr id="160" name="Shape 160"/>
          <p:cNvSpPr txBox="1"/>
          <p:nvPr/>
        </p:nvSpPr>
        <p:spPr>
          <a:xfrm>
            <a:off y="3190875" x="1028700"/>
            <a:ext cy="2749549" cx="644524"/>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alpha</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arm</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i386</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ia64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m68k</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mips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mips64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ppc</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s390</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sh</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sparc</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sparc64</a:t>
            </a:r>
          </a:p>
        </p:txBody>
      </p:sp>
      <p:sp>
        <p:nvSpPr>
          <p:cNvPr id="161" name="Shape 161"/>
          <p:cNvSpPr txBox="1"/>
          <p:nvPr/>
        </p:nvSpPr>
        <p:spPr>
          <a:xfrm>
            <a:off y="2851150" x="2027236"/>
            <a:ext cy="3429000" cx="815975"/>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acorn</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atm</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block</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cdrom</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char</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dio</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fc4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i2c</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i2o</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ide</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ieee1394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isdn</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macintosh</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misc</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net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t>
            </a:r>
          </a:p>
        </p:txBody>
      </p:sp>
      <p:sp>
        <p:nvSpPr>
          <p:cNvPr id="162" name="Shape 162"/>
          <p:cNvSpPr txBox="1"/>
          <p:nvPr/>
        </p:nvSpPr>
        <p:spPr>
          <a:xfrm>
            <a:off y="3049586" x="3228975"/>
            <a:ext cy="3275011" cx="815975"/>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adfs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affs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autofs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autofs4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bfs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code</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cramfs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devfs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devpts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efs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ext2</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fat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hfs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hpfs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t>
            </a:r>
          </a:p>
        </p:txBody>
      </p:sp>
      <p:cxnSp>
        <p:nvCxnSpPr>
          <p:cNvPr id="163" name="Shape 163"/>
          <p:cNvCxnSpPr/>
          <p:nvPr/>
        </p:nvCxnSpPr>
        <p:spPr>
          <a:xfrm flipH="1">
            <a:off y="1427162" x="2606675"/>
            <a:ext cy="66674" cx="696912"/>
          </a:xfrm>
          <a:prstGeom prst="straightConnector1">
            <a:avLst/>
          </a:prstGeom>
          <a:noFill/>
          <a:ln w="9525" cap="flat">
            <a:solidFill>
              <a:schemeClr val="dk1"/>
            </a:solidFill>
            <a:prstDash val="solid"/>
            <a:miter/>
            <a:headEnd w="med" len="med" type="none"/>
            <a:tailEnd w="lg" len="lg" type="triangle"/>
          </a:ln>
        </p:spPr>
      </p:cxnSp>
      <p:cxnSp>
        <p:nvCxnSpPr>
          <p:cNvPr id="164" name="Shape 164"/>
          <p:cNvCxnSpPr/>
          <p:nvPr/>
        </p:nvCxnSpPr>
        <p:spPr>
          <a:xfrm flipH="1">
            <a:off y="1449387" x="1554161"/>
            <a:ext cy="712786" cx="1728787"/>
          </a:xfrm>
          <a:prstGeom prst="straightConnector1">
            <a:avLst/>
          </a:prstGeom>
          <a:noFill/>
          <a:ln w="9525" cap="flat">
            <a:solidFill>
              <a:schemeClr val="dk1"/>
            </a:solidFill>
            <a:prstDash val="solid"/>
            <a:miter/>
            <a:headEnd w="med" len="med" type="none"/>
            <a:tailEnd w="lg" len="lg" type="triangle"/>
          </a:ln>
        </p:spPr>
      </p:cxnSp>
      <p:cxnSp>
        <p:nvCxnSpPr>
          <p:cNvPr id="165" name="Shape 165"/>
          <p:cNvCxnSpPr/>
          <p:nvPr/>
        </p:nvCxnSpPr>
        <p:spPr>
          <a:xfrm flipH="1">
            <a:off y="1449387" x="2370137"/>
            <a:ext cy="854074" cx="933450"/>
          </a:xfrm>
          <a:prstGeom prst="straightConnector1">
            <a:avLst/>
          </a:prstGeom>
          <a:noFill/>
          <a:ln w="9525" cap="flat">
            <a:solidFill>
              <a:schemeClr val="dk1"/>
            </a:solidFill>
            <a:prstDash val="solid"/>
            <a:miter/>
            <a:headEnd w="med" len="med" type="none"/>
            <a:tailEnd w="lg" len="lg" type="triangle"/>
          </a:ln>
        </p:spPr>
      </p:cxnSp>
      <p:cxnSp>
        <p:nvCxnSpPr>
          <p:cNvPr id="166" name="Shape 166"/>
          <p:cNvCxnSpPr/>
          <p:nvPr/>
        </p:nvCxnSpPr>
        <p:spPr>
          <a:xfrm>
            <a:off y="2359025" x="1296987"/>
            <a:ext cy="831850" cx="11112"/>
          </a:xfrm>
          <a:prstGeom prst="straightConnector1">
            <a:avLst/>
          </a:prstGeom>
          <a:noFill/>
          <a:ln w="9525" cap="flat">
            <a:solidFill>
              <a:schemeClr val="dk1"/>
            </a:solidFill>
            <a:prstDash val="solid"/>
            <a:miter/>
            <a:headEnd w="med" len="med" type="none"/>
            <a:tailEnd w="lg" len="lg" type="triangle"/>
          </a:ln>
        </p:spPr>
      </p:cxnSp>
      <p:cxnSp>
        <p:nvCxnSpPr>
          <p:cNvPr id="167" name="Shape 167"/>
          <p:cNvCxnSpPr/>
          <p:nvPr/>
        </p:nvCxnSpPr>
        <p:spPr>
          <a:xfrm>
            <a:off y="2620961" x="2316161"/>
            <a:ext cy="230186" cx="65086"/>
          </a:xfrm>
          <a:prstGeom prst="straightConnector1">
            <a:avLst/>
          </a:prstGeom>
          <a:noFill/>
          <a:ln w="9525" cap="flat">
            <a:solidFill>
              <a:schemeClr val="dk1"/>
            </a:solidFill>
            <a:prstDash val="solid"/>
            <a:miter/>
            <a:headEnd w="med" len="med" type="none"/>
            <a:tailEnd w="lg" len="lg" type="triangle"/>
          </a:ln>
        </p:spPr>
      </p:cxnSp>
      <p:cxnSp>
        <p:nvCxnSpPr>
          <p:cNvPr id="168" name="Shape 168"/>
          <p:cNvCxnSpPr/>
          <p:nvPr/>
        </p:nvCxnSpPr>
        <p:spPr>
          <a:xfrm flipH="1">
            <a:off y="1635125" x="3271837"/>
            <a:ext cy="646112" cx="333374"/>
          </a:xfrm>
          <a:prstGeom prst="straightConnector1">
            <a:avLst/>
          </a:prstGeom>
          <a:noFill/>
          <a:ln w="9525" cap="flat">
            <a:solidFill>
              <a:schemeClr val="dk1"/>
            </a:solidFill>
            <a:prstDash val="solid"/>
            <a:miter/>
            <a:headEnd w="med" len="med" type="none"/>
            <a:tailEnd w="lg" len="lg" type="triangle"/>
          </a:ln>
        </p:spPr>
      </p:cxnSp>
      <p:cxnSp>
        <p:nvCxnSpPr>
          <p:cNvPr id="169" name="Shape 169"/>
          <p:cNvCxnSpPr/>
          <p:nvPr/>
        </p:nvCxnSpPr>
        <p:spPr>
          <a:xfrm>
            <a:off y="1635125" x="3605212"/>
            <a:ext cy="811212" cx="288925"/>
          </a:xfrm>
          <a:prstGeom prst="straightConnector1">
            <a:avLst/>
          </a:prstGeom>
          <a:noFill/>
          <a:ln w="9525" cap="flat">
            <a:solidFill>
              <a:schemeClr val="dk1"/>
            </a:solidFill>
            <a:prstDash val="solid"/>
            <a:miter/>
            <a:headEnd w="med" len="med" type="none"/>
            <a:tailEnd w="lg" len="lg" type="triangle"/>
          </a:ln>
        </p:spPr>
      </p:cxnSp>
      <p:cxnSp>
        <p:nvCxnSpPr>
          <p:cNvPr id="170" name="Shape 170"/>
          <p:cNvCxnSpPr/>
          <p:nvPr/>
        </p:nvCxnSpPr>
        <p:spPr>
          <a:xfrm flipH="1">
            <a:off y="1624012" x="4141786"/>
            <a:ext cy="230186" cx="557211"/>
          </a:xfrm>
          <a:prstGeom prst="straightConnector1">
            <a:avLst/>
          </a:prstGeom>
          <a:noFill/>
          <a:ln w="9525" cap="flat">
            <a:solidFill>
              <a:schemeClr val="dk1"/>
            </a:solidFill>
            <a:prstDash val="solid"/>
            <a:miter/>
            <a:headEnd w="med" len="med" type="none"/>
            <a:tailEnd w="lg" len="lg" type="triangle"/>
          </a:ln>
        </p:spPr>
      </p:cxnSp>
      <p:cxnSp>
        <p:nvCxnSpPr>
          <p:cNvPr id="171" name="Shape 171"/>
          <p:cNvCxnSpPr/>
          <p:nvPr/>
        </p:nvCxnSpPr>
        <p:spPr>
          <a:xfrm>
            <a:off y="1646236" x="4678362"/>
            <a:ext cy="176212" cx="74611"/>
          </a:xfrm>
          <a:prstGeom prst="straightConnector1">
            <a:avLst/>
          </a:prstGeom>
          <a:noFill/>
          <a:ln w="9525" cap="flat">
            <a:solidFill>
              <a:schemeClr val="dk1"/>
            </a:solidFill>
            <a:prstDash val="solid"/>
            <a:miter/>
            <a:headEnd w="med" len="med" type="none"/>
            <a:tailEnd w="lg" len="lg" type="triangle"/>
          </a:ln>
        </p:spPr>
      </p:cxnSp>
      <p:cxnSp>
        <p:nvCxnSpPr>
          <p:cNvPr id="172" name="Shape 172"/>
          <p:cNvCxnSpPr/>
          <p:nvPr/>
        </p:nvCxnSpPr>
        <p:spPr>
          <a:xfrm>
            <a:off y="1635125" x="4689475"/>
            <a:ext cy="196850" cx="728661"/>
          </a:xfrm>
          <a:prstGeom prst="straightConnector1">
            <a:avLst/>
          </a:prstGeom>
          <a:noFill/>
          <a:ln w="9525" cap="flat">
            <a:solidFill>
              <a:schemeClr val="dk1"/>
            </a:solidFill>
            <a:prstDash val="solid"/>
            <a:miter/>
            <a:headEnd w="med" len="med" type="none"/>
            <a:tailEnd w="lg" len="lg" type="triangle"/>
          </a:ln>
        </p:spPr>
      </p:cxnSp>
      <p:cxnSp>
        <p:nvCxnSpPr>
          <p:cNvPr id="173" name="Shape 173"/>
          <p:cNvCxnSpPr/>
          <p:nvPr/>
        </p:nvCxnSpPr>
        <p:spPr>
          <a:xfrm>
            <a:off y="1635125" x="6062662"/>
            <a:ext cy="547687" cx="1009649"/>
          </a:xfrm>
          <a:prstGeom prst="straightConnector1">
            <a:avLst/>
          </a:prstGeom>
          <a:noFill/>
          <a:ln w="9525" cap="flat">
            <a:solidFill>
              <a:schemeClr val="dk1"/>
            </a:solidFill>
            <a:prstDash val="solid"/>
            <a:miter/>
            <a:headEnd w="med" len="med" type="none"/>
            <a:tailEnd w="lg" len="lg" type="triangle"/>
          </a:ln>
        </p:spPr>
      </p:cxnSp>
      <p:cxnSp>
        <p:nvCxnSpPr>
          <p:cNvPr id="174" name="Shape 174"/>
          <p:cNvCxnSpPr/>
          <p:nvPr/>
        </p:nvCxnSpPr>
        <p:spPr>
          <a:xfrm>
            <a:off y="1438275" x="6256337"/>
            <a:ext cy="623887" cx="1255712"/>
          </a:xfrm>
          <a:prstGeom prst="straightConnector1">
            <a:avLst/>
          </a:prstGeom>
          <a:noFill/>
          <a:ln w="9525" cap="flat">
            <a:solidFill>
              <a:schemeClr val="dk1"/>
            </a:solidFill>
            <a:prstDash val="solid"/>
            <a:miter/>
            <a:headEnd w="med" len="med" type="none"/>
            <a:tailEnd w="lg" len="lg" type="triangle"/>
          </a:ln>
        </p:spPr>
      </p:cxnSp>
      <p:cxnSp>
        <p:nvCxnSpPr>
          <p:cNvPr id="175" name="Shape 175"/>
          <p:cNvCxnSpPr/>
          <p:nvPr/>
        </p:nvCxnSpPr>
        <p:spPr>
          <a:xfrm rot="10800000" flipH="1">
            <a:off y="1404937" x="6256337"/>
            <a:ext cy="11112" cx="1233487"/>
          </a:xfrm>
          <a:prstGeom prst="straightConnector1">
            <a:avLst/>
          </a:prstGeom>
          <a:noFill/>
          <a:ln w="9525" cap="flat">
            <a:solidFill>
              <a:schemeClr val="dk1"/>
            </a:solidFill>
            <a:prstDash val="solid"/>
            <a:miter/>
            <a:headEnd w="med" len="med" type="none"/>
            <a:tailEnd w="lg" len="lg" type="triangle"/>
          </a:ln>
        </p:spPr>
      </p:cxnSp>
      <p:cxnSp>
        <p:nvCxnSpPr>
          <p:cNvPr id="176" name="Shape 176"/>
          <p:cNvCxnSpPr/>
          <p:nvPr/>
        </p:nvCxnSpPr>
        <p:spPr>
          <a:xfrm>
            <a:off y="2600325" x="3271836"/>
            <a:ext cy="449262" cx="322262"/>
          </a:xfrm>
          <a:prstGeom prst="straightConnector1">
            <a:avLst/>
          </a:prstGeom>
          <a:noFill/>
          <a:ln w="9525" cap="flat">
            <a:solidFill>
              <a:schemeClr val="dk1"/>
            </a:solidFill>
            <a:prstDash val="solid"/>
            <a:miter/>
            <a:headEnd w="med" len="med" type="none"/>
            <a:tailEnd w="lg" len="lg" type="triangle"/>
          </a:ln>
        </p:spPr>
      </p:cxnSp>
      <p:sp>
        <p:nvSpPr>
          <p:cNvPr id="177" name="Shape 177"/>
          <p:cNvSpPr txBox="1"/>
          <p:nvPr/>
        </p:nvSpPr>
        <p:spPr>
          <a:xfrm>
            <a:off y="3092450" x="4464050"/>
            <a:ext cy="3089275" cx="987425"/>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asm-alpha</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asm-arm</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asm-generic</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asm-i386</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asm-ia64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asm-m68k</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asm-mips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asm-mips64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linux</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math-emu</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net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pcmcia</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scsi</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video …</a:t>
            </a:r>
          </a:p>
        </p:txBody>
      </p:sp>
      <p:sp>
        <p:nvSpPr>
          <p:cNvPr id="178" name="Shape 178"/>
          <p:cNvSpPr txBox="1"/>
          <p:nvPr/>
        </p:nvSpPr>
        <p:spPr>
          <a:xfrm>
            <a:off y="3159125" x="6042025"/>
            <a:ext cy="3109911" cx="814386"/>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adfs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affs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autofs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autofs4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bfs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code</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cramfs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devfs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devpts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efs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ext2</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fat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hfs</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hpfs …</a:t>
            </a:r>
          </a:p>
        </p:txBody>
      </p:sp>
      <p:sp>
        <p:nvSpPr>
          <p:cNvPr id="179" name="Shape 179"/>
          <p:cNvSpPr txBox="1"/>
          <p:nvPr/>
        </p:nvSpPr>
        <p:spPr>
          <a:xfrm>
            <a:off y="2786061" x="7264400"/>
            <a:ext cy="3538537" cx="869949"/>
          </a:xfrm>
          <a:prstGeom prst="rect">
            <a:avLst/>
          </a:prstGeom>
          <a:solidFill>
            <a:srgbClr val="A2C1FE"/>
          </a:solidFill>
          <a:ln w="9525" cap="flat">
            <a:solidFill>
              <a:schemeClr val="dk1"/>
            </a:solidFill>
            <a:prstDash val="solid"/>
            <a:miter/>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802</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appletalk</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atm</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ax25</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bridge</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core</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decnet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econet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ethernet</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ipv4</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ipv6</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ipx</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irda</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khttpd</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lapb</a:t>
            </a:r>
          </a:p>
          <a:p>
            <a:pPr algn="l" rtl="0" lvl="0" marR="0" indent="0" marL="0">
              <a:lnSpc>
                <a:spcPct val="100000"/>
              </a:lnSpc>
              <a:spcBef>
                <a:spcPts val="0"/>
              </a:spcBef>
              <a:spcAft>
                <a:spcPts val="0"/>
              </a:spcAft>
              <a:buClr>
                <a:schemeClr val="dk1"/>
              </a:buClr>
              <a:buSzPct val="25000"/>
              <a:buFont typeface="Arial Narrow"/>
              <a:buNone/>
            </a:pPr>
            <a:r>
              <a:rPr strike="noStrike" u="none" b="0" cap="none" baseline="0" sz="1400" lang="en-US" i="0">
                <a:solidFill>
                  <a:schemeClr val="dk1"/>
                </a:solidFill>
                <a:latin typeface="Arial Narrow"/>
                <a:ea typeface="Arial Narrow"/>
                <a:cs typeface="Arial Narrow"/>
                <a:sym typeface="Arial Narrow"/>
              </a:rPr>
              <a:t>…</a:t>
            </a:r>
          </a:p>
        </p:txBody>
      </p:sp>
      <p:cxnSp>
        <p:nvCxnSpPr>
          <p:cNvPr id="180" name="Shape 180"/>
          <p:cNvCxnSpPr/>
          <p:nvPr/>
        </p:nvCxnSpPr>
        <p:spPr>
          <a:xfrm flipH="1">
            <a:off y="2193925" x="7672387"/>
            <a:ext cy="581024" cx="42861"/>
          </a:xfrm>
          <a:prstGeom prst="straightConnector1">
            <a:avLst/>
          </a:prstGeom>
          <a:noFill/>
          <a:ln w="9525" cap="flat">
            <a:solidFill>
              <a:schemeClr val="dk1"/>
            </a:solidFill>
            <a:prstDash val="solid"/>
            <a:miter/>
            <a:headEnd w="med" len="med" type="none"/>
            <a:tailEnd w="lg" len="lg" type="triangle"/>
          </a:ln>
        </p:spPr>
      </p:cxnSp>
      <p:cxnSp>
        <p:nvCxnSpPr>
          <p:cNvPr id="181" name="Shape 181"/>
          <p:cNvCxnSpPr/>
          <p:nvPr/>
        </p:nvCxnSpPr>
        <p:spPr>
          <a:xfrm>
            <a:off y="2763836" x="4119562"/>
            <a:ext cy="306386" cx="698500"/>
          </a:xfrm>
          <a:prstGeom prst="straightConnector1">
            <a:avLst/>
          </a:prstGeom>
          <a:noFill/>
          <a:ln w="9525" cap="flat">
            <a:solidFill>
              <a:schemeClr val="dk1"/>
            </a:solidFill>
            <a:prstDash val="solid"/>
            <a:miter/>
            <a:headEnd w="med" len="med" type="none"/>
            <a:tailEnd w="lg" len="lg" type="triangle"/>
          </a:ln>
        </p:spPr>
      </p:cxnSp>
      <p:cxnSp>
        <p:nvCxnSpPr>
          <p:cNvPr id="182" name="Shape 182"/>
          <p:cNvCxnSpPr/>
          <p:nvPr/>
        </p:nvCxnSpPr>
        <p:spPr>
          <a:xfrm>
            <a:off y="2490786" x="6245225"/>
            <a:ext cy="668337" cx="128587"/>
          </a:xfrm>
          <a:prstGeom prst="straightConnector1">
            <a:avLst/>
          </a:prstGeom>
          <a:noFill/>
          <a:ln w="9525" cap="flat">
            <a:solidFill>
              <a:schemeClr val="dk1"/>
            </a:solidFill>
            <a:prstDash val="solid"/>
            <a:miter/>
            <a:headEnd w="med" len="med" type="none"/>
            <a:tailEnd w="lg" len="lg" type="triangle"/>
          </a:ln>
        </p:spPr>
      </p:cxnSp>
      <p:cxnSp>
        <p:nvCxnSpPr>
          <p:cNvPr id="183" name="Shape 183"/>
          <p:cNvCxnSpPr/>
          <p:nvPr/>
        </p:nvCxnSpPr>
        <p:spPr>
          <a:xfrm>
            <a:off y="1646236" x="6073775"/>
            <a:ext cy="515936" cx="106362"/>
          </a:xfrm>
          <a:prstGeom prst="straightConnector1">
            <a:avLst/>
          </a:prstGeom>
          <a:noFill/>
          <a:ln w="9525" cap="flat">
            <a:solidFill>
              <a:schemeClr val="dk1"/>
            </a:solidFill>
            <a:prstDash val="solid"/>
            <a:miter/>
            <a:headEnd w="med" len="med" type="none"/>
            <a:tailEnd w="lg" len="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Summary</a:t>
            </a:r>
          </a:p>
        </p:txBody>
      </p:sp>
      <p:sp>
        <p:nvSpPr>
          <p:cNvPr id="189" name="Shape 189"/>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Linux is a modular, UNIX-like monolithic kernel.</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Kernel is the heart of the OS that executes with special hardware permission (kernel mode).</a:t>
            </a:r>
          </a:p>
          <a:p>
            <a:pPr algn="l" rtl="0" lvl="0" marR="0" indent="-342900" marL="342900">
              <a:lnSpc>
                <a:spcPct val="100000"/>
              </a:lnSpc>
              <a:spcBef>
                <a:spcPts val="480"/>
              </a:spcBef>
              <a:spcAft>
                <a:spcPts val="0"/>
              </a:spcAft>
              <a:buClr>
                <a:srgbClr val="00FF00"/>
              </a:buClr>
              <a:buSzPct val="75000"/>
              <a:buFont typeface="Arial"/>
              <a:buChar char="●"/>
            </a:pPr>
            <a:r>
              <a:rPr strike="noStrike" u="none" b="1" cap="none" baseline="0" sz="2400" lang="en-US" i="0">
                <a:solidFill>
                  <a:schemeClr val="dk1"/>
                </a:solidFill>
                <a:latin typeface="Arial"/>
                <a:ea typeface="Arial"/>
                <a:cs typeface="Arial"/>
                <a:sym typeface="Arial"/>
              </a:rPr>
              <a:t>Kernel provides framework, data structures, support for drivers, modules, subsystems.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Architecture dependent source sub-trees live in /arch.</a:t>
            </a:r>
          </a:p>
          <a:p>
            <a:pPr algn="l" rtl="0" lvl="0" marR="0" indent="-228600" marL="342900">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System Calls</a:t>
            </a:r>
          </a:p>
        </p:txBody>
      </p:sp>
      <p:sp>
        <p:nvSpPr>
          <p:cNvPr id="197" name="Shape 197"/>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9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Interface between user-level processes and hardware devices.</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CPU, memory, disks etc.</a:t>
            </a:r>
          </a:p>
          <a:p>
            <a:pPr algn="l" rtl="0" lvl="0" marR="0" indent="-342900" marL="342900">
              <a:lnSpc>
                <a:spcPct val="9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Make programming easier:</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Let kernel take care of hardware-specific issues.</a:t>
            </a:r>
          </a:p>
          <a:p>
            <a:pPr algn="l" rtl="0" lvl="0" marR="0" indent="-342900" marL="342900">
              <a:lnSpc>
                <a:spcPct val="9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Increase system security:</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Let kernel check requested service via syscall.</a:t>
            </a:r>
          </a:p>
          <a:p>
            <a:pPr algn="l" rtl="0" lvl="0" marR="0" indent="-342900" marL="342900">
              <a:lnSpc>
                <a:spcPct val="9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Provide portability:</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Maintain interface but change functional implementation.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System calls</a:t>
            </a:r>
          </a:p>
        </p:txBody>
      </p:sp>
      <p:sp>
        <p:nvSpPr>
          <p:cNvPr id="203" name="Shape 203"/>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System calls (or syscalls) are function calls made from user space programs into the kernel requesting for some service</a:t>
            </a:r>
          </a:p>
          <a:p>
            <a:pPr algn="l" rtl="0" lvl="0" marR="0" indent="-342900" marL="34290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Examples: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Open( ),read( ), write( ), fork( ), lseek( ), clone( ),   wait ( ), etc..</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br>
              <a:rPr strike="noStrike" u="none" b="1" cap="none" baseline="0" sz="3200" lang="en-US" i="0">
                <a:solidFill>
                  <a:schemeClr val="dk2"/>
                </a:solidFill>
                <a:latin typeface="Arial"/>
                <a:ea typeface="Arial"/>
                <a:cs typeface="Arial"/>
                <a:sym typeface="Arial"/>
              </a:rPr>
            </a:br>
            <a:r>
              <a:rPr strike="noStrike" u="none" b="1" cap="none" baseline="0" sz="3200" lang="en-US" i="0">
                <a:solidFill>
                  <a:schemeClr val="dk2"/>
                </a:solidFill>
                <a:latin typeface="Arial"/>
                <a:ea typeface="Arial"/>
                <a:cs typeface="Arial"/>
                <a:sym typeface="Arial"/>
              </a:rPr>
              <a:t>The layers of a LINUX system</a:t>
            </a:r>
            <a:br>
              <a:rPr strike="noStrike" u="none" b="1" cap="none" baseline="0" sz="3200" lang="en-US" i="0">
                <a:solidFill>
                  <a:schemeClr val="dk2"/>
                </a:solidFill>
                <a:latin typeface="Arial"/>
                <a:ea typeface="Arial"/>
                <a:cs typeface="Arial"/>
                <a:sym typeface="Arial"/>
              </a:rPr>
            </a:br>
            <a:br>
              <a:rPr strike="noStrike" u="none" b="1" cap="none" baseline="0" sz="3200" lang="en-US" i="0">
                <a:solidFill>
                  <a:schemeClr val="dk2"/>
                </a:solidFill>
                <a:latin typeface="Arial"/>
                <a:ea typeface="Arial"/>
                <a:cs typeface="Arial"/>
                <a:sym typeface="Arial"/>
              </a:rPr>
            </a:br>
          </a:p>
        </p:txBody>
      </p:sp>
      <p:pic>
        <p:nvPicPr>
          <p:cNvPr id="209" name="Shape 209"/>
          <p:cNvPicPr preferRelativeResize="0"/>
          <p:nvPr/>
        </p:nvPicPr>
        <p:blipFill rotWithShape="1">
          <a:blip r:embed="rId3">
            <a:alphaModFix/>
          </a:blip>
          <a:srcRect t="0" b="0" r="0" l="0"/>
          <a:stretch/>
        </p:blipFill>
        <p:spPr>
          <a:xfrm>
            <a:off y="1136650" x="457200"/>
            <a:ext cy="3971924" cx="8429625"/>
          </a:xfrm>
          <a:prstGeom prst="rect">
            <a:avLst/>
          </a:prstGeom>
          <a:noFill/>
          <a:ln>
            <a:noFill/>
          </a:ln>
        </p:spPr>
      </p:pic>
      <p:sp>
        <p:nvSpPr>
          <p:cNvPr id="210" name="Shape 210"/>
          <p:cNvSpPr txBox="1"/>
          <p:nvPr/>
        </p:nvSpPr>
        <p:spPr>
          <a:xfrm>
            <a:off y="1028700" x="2082800"/>
            <a:ext cy="517524" cx="1155700"/>
          </a:xfrm>
          <a:prstGeom prst="rect">
            <a:avLst/>
          </a:prstGeom>
          <a:solidFill>
            <a:schemeClr val="lt1"/>
          </a:solid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100000"/>
              <a:buFont typeface="Arial"/>
              <a:buChar char="•"/>
            </a:pPr>
            <a:r>
              <a:rPr strike="noStrike" u="none" b="1" cap="none" baseline="0" sz="1400" lang="en-US" i="0">
                <a:solidFill>
                  <a:srgbClr val="000000"/>
                </a:solidFill>
                <a:latin typeface="Arial"/>
                <a:ea typeface="Arial"/>
                <a:cs typeface="Arial"/>
                <a:sym typeface="Arial"/>
              </a:rPr>
              <a:t>User</a:t>
            </a:r>
            <a:br>
              <a:rPr strike="noStrike" u="none" b="1" cap="none" baseline="0" sz="1400" lang="en-US" i="0">
                <a:solidFill>
                  <a:srgbClr val="000000"/>
                </a:solidFill>
                <a:latin typeface="Arial"/>
                <a:ea typeface="Arial"/>
                <a:cs typeface="Arial"/>
                <a:sym typeface="Arial"/>
              </a:rPr>
            </a:br>
            <a:r>
              <a:rPr strike="noStrike" u="none" b="1" cap="none" baseline="0" sz="1400" lang="en-US" i="0">
                <a:solidFill>
                  <a:srgbClr val="000000"/>
                </a:solidFill>
                <a:latin typeface="Arial"/>
                <a:ea typeface="Arial"/>
                <a:cs typeface="Arial"/>
                <a:sym typeface="Arial"/>
              </a:rPr>
              <a:t>Interface</a:t>
            </a:r>
          </a:p>
        </p:txBody>
      </p:sp>
      <p:cxnSp>
        <p:nvCxnSpPr>
          <p:cNvPr id="211" name="Shape 211"/>
          <p:cNvCxnSpPr/>
          <p:nvPr/>
        </p:nvCxnSpPr>
        <p:spPr>
          <a:xfrm>
            <a:off y="5105400" x="482600"/>
            <a:ext cy="0" cx="7302500"/>
          </a:xfrm>
          <a:prstGeom prst="straightConnector1">
            <a:avLst/>
          </a:prstGeom>
          <a:noFill/>
          <a:ln w="19050" cap="flat">
            <a:solidFill>
              <a:schemeClr val="dk1"/>
            </a:solidFill>
            <a:prstDash val="solid"/>
            <a:miter/>
            <a:headEnd w="med" len="med" type="none"/>
            <a:tailEnd w="med" len="med"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y="0" x="0"/>
          <a:ext cy="0" cx="0"/>
          <a:chOff y="0" x="0"/>
          <a:chExt cy="0" cx="0"/>
        </a:xfrm>
      </p:grpSpPr>
      <p:sp>
        <p:nvSpPr>
          <p:cNvPr id="217" name="Shape 217"/>
          <p:cNvSpPr txBox="1"/>
          <p:nvPr>
            <p:ph type="title"/>
          </p:nvPr>
        </p:nvSpPr>
        <p:spPr>
          <a:xfrm>
            <a:off y="792162" x="323850"/>
            <a:ext cy="1123950" cx="8229600"/>
          </a:xfrm>
          <a:prstGeom prst="rect">
            <a:avLst/>
          </a:prstGeom>
          <a:noFill/>
          <a:ln>
            <a:noFill/>
          </a:ln>
        </p:spPr>
        <p:txBody>
          <a:bodyPr bIns="44450" rIns="90475" lIns="90475" tIns="44450" anchor="b"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1" cap="none" baseline="0" sz="3200" lang="en-US" i="0">
                <a:solidFill>
                  <a:schemeClr val="dk2"/>
                </a:solidFill>
                <a:latin typeface="Arial"/>
                <a:ea typeface="Arial"/>
                <a:cs typeface="Arial"/>
                <a:sym typeface="Arial"/>
              </a:rPr>
              <a:t>Application using Standard Library Interface</a:t>
            </a:r>
            <a:br>
              <a:rPr strike="noStrike" u="none" b="1" cap="none" baseline="0" sz="3200" lang="en-US" i="0">
                <a:solidFill>
                  <a:schemeClr val="dk2"/>
                </a:solidFill>
                <a:latin typeface="Arial"/>
                <a:ea typeface="Arial"/>
                <a:cs typeface="Arial"/>
                <a:sym typeface="Arial"/>
              </a:rPr>
            </a:br>
          </a:p>
        </p:txBody>
      </p:sp>
      <p:sp>
        <p:nvSpPr>
          <p:cNvPr id="218" name="Shape 21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#include &lt;stdio.h&gt;</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int main()</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printf(“Hello World\n”);</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return(0);</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188911" x="685800"/>
            <a:ext cy="839787"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Standard library Vs system call </a:t>
            </a:r>
          </a:p>
        </p:txBody>
      </p:sp>
      <p:pic>
        <p:nvPicPr>
          <p:cNvPr id="224" name="Shape 224"/>
          <p:cNvPicPr preferRelativeResize="0"/>
          <p:nvPr>
            <p:ph idx="1" type="body"/>
          </p:nvPr>
        </p:nvPicPr>
        <p:blipFill rotWithShape="1">
          <a:blip r:embed="rId3">
            <a:alphaModFix/>
          </a:blip>
          <a:srcRect t="0" b="0" r="0" l="0"/>
          <a:stretch/>
        </p:blipFill>
        <p:spPr>
          <a:xfrm>
            <a:off y="981075" x="395287"/>
            <a:ext cy="5568950" cx="78485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y="0" x="0"/>
          <a:ext cy="0" cx="0"/>
          <a:chOff y="0" x="0"/>
          <a:chExt cy="0" cx="0"/>
        </a:xfrm>
      </p:grpSpPr>
      <p:sp>
        <p:nvSpPr>
          <p:cNvPr id="229" name="Shape 229"/>
          <p:cNvSpPr txBox="1"/>
          <p:nvPr>
            <p:ph type="title"/>
          </p:nvPr>
        </p:nvSpPr>
        <p:spPr>
          <a:xfrm>
            <a:off y="485775" x="685800"/>
            <a:ext cy="1143000" cx="7772400"/>
          </a:xfrm>
          <a:prstGeom prst="rect">
            <a:avLst/>
          </a:prstGeom>
          <a:noFill/>
          <a:ln>
            <a:noFill/>
          </a:ln>
        </p:spPr>
        <p:txBody>
          <a:bodyPr bIns="44450" rIns="90475" lIns="90475" tIns="44450" anchor="b"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1" cap="none" baseline="0" sz="3200" lang="en-US" i="0">
                <a:solidFill>
                  <a:schemeClr val="dk2"/>
                </a:solidFill>
                <a:latin typeface="Arial"/>
                <a:ea typeface="Arial"/>
                <a:cs typeface="Arial"/>
                <a:sym typeface="Arial"/>
              </a:rPr>
              <a:t>Application using System Call Interface</a:t>
            </a:r>
          </a:p>
        </p:txBody>
      </p:sp>
      <p:sp>
        <p:nvSpPr>
          <p:cNvPr id="230" name="Shape 23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include &lt;unistd.h&gt;</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int main()</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write(1,”Hello World\n”, 12);</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return(0);</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sp>
        <p:nvSpPr>
          <p:cNvPr id="235" name="Shape 235"/>
          <p:cNvSpPr txBox="1"/>
          <p:nvPr>
            <p:ph type="title"/>
          </p:nvPr>
        </p:nvSpPr>
        <p:spPr>
          <a:xfrm>
            <a:off y="188911"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Assembled Code </a:t>
            </a:r>
          </a:p>
        </p:txBody>
      </p:sp>
      <p:pic>
        <p:nvPicPr>
          <p:cNvPr id="236" name="Shape 236"/>
          <p:cNvPicPr preferRelativeResize="0"/>
          <p:nvPr>
            <p:ph idx="1" type="body"/>
          </p:nvPr>
        </p:nvPicPr>
        <p:blipFill rotWithShape="1">
          <a:blip r:embed="rId3">
            <a:alphaModFix/>
          </a:blip>
          <a:srcRect t="0" b="0" r="0" l="0"/>
          <a:stretch/>
        </p:blipFill>
        <p:spPr>
          <a:xfrm>
            <a:off y="1905000" x="1108075"/>
            <a:ext cy="4114800" cx="69278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Linux Features</a:t>
            </a:r>
          </a:p>
        </p:txBody>
      </p:sp>
      <p:sp>
        <p:nvSpPr>
          <p:cNvPr id="74" name="Shape 7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9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UNIX-like operating system.</a:t>
            </a:r>
          </a:p>
          <a:p>
            <a:pPr algn="l" rtl="0" lvl="0" marR="0" indent="-342900" marL="342900">
              <a:lnSpc>
                <a:spcPct val="9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9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Features:</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Preemptive multitasking.</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Virtual memory (protected memory, paging).</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Shared libraries.</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Demand loading, dynamic kernel modules.</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SMP support.</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Open source.</a:t>
            </a:r>
          </a:p>
          <a:p>
            <a:pPr algn="l" rtl="0" lvl="0" marR="0" indent="-228600" marL="342900">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200" lang="en-US" i="0">
                <a:solidFill>
                  <a:schemeClr val="dk2"/>
                </a:solidFill>
                <a:latin typeface="Arial"/>
                <a:ea typeface="Arial"/>
                <a:cs typeface="Arial"/>
                <a:sym typeface="Arial"/>
              </a:rPr>
              <a:t>Application -&gt;C Library -&gt;KernelCentre </a:t>
            </a:r>
          </a:p>
        </p:txBody>
      </p:sp>
      <p:pic>
        <p:nvPicPr>
          <p:cNvPr id="242" name="Shape 242"/>
          <p:cNvPicPr preferRelativeResize="0"/>
          <p:nvPr>
            <p:ph idx="1" type="body"/>
          </p:nvPr>
        </p:nvPicPr>
        <p:blipFill rotWithShape="1">
          <a:blip r:embed="rId3">
            <a:alphaModFix/>
          </a:blip>
          <a:srcRect t="0" b="0" r="0" l="0"/>
          <a:stretch/>
        </p:blipFill>
        <p:spPr>
          <a:xfrm>
            <a:off y="2662236" x="457200"/>
            <a:ext cy="2401887" cx="82296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y="0" x="0"/>
          <a:ext cy="0" cx="0"/>
          <a:chOff y="0" x="0"/>
          <a:chExt cy="0" cx="0"/>
        </a:xfrm>
      </p:grpSpPr>
      <p:sp>
        <p:nvSpPr>
          <p:cNvPr id="247" name="Shape 247"/>
          <p:cNvSpPr txBox="1"/>
          <p:nvPr>
            <p:ph type="title"/>
          </p:nvPr>
        </p:nvSpPr>
        <p:spPr>
          <a:xfrm>
            <a:off y="44450" x="685800"/>
            <a:ext cy="1143000" cx="7772400"/>
          </a:xfrm>
          <a:prstGeom prst="rect">
            <a:avLst/>
          </a:prstGeom>
          <a:noFill/>
          <a:ln>
            <a:noFill/>
          </a:ln>
        </p:spPr>
        <p:txBody>
          <a:bodyPr bIns="44450" rIns="90475" lIns="90475" tIns="44450" anchor="b"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System call Handling</a:t>
            </a:r>
          </a:p>
        </p:txBody>
      </p:sp>
      <p:pic>
        <p:nvPicPr>
          <p:cNvPr id="248" name="Shape 248"/>
          <p:cNvPicPr preferRelativeResize="0"/>
          <p:nvPr>
            <p:ph idx="1" type="body"/>
          </p:nvPr>
        </p:nvPicPr>
        <p:blipFill rotWithShape="1">
          <a:blip r:embed="rId3">
            <a:alphaModFix/>
          </a:blip>
          <a:srcRect t="0" b="0" r="0" l="0"/>
          <a:stretch/>
        </p:blipFill>
        <p:spPr>
          <a:xfrm>
            <a:off y="1600200" x="765175"/>
            <a:ext cy="4525961" cx="761364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pic>
        <p:nvPicPr>
          <p:cNvPr id="253" name="Shape 253"/>
          <p:cNvPicPr preferRelativeResize="0"/>
          <p:nvPr>
            <p:ph idx="1" type="body"/>
          </p:nvPr>
        </p:nvPicPr>
        <p:blipFill rotWithShape="1">
          <a:blip r:embed="rId3">
            <a:alphaModFix/>
          </a:blip>
          <a:srcRect t="0" b="0" r="0" l="0"/>
          <a:stretch/>
        </p:blipFill>
        <p:spPr>
          <a:xfrm>
            <a:off y="765175" x="755650"/>
            <a:ext cy="5360986" cx="7920036"/>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y="0" x="0"/>
          <a:ext cy="0" cx="0"/>
          <a:chOff y="0" x="0"/>
          <a:chExt cy="0" cx="0"/>
        </a:xfrm>
      </p:grpSpPr>
      <p:sp>
        <p:nvSpPr>
          <p:cNvPr id="258" name="Shape 258"/>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200" lang="en-US" i="0">
                <a:solidFill>
                  <a:schemeClr val="dk2"/>
                </a:solidFill>
                <a:latin typeface="Arial"/>
                <a:ea typeface="Arial"/>
                <a:cs typeface="Arial"/>
                <a:sym typeface="Arial"/>
              </a:rPr>
              <a:t>Access to kernel services</a:t>
            </a:r>
            <a:br>
              <a:rPr strike="noStrike" u="none" b="1" cap="none" baseline="0" sz="3200" lang="en-US" i="0">
                <a:solidFill>
                  <a:schemeClr val="dk2"/>
                </a:solidFill>
                <a:latin typeface="Arial"/>
                <a:ea typeface="Arial"/>
                <a:cs typeface="Arial"/>
                <a:sym typeface="Arial"/>
              </a:rPr>
            </a:br>
          </a:p>
        </p:txBody>
      </p:sp>
      <p:pic>
        <p:nvPicPr>
          <p:cNvPr id="259" name="Shape 259"/>
          <p:cNvPicPr preferRelativeResize="0"/>
          <p:nvPr>
            <p:ph idx="1" type="body"/>
          </p:nvPr>
        </p:nvPicPr>
        <p:blipFill rotWithShape="1">
          <a:blip r:embed="rId3">
            <a:alphaModFix/>
          </a:blip>
          <a:srcRect t="0" b="0" r="0" l="0"/>
          <a:stretch/>
        </p:blipFill>
        <p:spPr>
          <a:xfrm>
            <a:off y="1600200" x="1590675"/>
            <a:ext cy="4525961" cx="59626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200" lang="en-US" i="0">
                <a:solidFill>
                  <a:schemeClr val="dk2"/>
                </a:solidFill>
                <a:latin typeface="Arial"/>
                <a:ea typeface="Arial"/>
                <a:cs typeface="Arial"/>
                <a:sym typeface="Arial"/>
              </a:rPr>
              <a:t>System Call Handling</a:t>
            </a:r>
            <a:br>
              <a:rPr strike="noStrike" u="none" b="1" cap="none" baseline="0" sz="3200" lang="en-US" i="0">
                <a:solidFill>
                  <a:schemeClr val="dk2"/>
                </a:solidFill>
                <a:latin typeface="Arial"/>
                <a:ea typeface="Arial"/>
                <a:cs typeface="Arial"/>
                <a:sym typeface="Arial"/>
              </a:rPr>
            </a:br>
          </a:p>
        </p:txBody>
      </p:sp>
      <p:sp>
        <p:nvSpPr>
          <p:cNvPr id="265" name="Shape 265"/>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User-space applications cannot execute kernel code directly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 mechanism to signal the kernel is a software interrupt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Occurs through an exception and then the system will switch to kernel mode and execute the exception handler</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y="0" x="0"/>
          <a:ext cy="0" cx="0"/>
          <a:chOff y="0" x="0"/>
          <a:chExt cy="0" cx="0"/>
        </a:xfrm>
      </p:grpSpPr>
      <p:sp>
        <p:nvSpPr>
          <p:cNvPr id="270" name="Shape 270"/>
          <p:cNvSpPr txBox="1"/>
          <p:nvPr>
            <p:ph type="title"/>
          </p:nvPr>
        </p:nvSpPr>
        <p:spPr>
          <a:xfrm>
            <a:off y="214312"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System call Handling</a:t>
            </a:r>
          </a:p>
        </p:txBody>
      </p:sp>
      <p:sp>
        <p:nvSpPr>
          <p:cNvPr id="271" name="Shape 271"/>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Each system call is assigned a syscall number.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 kernel keeps a list of all registered system calls in the system call table, stored in sys_call_table.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On x86, the syscall number is fed to the kernel via the eax register.</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 system_call() function checks the validity of the given system call number. </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y="0" x="0"/>
          <a:ext cy="0" cx="0"/>
          <a:chOff y="0" x="0"/>
          <a:chExt cy="0" cx="0"/>
        </a:xfrm>
      </p:grpSpPr>
      <p:sp>
        <p:nvSpPr>
          <p:cNvPr id="276" name="Shape 276"/>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Linux System Calls </a:t>
            </a:r>
          </a:p>
        </p:txBody>
      </p:sp>
      <p:sp>
        <p:nvSpPr>
          <p:cNvPr id="277" name="Shape 277"/>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90000"/>
              </a:lnSpc>
              <a:spcBef>
                <a:spcPts val="0"/>
              </a:spcBef>
              <a:spcAft>
                <a:spcPts val="0"/>
              </a:spcAft>
              <a:buClr>
                <a:srgbClr val="00FF00"/>
              </a:buClr>
              <a:buSzPct val="25000"/>
              <a:buFont typeface="Arial"/>
              <a:buNone/>
            </a:pPr>
            <a:r>
              <a:rPr strike="noStrike" u="none" b="0" cap="none" baseline="0" sz="2400" lang="en-US" i="0">
                <a:solidFill>
                  <a:schemeClr val="dk1"/>
                </a:solidFill>
                <a:latin typeface="Arial"/>
                <a:ea typeface="Arial"/>
                <a:cs typeface="Arial"/>
                <a:sym typeface="Arial"/>
              </a:rPr>
              <a:t>Invoked by executing </a:t>
            </a:r>
            <a:r>
              <a:rPr strike="noStrike" u="none" b="1" cap="none" baseline="0" sz="2400" lang="en-US" i="0">
                <a:solidFill>
                  <a:schemeClr val="dk1"/>
                </a:solidFill>
                <a:latin typeface="Courier New"/>
                <a:ea typeface="Courier New"/>
                <a:cs typeface="Courier New"/>
                <a:sym typeface="Courier New"/>
              </a:rPr>
              <a:t>int $0x80</a:t>
            </a:r>
            <a:r>
              <a:rPr strike="noStrike" u="none" b="0" cap="none" baseline="0" sz="2400" lang="en-US" i="0">
                <a:solidFill>
                  <a:schemeClr val="dk1"/>
                </a:solidFill>
                <a:latin typeface="Arial"/>
                <a:ea typeface="Arial"/>
                <a:cs typeface="Arial"/>
                <a:sym typeface="Arial"/>
              </a:rPr>
              <a:t>.</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Programmed exception vector number 128.</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CPU switches to kernel mode &amp; executes a kernel function.</a:t>
            </a:r>
          </a:p>
          <a:p>
            <a:pPr algn="l" rtl="0" lvl="0" marR="0" indent="-342900" marL="342900">
              <a:lnSpc>
                <a:spcPct val="9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Calling process passes </a:t>
            </a:r>
            <a:r>
              <a:rPr strike="noStrike" u="none" b="1" cap="none" baseline="0" sz="2400" lang="en-US" i="0">
                <a:solidFill>
                  <a:schemeClr val="dk1"/>
                </a:solidFill>
                <a:latin typeface="Courier New"/>
                <a:ea typeface="Courier New"/>
                <a:cs typeface="Courier New"/>
                <a:sym typeface="Courier New"/>
              </a:rPr>
              <a:t>syscall number</a:t>
            </a:r>
            <a:r>
              <a:rPr strike="noStrike" u="none" b="0" cap="none" baseline="0" sz="2400" lang="en-US" i="0">
                <a:solidFill>
                  <a:schemeClr val="dk1"/>
                </a:solidFill>
                <a:latin typeface="Arial"/>
                <a:ea typeface="Arial"/>
                <a:cs typeface="Arial"/>
                <a:sym typeface="Arial"/>
              </a:rPr>
              <a:t> identifying system call in </a:t>
            </a:r>
            <a:r>
              <a:rPr strike="noStrike" u="none" b="1" cap="none" baseline="0" sz="2400" lang="en-US" i="0">
                <a:solidFill>
                  <a:schemeClr val="dk1"/>
                </a:solidFill>
                <a:latin typeface="Courier New"/>
                <a:ea typeface="Courier New"/>
                <a:cs typeface="Courier New"/>
                <a:sym typeface="Courier New"/>
              </a:rPr>
              <a:t>eax</a:t>
            </a:r>
            <a:r>
              <a:rPr strike="noStrike" u="none" b="0" cap="none" baseline="0" sz="2400" lang="en-US" i="0">
                <a:solidFill>
                  <a:schemeClr val="dk1"/>
                </a:solidFill>
                <a:latin typeface="Arial"/>
                <a:ea typeface="Arial"/>
                <a:cs typeface="Arial"/>
                <a:sym typeface="Arial"/>
              </a:rPr>
              <a:t> register (on Intel processors).</a:t>
            </a:r>
          </a:p>
          <a:p>
            <a:pPr algn="l" rtl="0" lvl="0" marR="0" indent="-342900" marL="342900">
              <a:lnSpc>
                <a:spcPct val="9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Syscall handler responsible for:</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Saving registers on kernel mode stack.</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Invoking syscall service routine.</a:t>
            </a:r>
          </a:p>
          <a:p>
            <a:pPr algn="l" rtl="0" lvl="1" marR="0" indent="-285750" marL="742950">
              <a:lnSpc>
                <a:spcPct val="9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Exiting by calling </a:t>
            </a:r>
            <a:r>
              <a:rPr strike="noStrike" u="none" b="1" cap="none" baseline="0" sz="2400" lang="en-US" i="0">
                <a:solidFill>
                  <a:schemeClr val="dk1"/>
                </a:solidFill>
                <a:latin typeface="Courier New"/>
                <a:ea typeface="Courier New"/>
                <a:cs typeface="Courier New"/>
                <a:sym typeface="Courier New"/>
              </a:rPr>
              <a:t>ret_from_sys_call()</a:t>
            </a:r>
            <a:r>
              <a:rPr strike="noStrike" u="none" b="0" cap="none" baseline="0" sz="2400" lang="en-US" i="0">
                <a:solidFill>
                  <a:schemeClr val="dk1"/>
                </a:solidFill>
                <a:latin typeface="Arial"/>
                <a:ea typeface="Arial"/>
                <a:cs typeface="Arial"/>
                <a:sym typeface="Arial"/>
              </a:rPr>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idx="1" type="body"/>
          </p:nvPr>
        </p:nvSpPr>
        <p:spPr>
          <a:xfrm>
            <a:off y="908050" x="685800"/>
            <a:ext cy="5184775"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For example, the setuid system call is coded as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_syscall1(int,setuid,uid_t,uid);</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which will expand to: </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r>
              <a:rPr strike="noStrike" u="none" b="0" cap="none" baseline="0" sz="1600" lang="en-US" i="0">
                <a:solidFill>
                  <a:schemeClr val="dk1"/>
                </a:solidFill>
                <a:latin typeface="Arial"/>
                <a:ea typeface="Arial"/>
                <a:cs typeface="Arial"/>
                <a:sym typeface="Arial"/>
              </a:rPr>
              <a:t>_setuid:</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subl $4,%exp</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pushl %ebx</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movzwl 12(%esp),%eax</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movl %eax,4(%esp)</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movl $23,%eax</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movl 4(%esp),%ebx</a:t>
            </a:r>
          </a:p>
          <a:p>
            <a:pPr algn="l" rtl="0" lvl="0" marR="0" indent="-342900" marL="342900">
              <a:lnSpc>
                <a:spcPct val="100000"/>
              </a:lnSpc>
              <a:spcBef>
                <a:spcPts val="320"/>
              </a:spcBef>
              <a:spcAft>
                <a:spcPts val="0"/>
              </a:spcAft>
              <a:buClr>
                <a:schemeClr val="dk1"/>
              </a:buClr>
              <a:buSzPct val="25000"/>
              <a:buFont typeface="Arial"/>
              <a:buNone/>
            </a:pPr>
            <a:r>
              <a:rPr strike="noStrike" u="none" b="0" cap="none" baseline="0" sz="1600" lang="en-US" i="0">
                <a:solidFill>
                  <a:schemeClr val="dk1"/>
                </a:solidFill>
                <a:latin typeface="Arial"/>
                <a:ea typeface="Arial"/>
                <a:cs typeface="Arial"/>
                <a:sym typeface="Arial"/>
              </a:rPr>
              <a:t>  int $0x80</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Linux System Calls </a:t>
            </a:r>
          </a:p>
        </p:txBody>
      </p:sp>
      <p:sp>
        <p:nvSpPr>
          <p:cNvPr id="288" name="Shape 28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System call dispatch table: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Associates syscall number with corresponding service routine.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Stored in </a:t>
            </a:r>
            <a:r>
              <a:rPr strike="noStrike" u="none" b="1" cap="none" baseline="0" sz="2400" lang="en-US" i="0">
                <a:solidFill>
                  <a:schemeClr val="dk1"/>
                </a:solidFill>
                <a:latin typeface="Courier New"/>
                <a:ea typeface="Courier New"/>
                <a:cs typeface="Courier New"/>
                <a:sym typeface="Courier New"/>
              </a:rPr>
              <a:t>sys_call_table</a:t>
            </a:r>
            <a:r>
              <a:rPr strike="noStrike" u="none" b="0" cap="none" baseline="0" sz="2400" lang="en-US" i="0">
                <a:solidFill>
                  <a:schemeClr val="dk1"/>
                </a:solidFill>
                <a:latin typeface="Arial"/>
                <a:ea typeface="Arial"/>
                <a:cs typeface="Arial"/>
                <a:sym typeface="Arial"/>
              </a:rPr>
              <a:t> array having up to </a:t>
            </a:r>
            <a:r>
              <a:rPr strike="noStrike" u="none" b="1" cap="none" baseline="0" sz="2400" lang="en-US" i="0">
                <a:solidFill>
                  <a:schemeClr val="dk1"/>
                </a:solidFill>
                <a:latin typeface="Courier New"/>
                <a:ea typeface="Courier New"/>
                <a:cs typeface="Courier New"/>
                <a:sym typeface="Courier New"/>
              </a:rPr>
              <a:t>NR_syscall</a:t>
            </a:r>
            <a:r>
              <a:rPr strike="noStrike" u="none" b="0" cap="none" baseline="0" sz="2400" lang="en-US" i="0">
                <a:solidFill>
                  <a:schemeClr val="dk1"/>
                </a:solidFill>
                <a:latin typeface="Arial"/>
                <a:ea typeface="Arial"/>
                <a:cs typeface="Arial"/>
                <a:sym typeface="Arial"/>
              </a:rPr>
              <a:t> entries (usually 256 maximum).</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nth entry contains service routine address of syscall 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y="0" x="0"/>
          <a:ext cy="0" cx="0"/>
          <a:chOff y="0" x="0"/>
          <a:chExt cy="0" cx="0"/>
        </a:xfrm>
      </p:grpSpPr>
      <p:sp>
        <p:nvSpPr>
          <p:cNvPr id="293" name="Shape 29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Initializing System Calls</a:t>
            </a:r>
          </a:p>
        </p:txBody>
      </p:sp>
      <p:sp>
        <p:nvSpPr>
          <p:cNvPr id="294" name="Shape 29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228600" marL="342900">
              <a:lnSpc>
                <a:spcPct val="100000"/>
              </a:lnSpc>
              <a:spcBef>
                <a:spcPts val="0"/>
              </a:spcBef>
              <a:spcAft>
                <a:spcPts val="0"/>
              </a:spcAft>
              <a:buClr>
                <a:srgbClr val="00FF00"/>
              </a:buClr>
              <a:buFont typeface="Arial"/>
              <a:buNone/>
            </a:pPr>
            <a:r>
              <a:t/>
            </a:r>
            <a:endParaRPr strike="noStrike" u="none" b="1" cap="none" baseline="0" sz="2400" i="0">
              <a:solidFill>
                <a:schemeClr val="dk1"/>
              </a:solidFill>
              <a:latin typeface="Courier New"/>
              <a:ea typeface="Courier New"/>
              <a:cs typeface="Courier New"/>
              <a:sym typeface="Courier New"/>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1" cap="none" baseline="0" sz="2400" lang="en-US" i="0">
                <a:solidFill>
                  <a:schemeClr val="dk1"/>
                </a:solidFill>
                <a:latin typeface="Courier New"/>
                <a:ea typeface="Courier New"/>
                <a:cs typeface="Courier New"/>
                <a:sym typeface="Courier New"/>
              </a:rPr>
              <a:t>trap_init()</a:t>
            </a:r>
            <a:r>
              <a:rPr strike="noStrike" u="none" b="0" cap="none" baseline="0" sz="2400" lang="en-US" i="0">
                <a:solidFill>
                  <a:schemeClr val="dk1"/>
                </a:solidFill>
                <a:latin typeface="Arial"/>
                <a:ea typeface="Arial"/>
                <a:cs typeface="Arial"/>
                <a:sym typeface="Arial"/>
              </a:rPr>
              <a:t> called during kernel initialization sets up the IDT (interrupt descriptor table) entry corresponding to vector 128:</a:t>
            </a:r>
          </a:p>
          <a:p>
            <a:pPr algn="l" rtl="0" lvl="1" marR="0" indent="-285750" marL="742950">
              <a:lnSpc>
                <a:spcPct val="100000"/>
              </a:lnSpc>
              <a:spcBef>
                <a:spcPts val="480"/>
              </a:spcBef>
              <a:spcAft>
                <a:spcPts val="0"/>
              </a:spcAft>
              <a:buClr>
                <a:srgbClr val="FF0000"/>
              </a:buClr>
              <a:buSzPct val="75000"/>
              <a:buFont typeface="Arial"/>
              <a:buChar char="●"/>
            </a:pPr>
            <a:r>
              <a:rPr strike="noStrike" u="none" b="1" cap="none" baseline="0" sz="2400" lang="en-US" i="0">
                <a:solidFill>
                  <a:schemeClr val="dk1"/>
                </a:solidFill>
                <a:latin typeface="Courier New"/>
                <a:ea typeface="Courier New"/>
                <a:cs typeface="Courier New"/>
                <a:sym typeface="Courier New"/>
              </a:rPr>
              <a:t>set_system_gate(0x80, &amp;system_call);</a:t>
            </a:r>
          </a:p>
          <a:p>
            <a:pPr algn="l" rtl="0" lvl="1" marR="0" indent="-285750" marL="742950">
              <a:lnSpc>
                <a:spcPct val="100000"/>
              </a:lnSpc>
              <a:spcBef>
                <a:spcPts val="480"/>
              </a:spcBef>
              <a:spcAft>
                <a:spcPts val="0"/>
              </a:spcAft>
              <a:buClr>
                <a:srgbClr val="FF0000"/>
              </a:buClr>
              <a:buFont typeface="Arial"/>
              <a:buNone/>
            </a:pPr>
            <a:r>
              <a:t/>
            </a:r>
            <a:endParaRPr strike="noStrike" u="none" b="1" cap="none" baseline="0" sz="2400" i="0">
              <a:solidFill>
                <a:schemeClr val="dk1"/>
              </a:solidFill>
              <a:latin typeface="Courier New"/>
              <a:ea typeface="Courier New"/>
              <a:cs typeface="Courier New"/>
              <a:sym typeface="Courier New"/>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 system gate descriptor is placed in the IDT, identifying address of </a:t>
            </a:r>
            <a:r>
              <a:rPr strike="noStrike" u="none" b="1" cap="none" baseline="0" sz="2400" lang="en-US" i="0">
                <a:solidFill>
                  <a:schemeClr val="dk1"/>
                </a:solidFill>
                <a:latin typeface="Courier New"/>
                <a:ea typeface="Courier New"/>
                <a:cs typeface="Courier New"/>
                <a:sym typeface="Courier New"/>
              </a:rPr>
              <a:t>system_call</a:t>
            </a:r>
            <a:r>
              <a:rPr strike="noStrike" u="none" b="0" cap="none" baseline="0" sz="2400" lang="en-US" i="0">
                <a:solidFill>
                  <a:schemeClr val="dk1"/>
                </a:solidFill>
                <a:latin typeface="Arial"/>
                <a:ea typeface="Arial"/>
                <a:cs typeface="Arial"/>
                <a:sym typeface="Arial"/>
              </a:rPr>
              <a:t> routine.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What’s a Kernel?</a:t>
            </a:r>
          </a:p>
        </p:txBody>
      </p:sp>
      <p:sp>
        <p:nvSpPr>
          <p:cNvPr id="80" name="Shape 8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AKA: executive, system monitor.</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Controls and mediates access to hardware.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Implements and supports fundamental abstractions: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Processes, files, devices etc.</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Schedules / allocates system resources: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Memory, CPU, disk, descriptors, etc.</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Enforces security and protection.</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Responds to user requests for service (system calls).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Etc…etc…</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228600" marL="342900">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y="0" x="0"/>
          <a:ext cy="0" cx="0"/>
          <a:chOff y="0" x="0"/>
          <a:chExt cy="0" cx="0"/>
        </a:xfrm>
      </p:grpSpPr>
      <p:sp>
        <p:nvSpPr>
          <p:cNvPr id="299" name="Shape 29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The system_call() Function</a:t>
            </a:r>
          </a:p>
        </p:txBody>
      </p:sp>
      <p:sp>
        <p:nvSpPr>
          <p:cNvPr id="300" name="Shape 30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Saves syscall number &amp; CPU registers used by exception handler on the stack, except those automatically saved by control unit.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Checks for valid system call.</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Invokes specific service routine associated with syscall number (contained in </a:t>
            </a:r>
            <a:r>
              <a:rPr strike="noStrike" u="none" b="1" cap="none" baseline="0" sz="2400" lang="en-US" i="0">
                <a:solidFill>
                  <a:schemeClr val="dk1"/>
                </a:solidFill>
                <a:latin typeface="Courier New"/>
                <a:ea typeface="Courier New"/>
                <a:cs typeface="Courier New"/>
                <a:sym typeface="Courier New"/>
              </a:rPr>
              <a:t>eax</a:t>
            </a:r>
            <a:r>
              <a:rPr strike="noStrike" u="none" b="0" cap="none" baseline="0" sz="2400" lang="en-US" i="0">
                <a:solidFill>
                  <a:schemeClr val="dk1"/>
                </a:solidFill>
                <a:latin typeface="Arial"/>
                <a:ea typeface="Arial"/>
                <a:cs typeface="Arial"/>
                <a:sym typeface="Arial"/>
              </a:rPr>
              <a:t>):</a:t>
            </a:r>
          </a:p>
          <a:p>
            <a:pPr algn="l" rtl="0" lvl="1" marR="0" indent="-285750" marL="742950">
              <a:lnSpc>
                <a:spcPct val="100000"/>
              </a:lnSpc>
              <a:spcBef>
                <a:spcPts val="480"/>
              </a:spcBef>
              <a:spcAft>
                <a:spcPts val="0"/>
              </a:spcAft>
              <a:buClr>
                <a:srgbClr val="FF0000"/>
              </a:buClr>
              <a:buSzPct val="75000"/>
              <a:buFont typeface="Arial"/>
              <a:buChar char="●"/>
            </a:pPr>
            <a:r>
              <a:rPr strike="noStrike" u="none" b="1" cap="none" baseline="0" sz="2400" lang="en-US" i="0">
                <a:solidFill>
                  <a:schemeClr val="dk1"/>
                </a:solidFill>
                <a:latin typeface="Courier New"/>
                <a:ea typeface="Courier New"/>
                <a:cs typeface="Courier New"/>
                <a:sym typeface="Courier New"/>
              </a:rPr>
              <a:t>call *sys_call_table(0, %eax, 4)</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Return code of system call is stored in</a:t>
            </a:r>
            <a:r>
              <a:rPr strike="noStrike" u="none" b="1" cap="none" baseline="0" sz="2400" lang="en-US" i="0">
                <a:solidFill>
                  <a:schemeClr val="dk1"/>
                </a:solidFill>
                <a:latin typeface="Courier New"/>
                <a:ea typeface="Courier New"/>
                <a:cs typeface="Courier New"/>
                <a:sym typeface="Courier New"/>
              </a:rPr>
              <a:t> eax</a:t>
            </a:r>
            <a:r>
              <a:rPr strike="noStrike" u="none" b="0" cap="none" baseline="0" sz="2400" lang="en-US" i="0">
                <a:solidFill>
                  <a:schemeClr val="dk1"/>
                </a:solidFill>
                <a:latin typeface="Arial"/>
                <a:ea typeface="Arial"/>
                <a:cs typeface="Arial"/>
                <a:sym typeface="Arial"/>
              </a:rPr>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y="0" x="0"/>
          <a:ext cy="0" cx="0"/>
          <a:chOff y="0" x="0"/>
          <a:chExt cy="0" cx="0"/>
        </a:xfrm>
      </p:grpSpPr>
      <p:sp>
        <p:nvSpPr>
          <p:cNvPr id="305" name="Shape 30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Parameter Passing</a:t>
            </a:r>
          </a:p>
        </p:txBody>
      </p:sp>
      <p:sp>
        <p:nvSpPr>
          <p:cNvPr id="306" name="Shape 30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On the 32-bit Intel 80x86:</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6 registers are used to store syscall parameters.</a:t>
            </a:r>
          </a:p>
          <a:p>
            <a:pPr algn="l" rtl="0" lvl="2" marR="0" indent="-228600" marL="1143000">
              <a:lnSpc>
                <a:spcPct val="100000"/>
              </a:lnSpc>
              <a:spcBef>
                <a:spcPts val="480"/>
              </a:spcBef>
              <a:spcAft>
                <a:spcPts val="0"/>
              </a:spcAft>
              <a:buClr>
                <a:srgbClr val="FF8000"/>
              </a:buClr>
              <a:buSzPct val="62000"/>
              <a:buFont typeface="Arial"/>
              <a:buChar char="●"/>
            </a:pPr>
            <a:r>
              <a:rPr strike="noStrike" u="none" b="1" cap="none" baseline="0" sz="2400" lang="en-US" i="0">
                <a:solidFill>
                  <a:schemeClr val="dk1"/>
                </a:solidFill>
                <a:latin typeface="Courier New"/>
                <a:ea typeface="Courier New"/>
                <a:cs typeface="Courier New"/>
                <a:sym typeface="Courier New"/>
              </a:rPr>
              <a:t>eax</a:t>
            </a:r>
            <a:r>
              <a:rPr strike="noStrike" u="none" b="0" cap="none" baseline="0" sz="2400" lang="en-US" i="0">
                <a:solidFill>
                  <a:schemeClr val="dk1"/>
                </a:solidFill>
                <a:latin typeface="Arial"/>
                <a:ea typeface="Arial"/>
                <a:cs typeface="Arial"/>
                <a:sym typeface="Arial"/>
              </a:rPr>
              <a:t> (syscall number).</a:t>
            </a:r>
          </a:p>
          <a:p>
            <a:pPr algn="l" rtl="0" lvl="2" marR="0" indent="-228600" marL="1143000">
              <a:lnSpc>
                <a:spcPct val="100000"/>
              </a:lnSpc>
              <a:spcBef>
                <a:spcPts val="480"/>
              </a:spcBef>
              <a:spcAft>
                <a:spcPts val="0"/>
              </a:spcAft>
              <a:buClr>
                <a:srgbClr val="FF8000"/>
              </a:buClr>
              <a:buSzPct val="62000"/>
              <a:buFont typeface="Arial"/>
              <a:buChar char="●"/>
            </a:pPr>
            <a:r>
              <a:rPr strike="noStrike" u="none" b="1" cap="none" baseline="0" sz="2400" lang="en-US" i="0">
                <a:solidFill>
                  <a:schemeClr val="dk1"/>
                </a:solidFill>
                <a:latin typeface="Courier New"/>
                <a:ea typeface="Courier New"/>
                <a:cs typeface="Courier New"/>
                <a:sym typeface="Courier New"/>
              </a:rPr>
              <a:t>ebx</a:t>
            </a:r>
            <a:r>
              <a:rPr strike="noStrike" u="none" b="0" cap="none" baseline="0" sz="2400" lang="en-US" i="0">
                <a:solidFill>
                  <a:schemeClr val="dk1"/>
                </a:solidFill>
                <a:latin typeface="Arial"/>
                <a:ea typeface="Arial"/>
                <a:cs typeface="Arial"/>
                <a:sym typeface="Arial"/>
              </a:rPr>
              <a:t>, </a:t>
            </a:r>
            <a:r>
              <a:rPr strike="noStrike" u="none" b="1" cap="none" baseline="0" sz="2400" lang="en-US" i="0">
                <a:solidFill>
                  <a:schemeClr val="dk1"/>
                </a:solidFill>
                <a:latin typeface="Courier New"/>
                <a:ea typeface="Courier New"/>
                <a:cs typeface="Courier New"/>
                <a:sym typeface="Courier New"/>
              </a:rPr>
              <a:t>ecx</a:t>
            </a:r>
            <a:r>
              <a:rPr strike="noStrike" u="none" b="0" cap="none" baseline="0" sz="2400" lang="en-US" i="0">
                <a:solidFill>
                  <a:schemeClr val="dk1"/>
                </a:solidFill>
                <a:latin typeface="Arial"/>
                <a:ea typeface="Arial"/>
                <a:cs typeface="Arial"/>
                <a:sym typeface="Arial"/>
              </a:rPr>
              <a:t>, </a:t>
            </a:r>
            <a:r>
              <a:rPr strike="noStrike" u="none" b="1" cap="none" baseline="0" sz="2400" lang="en-US" i="0">
                <a:solidFill>
                  <a:schemeClr val="dk1"/>
                </a:solidFill>
                <a:latin typeface="Courier New"/>
                <a:ea typeface="Courier New"/>
                <a:cs typeface="Courier New"/>
                <a:sym typeface="Courier New"/>
              </a:rPr>
              <a:t>edx</a:t>
            </a:r>
            <a:r>
              <a:rPr strike="noStrike" u="none" b="0" cap="none" baseline="0" sz="2400" lang="en-US" i="0">
                <a:solidFill>
                  <a:schemeClr val="dk1"/>
                </a:solidFill>
                <a:latin typeface="Arial"/>
                <a:ea typeface="Arial"/>
                <a:cs typeface="Arial"/>
                <a:sym typeface="Arial"/>
              </a:rPr>
              <a:t>, </a:t>
            </a:r>
            <a:r>
              <a:rPr strike="noStrike" u="none" b="1" cap="none" baseline="0" sz="2400" lang="en-US" i="0">
                <a:solidFill>
                  <a:schemeClr val="dk1"/>
                </a:solidFill>
                <a:latin typeface="Courier New"/>
                <a:ea typeface="Courier New"/>
                <a:cs typeface="Courier New"/>
                <a:sym typeface="Courier New"/>
              </a:rPr>
              <a:t>esi</a:t>
            </a:r>
            <a:r>
              <a:rPr strike="noStrike" u="none" b="0" cap="none" baseline="0" sz="2400" lang="en-US" i="0">
                <a:solidFill>
                  <a:schemeClr val="dk1"/>
                </a:solidFill>
                <a:latin typeface="Arial"/>
                <a:ea typeface="Arial"/>
                <a:cs typeface="Arial"/>
                <a:sym typeface="Arial"/>
              </a:rPr>
              <a:t>, </a:t>
            </a:r>
            <a:r>
              <a:rPr strike="noStrike" u="none" b="1" cap="none" baseline="0" sz="2400" lang="en-US" i="0">
                <a:solidFill>
                  <a:schemeClr val="dk1"/>
                </a:solidFill>
                <a:latin typeface="Courier New"/>
                <a:ea typeface="Courier New"/>
                <a:cs typeface="Courier New"/>
                <a:sym typeface="Courier New"/>
              </a:rPr>
              <a:t>edi</a:t>
            </a:r>
            <a:r>
              <a:rPr strike="noStrike" u="none" b="1" cap="none" baseline="0" sz="2400" lang="en-US" i="0">
                <a:solidFill>
                  <a:schemeClr val="dk1"/>
                </a:solidFill>
                <a:latin typeface="Arial"/>
                <a:ea typeface="Arial"/>
                <a:cs typeface="Arial"/>
                <a:sym typeface="Arial"/>
              </a:rPr>
              <a:t> </a:t>
            </a:r>
            <a:r>
              <a:rPr strike="noStrike" u="none" b="0" cap="none" baseline="0" sz="2400" lang="en-US" i="0">
                <a:solidFill>
                  <a:schemeClr val="dk1"/>
                </a:solidFill>
                <a:latin typeface="Arial"/>
                <a:ea typeface="Arial"/>
                <a:cs typeface="Arial"/>
                <a:sym typeface="Arial"/>
              </a:rPr>
              <a:t>store parameters to syscall service routine, identified by syscall number.							</a:t>
            </a:r>
          </a:p>
          <a:p>
            <a:pPr algn="l" rtl="0" lvl="0" marR="0" indent="-228600" marL="342900">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y="0" x="0"/>
          <a:ext cy="0" cx="0"/>
          <a:chOff y="0" x="0"/>
          <a:chExt cy="0" cx="0"/>
        </a:xfrm>
      </p:grpSpPr>
      <p:sp>
        <p:nvSpPr>
          <p:cNvPr id="311" name="Shape 31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Parameter passing</a:t>
            </a:r>
          </a:p>
        </p:txBody>
      </p:sp>
      <p:sp>
        <p:nvSpPr>
          <p:cNvPr id="312" name="Shape 31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In case of six or more arguments, a single register is used to hold a pointer to user-space where all the parameters are stored</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 return value is sent to user-space also via register. On x86, it is written into the eax register</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y="0" x="0"/>
          <a:ext cy="0" cx="0"/>
          <a:chOff y="0" x="0"/>
          <a:chExt cy="0" cx="0"/>
        </a:xfrm>
      </p:grpSpPr>
      <p:sp>
        <p:nvSpPr>
          <p:cNvPr id="317" name="Shape 31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Linux Kernel Files Relating to System calls</a:t>
            </a:r>
          </a:p>
        </p:txBody>
      </p:sp>
      <p:sp>
        <p:nvSpPr>
          <p:cNvPr id="318" name="Shape 31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Main files: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arch/i386/kernel/entry.S</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System call and low-level fault handling routines.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include/asm-i386/unistd.h</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System call numbers and macros.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kernel/sys.c</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System call service routines.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y="0" x="0"/>
          <a:ext cy="0" cx="0"/>
          <a:chOff y="0" x="0"/>
          <a:chExt cy="0" cx="0"/>
        </a:xfrm>
      </p:grpSpPr>
      <p:sp>
        <p:nvSpPr>
          <p:cNvPr id="323" name="Shape 32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arch/i386/kernel/entry.S</a:t>
            </a:r>
          </a:p>
        </p:txBody>
      </p:sp>
      <p:pic>
        <p:nvPicPr>
          <p:cNvPr id="324" name="Shape 324"/>
          <p:cNvPicPr preferRelativeResize="0"/>
          <p:nvPr/>
        </p:nvPicPr>
        <p:blipFill/>
        <p:spPr>
          <a:xfrm>
            <a:off y="3340100" x="2743200"/>
            <a:ext cy="176212" cx="3657600"/>
          </a:xfrm>
          <a:prstGeom prst="rect">
            <a:avLst/>
          </a:prstGeom>
          <a:solidFill>
            <a:srgbClr val="FFFFFF"/>
          </a:solidFill>
          <a:ln>
            <a:noFill/>
          </a:ln>
        </p:spPr>
      </p:pic>
      <p:pic>
        <p:nvPicPr>
          <p:cNvPr id="325" name="Shape 325"/>
          <p:cNvPicPr preferRelativeResize="0"/>
          <p:nvPr/>
        </p:nvPicPr>
        <p:blipFill rotWithShape="1">
          <a:blip r:embed="rId3">
            <a:alphaModFix/>
          </a:blip>
          <a:srcRect t="0" b="0" r="0" l="0"/>
          <a:stretch/>
        </p:blipFill>
        <p:spPr>
          <a:xfrm>
            <a:off y="2209800" x="1320800"/>
            <a:ext cy="1730374" cx="7137399"/>
          </a:xfrm>
          <a:prstGeom prst="rect">
            <a:avLst/>
          </a:prstGeom>
          <a:noFill/>
          <a:ln>
            <a:noFill/>
          </a:ln>
        </p:spPr>
      </p:pic>
      <p:sp>
        <p:nvSpPr>
          <p:cNvPr id="326" name="Shape 326"/>
          <p:cNvSpPr txBox="1"/>
          <p:nvPr/>
        </p:nvSpPr>
        <p:spPr>
          <a:xfrm>
            <a:off y="4092575" x="685800"/>
            <a:ext cy="1370012" cx="7619999"/>
          </a:xfrm>
          <a:prstGeom prst="rect">
            <a:avLst/>
          </a:prstGeom>
          <a:noFill/>
          <a:ln>
            <a:noFill/>
          </a:ln>
        </p:spPr>
        <p:txBody>
          <a:bodyPr bIns="45700" rIns="91425" lIns="91425" tIns="45700" anchor="t" anchorCtr="0">
            <a:noAutofit/>
          </a:bodyPr>
          <a:lstStyle/>
          <a:p>
            <a:pPr algn="l" rtl="0" lvl="1" marR="0" indent="0" marL="457200">
              <a:lnSpc>
                <a:spcPct val="100000"/>
              </a:lnSpc>
              <a:spcBef>
                <a:spcPts val="0"/>
              </a:spcBef>
              <a:spcAft>
                <a:spcPts val="0"/>
              </a:spcAft>
              <a:buClr>
                <a:schemeClr val="accent2"/>
              </a:buClr>
              <a:buSzPct val="100000"/>
              <a:buFont typeface="Noto Symbol"/>
              <a:buChar char="■"/>
            </a:pPr>
            <a:r>
              <a:rPr strike="noStrike" u="none" b="0" cap="none" baseline="0" sz="2400" lang="en-US" i="0">
                <a:solidFill>
                  <a:schemeClr val="dk1"/>
                </a:solidFill>
                <a:latin typeface="Arial"/>
                <a:ea typeface="Arial"/>
                <a:cs typeface="Arial"/>
                <a:sym typeface="Arial"/>
              </a:rPr>
              <a:t> Add system calls by appending entry to sys_call_table:</a:t>
            </a:r>
          </a:p>
          <a:p>
            <a:pPr algn="l" rtl="0" lvl="1" marR="0" indent="0" marL="457200">
              <a:lnSpc>
                <a:spcPct val="100000"/>
              </a:lnSpc>
              <a:spcBef>
                <a:spcPts val="1200"/>
              </a:spcBef>
              <a:spcAft>
                <a:spcPts val="0"/>
              </a:spcAft>
              <a:buClr>
                <a:schemeClr val="dk1"/>
              </a:buClr>
              <a:buSzPct val="25000"/>
              <a:buFont typeface="Courier New"/>
              <a:buNone/>
            </a:pPr>
            <a:r>
              <a:rPr strike="noStrike" u="none" b="1" cap="none" baseline="0" sz="2400" lang="en-US" i="0">
                <a:solidFill>
                  <a:schemeClr val="dk1"/>
                </a:solidFill>
                <a:latin typeface="Courier New"/>
                <a:ea typeface="Courier New"/>
                <a:cs typeface="Courier New"/>
                <a:sym typeface="Courier New"/>
              </a:rPr>
              <a:t>.long SYMBOL_NAME(sys_my_system_call)</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y="0" x="0"/>
          <a:ext cy="0" cx="0"/>
          <a:chOff y="0" x="0"/>
          <a:chExt cy="0" cx="0"/>
        </a:xfrm>
      </p:grpSpPr>
      <p:sp>
        <p:nvSpPr>
          <p:cNvPr id="331" name="Shape 33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include/asm-i386/unistd.h</a:t>
            </a:r>
          </a:p>
        </p:txBody>
      </p:sp>
      <p:sp>
        <p:nvSpPr>
          <p:cNvPr id="332" name="Shape 33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Each system call needs a number in the system call table: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e.g., </a:t>
            </a:r>
            <a:r>
              <a:rPr strike="noStrike" u="none" b="1" cap="none" baseline="0" sz="2400" lang="en-US" i="0">
                <a:solidFill>
                  <a:schemeClr val="dk1"/>
                </a:solidFill>
                <a:latin typeface="Courier New"/>
                <a:ea typeface="Courier New"/>
                <a:cs typeface="Courier New"/>
                <a:sym typeface="Courier New"/>
              </a:rPr>
              <a:t>#define __NR_write 4</a:t>
            </a:r>
          </a:p>
          <a:p>
            <a:pPr algn="l" rtl="0" lvl="1" marR="0" indent="-285750" marL="742950">
              <a:lnSpc>
                <a:spcPct val="100000"/>
              </a:lnSpc>
              <a:spcBef>
                <a:spcPts val="480"/>
              </a:spcBef>
              <a:spcAft>
                <a:spcPts val="0"/>
              </a:spcAft>
              <a:buClr>
                <a:srgbClr val="FF0000"/>
              </a:buClr>
              <a:buSzPct val="75000"/>
              <a:buFont typeface="Arial"/>
              <a:buChar char="●"/>
            </a:pPr>
            <a:r>
              <a:rPr strike="noStrike" u="none" b="1" cap="none" baseline="0" sz="2400" lang="en-US" i="0">
                <a:solidFill>
                  <a:schemeClr val="dk1"/>
                </a:solidFill>
                <a:latin typeface="Courier New"/>
                <a:ea typeface="Courier New"/>
                <a:cs typeface="Courier New"/>
                <a:sym typeface="Courier New"/>
              </a:rPr>
              <a:t>#define __NR_my_system_call nnn</a:t>
            </a:r>
            <a:r>
              <a:rPr strike="noStrike" u="none" b="0" cap="none" baseline="0" sz="2400" lang="en-US" i="0">
                <a:solidFill>
                  <a:schemeClr val="dk1"/>
                </a:solidFill>
                <a:latin typeface="Arial"/>
                <a:ea typeface="Arial"/>
                <a:cs typeface="Arial"/>
                <a:sym typeface="Arial"/>
              </a:rPr>
              <a:t>, where </a:t>
            </a:r>
            <a:r>
              <a:rPr strike="noStrike" u="none" b="1" cap="none" baseline="0" sz="2400" lang="en-US" i="0">
                <a:solidFill>
                  <a:schemeClr val="dk1"/>
                </a:solidFill>
                <a:latin typeface="Courier New"/>
                <a:ea typeface="Courier New"/>
                <a:cs typeface="Courier New"/>
                <a:sym typeface="Courier New"/>
              </a:rPr>
              <a:t>nnn</a:t>
            </a:r>
            <a:r>
              <a:rPr strike="noStrike" u="none" b="0" cap="none" baseline="0" sz="2400" lang="en-US" i="0">
                <a:solidFill>
                  <a:schemeClr val="dk1"/>
                </a:solidFill>
                <a:latin typeface="Arial"/>
                <a:ea typeface="Arial"/>
                <a:cs typeface="Arial"/>
                <a:sym typeface="Arial"/>
              </a:rPr>
              <a:t> is next free entry in system call table.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y="0" x="0"/>
          <a:ext cy="0" cx="0"/>
          <a:chOff y="0" x="0"/>
          <a:chExt cy="0" cx="0"/>
        </a:xfrm>
      </p:grpSpPr>
      <p:sp>
        <p:nvSpPr>
          <p:cNvPr id="337" name="Shape 33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kernel/sys.c</a:t>
            </a:r>
          </a:p>
        </p:txBody>
      </p:sp>
      <p:sp>
        <p:nvSpPr>
          <p:cNvPr id="338" name="Shape 338"/>
          <p:cNvSpPr txBox="1"/>
          <p:nvPr>
            <p:ph idx="1" type="body"/>
          </p:nvPr>
        </p:nvSpPr>
        <p:spPr>
          <a:xfrm>
            <a:off y="1957386"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Service routine bodies are defined here: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e.g., </a:t>
            </a:r>
            <a:r>
              <a:rPr strike="noStrike" u="none" b="1" cap="none" baseline="0" sz="2400" lang="en-US" i="0">
                <a:solidFill>
                  <a:schemeClr val="dk1"/>
                </a:solidFill>
                <a:latin typeface="Courier New"/>
                <a:ea typeface="Courier New"/>
                <a:cs typeface="Courier New"/>
                <a:sym typeface="Courier New"/>
              </a:rPr>
              <a:t>asmlinkage retval </a:t>
            </a:r>
          </a:p>
          <a:p>
            <a:pPr algn="l" rtl="0" lvl="1" marR="0" indent="-285750" marL="742950">
              <a:lnSpc>
                <a:spcPct val="100000"/>
              </a:lnSpc>
              <a:spcBef>
                <a:spcPts val="480"/>
              </a:spcBef>
              <a:spcAft>
                <a:spcPts val="0"/>
              </a:spcAft>
              <a:buClr>
                <a:srgbClr val="FF0000"/>
              </a:buClr>
              <a:buSzPct val="25000"/>
              <a:buFont typeface="Arial"/>
              <a:buNone/>
            </a:pPr>
            <a:r>
              <a:rPr strike="noStrike" u="none" b="1" cap="none" baseline="0" sz="2400" lang="en-US" i="0">
                <a:solidFill>
                  <a:schemeClr val="dk1"/>
                </a:solidFill>
                <a:latin typeface="Courier New"/>
                <a:ea typeface="Courier New"/>
                <a:cs typeface="Courier New"/>
                <a:sym typeface="Courier New"/>
              </a:rPr>
              <a:t>		sys_my_system_call (parameters) {</a:t>
            </a:r>
          </a:p>
          <a:p>
            <a:pPr algn="l" rtl="0" lvl="1" marR="0" indent="-285750" marL="742950">
              <a:lnSpc>
                <a:spcPct val="100000"/>
              </a:lnSpc>
              <a:spcBef>
                <a:spcPts val="480"/>
              </a:spcBef>
              <a:spcAft>
                <a:spcPts val="0"/>
              </a:spcAft>
              <a:buClr>
                <a:srgbClr val="FF0000"/>
              </a:buClr>
              <a:buSzPct val="25000"/>
              <a:buFont typeface="Arial"/>
              <a:buNone/>
            </a:pPr>
            <a:r>
              <a:rPr strike="noStrike" u="none" b="1" cap="none" baseline="0" sz="2400" lang="en-US" i="0">
                <a:solidFill>
                  <a:schemeClr val="dk1"/>
                </a:solidFill>
                <a:latin typeface="Courier New"/>
                <a:ea typeface="Courier New"/>
                <a:cs typeface="Courier New"/>
                <a:sym typeface="Courier New"/>
              </a:rPr>
              <a:t>			body of service routine;</a:t>
            </a:r>
          </a:p>
          <a:p>
            <a:pPr algn="l" rtl="0" lvl="1" marR="0" indent="-285750" marL="742950">
              <a:lnSpc>
                <a:spcPct val="100000"/>
              </a:lnSpc>
              <a:spcBef>
                <a:spcPts val="480"/>
              </a:spcBef>
              <a:spcAft>
                <a:spcPts val="0"/>
              </a:spcAft>
              <a:buClr>
                <a:srgbClr val="FF0000"/>
              </a:buClr>
              <a:buSzPct val="25000"/>
              <a:buFont typeface="Arial"/>
              <a:buNone/>
            </a:pPr>
            <a:r>
              <a:rPr strike="noStrike" u="none" b="1" cap="none" baseline="0" sz="2400" lang="en-US" i="0">
                <a:solidFill>
                  <a:schemeClr val="dk1"/>
                </a:solidFill>
                <a:latin typeface="Courier New"/>
                <a:ea typeface="Courier New"/>
                <a:cs typeface="Courier New"/>
                <a:sym typeface="Courier New"/>
              </a:rPr>
              <a:t>			return retval;</a:t>
            </a:r>
          </a:p>
          <a:p>
            <a:pPr algn="l" rtl="0" lvl="1" marR="0" indent="-285750" marL="742950">
              <a:lnSpc>
                <a:spcPct val="100000"/>
              </a:lnSpc>
              <a:spcBef>
                <a:spcPts val="480"/>
              </a:spcBef>
              <a:spcAft>
                <a:spcPts val="0"/>
              </a:spcAft>
              <a:buClr>
                <a:srgbClr val="FF0000"/>
              </a:buClr>
              <a:buSzPct val="25000"/>
              <a:buFont typeface="Arial"/>
              <a:buNone/>
            </a:pPr>
            <a:r>
              <a:rPr strike="noStrike" u="none" b="1" cap="none" baseline="0" sz="2400" lang="en-US" i="0">
                <a:solidFill>
                  <a:schemeClr val="dk1"/>
                </a:solidFill>
                <a:latin typeface="Courier New"/>
                <a:ea typeface="Courier New"/>
                <a:cs typeface="Courier New"/>
                <a:sym typeface="Courier New"/>
              </a:rPr>
              <a:t>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y="0" x="0"/>
          <a:ext cy="0" cx="0"/>
          <a:chOff y="0" x="0"/>
          <a:chExt cy="0" cx="0"/>
        </a:xfrm>
      </p:grpSpPr>
      <p:sp>
        <p:nvSpPr>
          <p:cNvPr id="343" name="Shape 34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a:t>
            </a:r>
          </a:p>
        </p:txBody>
      </p:sp>
      <p:sp>
        <p:nvSpPr>
          <p:cNvPr id="344" name="Shape 34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Shell is a command interpreter( a special program) which act as a user interface to kernel</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In other words it acts as an interface between the user and the kernel.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It provides a Command line interface (CLI)</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It interpret the command s user types in and arranges for them to be carried out.  Commands are themselves programs!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So user can interact with the hardware through shell and kernel.</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y="0" x="0"/>
          <a:ext cy="0" cx="0"/>
          <a:chOff y="0" x="0"/>
          <a:chExt cy="0" cx="0"/>
        </a:xfrm>
      </p:grpSpPr>
      <p:sp>
        <p:nvSpPr>
          <p:cNvPr id="349" name="Shape 34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User View of Linux Operating System</a:t>
            </a:r>
          </a:p>
        </p:txBody>
      </p:sp>
      <p:sp>
        <p:nvSpPr>
          <p:cNvPr id="350" name="Shape 350"/>
          <p:cNvSpPr txBox="1"/>
          <p:nvPr/>
        </p:nvSpPr>
        <p:spPr>
          <a:xfrm>
            <a:off y="1676400" x="990600"/>
            <a:ext cy="3809999" cx="7010400"/>
          </a:xfrm>
          <a:prstGeom prst="rect">
            <a:avLst/>
          </a:prstGeom>
          <a:solidFill>
            <a:schemeClr val="accent1"/>
          </a:solidFill>
          <a:ln w="12700" cap="sq">
            <a:solidFill>
              <a:schemeClr val="dk1"/>
            </a:solidFill>
            <a:prstDash val="solid"/>
            <a:miter/>
            <a:headEnd w="med" len="med" type="none"/>
            <a:tailEnd w="med" len="med" type="none"/>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351" name="Shape 351"/>
          <p:cNvSpPr txBox="1"/>
          <p:nvPr/>
        </p:nvSpPr>
        <p:spPr>
          <a:xfrm>
            <a:off y="2362200" x="1752600"/>
            <a:ext cy="2590800" cx="5562600"/>
          </a:xfrm>
          <a:prstGeom prst="rect">
            <a:avLst/>
          </a:prstGeom>
          <a:solidFill>
            <a:srgbClr val="FFFF00"/>
          </a:solidFill>
          <a:ln w="12700" cap="sq">
            <a:solidFill>
              <a:schemeClr val="dk1"/>
            </a:solidFill>
            <a:prstDash val="solid"/>
            <a:miter/>
            <a:headEnd w="med" len="med" type="none"/>
            <a:tailEnd w="med" len="med" type="none"/>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352" name="Shape 352"/>
          <p:cNvSpPr txBox="1"/>
          <p:nvPr/>
        </p:nvSpPr>
        <p:spPr>
          <a:xfrm>
            <a:off y="2895600" x="2514600"/>
            <a:ext cy="1600199" cx="3886200"/>
          </a:xfrm>
          <a:prstGeom prst="rect">
            <a:avLst/>
          </a:prstGeom>
          <a:solidFill>
            <a:srgbClr val="FF9966"/>
          </a:solidFill>
          <a:ln w="12700" cap="sq">
            <a:solidFill>
              <a:schemeClr val="dk1"/>
            </a:solidFill>
            <a:prstDash val="solid"/>
            <a:miter/>
            <a:headEnd w="med" len="med" type="none"/>
            <a:tailEnd w="med" len="med" type="none"/>
          </a:ln>
        </p:spPr>
        <p:txBody>
          <a:bodyPr bIns="45700" rIns="91425" lIns="91425" tIns="45700" anchor="ctr" anchorCtr="0">
            <a:noAutofit/>
          </a:bodyPr>
          <a:lstStyle/>
          <a:p>
            <a:pPr algn="l" rtl="0" lvl="0" marR="0" indent="152400" marL="0">
              <a:lnSpc>
                <a:spcPct val="100000"/>
              </a:lnSpc>
              <a:spcBef>
                <a:spcPts val="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p:txBody>
      </p:sp>
      <p:sp>
        <p:nvSpPr>
          <p:cNvPr id="353" name="Shape 353"/>
          <p:cNvSpPr txBox="1"/>
          <p:nvPr/>
        </p:nvSpPr>
        <p:spPr>
          <a:xfrm>
            <a:off y="3429000" x="3200400"/>
            <a:ext cy="609599" cx="2514599"/>
          </a:xfrm>
          <a:prstGeom prst="rect">
            <a:avLst/>
          </a:prstGeom>
          <a:solidFill>
            <a:srgbClr val="C0C0C0"/>
          </a:solidFill>
          <a:ln w="12700" cap="sq">
            <a:solidFill>
              <a:schemeClr val="dk1"/>
            </a:solidFill>
            <a:prstDash val="solid"/>
            <a:miter/>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100000"/>
              <a:buFont typeface="Arial"/>
              <a:buChar char="•"/>
            </a:pPr>
            <a:r>
              <a:rPr strike="noStrike" u="none" b="1" cap="none" baseline="0" sz="2400" lang="en-US" i="0">
                <a:solidFill>
                  <a:schemeClr val="dk1"/>
                </a:solidFill>
                <a:latin typeface="Arial"/>
                <a:ea typeface="Arial"/>
                <a:cs typeface="Arial"/>
                <a:sym typeface="Arial"/>
              </a:rPr>
              <a:t>Hardware</a:t>
            </a:r>
          </a:p>
        </p:txBody>
      </p:sp>
      <p:sp>
        <p:nvSpPr>
          <p:cNvPr id="354" name="Shape 354"/>
          <p:cNvSpPr txBox="1"/>
          <p:nvPr/>
        </p:nvSpPr>
        <p:spPr>
          <a:xfrm>
            <a:off y="2971800" x="3810000"/>
            <a:ext cy="457200" cx="10794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100000"/>
              <a:buFont typeface="Arial"/>
              <a:buChar char="•"/>
            </a:pPr>
            <a:r>
              <a:rPr strike="noStrike" u="none" b="1" cap="none" baseline="0" sz="2400" lang="en-US" i="0">
                <a:solidFill>
                  <a:schemeClr val="dk1"/>
                </a:solidFill>
                <a:latin typeface="Arial"/>
                <a:ea typeface="Arial"/>
                <a:cs typeface="Arial"/>
                <a:sym typeface="Arial"/>
              </a:rPr>
              <a:t>Kernel</a:t>
            </a:r>
          </a:p>
        </p:txBody>
      </p:sp>
      <p:sp>
        <p:nvSpPr>
          <p:cNvPr id="355" name="Shape 355"/>
          <p:cNvSpPr txBox="1"/>
          <p:nvPr/>
        </p:nvSpPr>
        <p:spPr>
          <a:xfrm>
            <a:off y="2362200" x="3897312"/>
            <a:ext cy="457200" cx="827086"/>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100000"/>
              <a:buFont typeface="Arial"/>
              <a:buChar char="•"/>
            </a:pPr>
            <a:r>
              <a:rPr strike="noStrike" u="none" b="1" cap="none" baseline="0" sz="2400" lang="en-US" i="0">
                <a:solidFill>
                  <a:schemeClr val="dk1"/>
                </a:solidFill>
                <a:latin typeface="Arial"/>
                <a:ea typeface="Arial"/>
                <a:cs typeface="Arial"/>
                <a:sym typeface="Arial"/>
              </a:rPr>
              <a:t>Shell</a:t>
            </a:r>
          </a:p>
        </p:txBody>
      </p:sp>
      <p:sp>
        <p:nvSpPr>
          <p:cNvPr id="356" name="Shape 356"/>
          <p:cNvSpPr txBox="1"/>
          <p:nvPr/>
        </p:nvSpPr>
        <p:spPr>
          <a:xfrm>
            <a:off y="1752600" x="3429000"/>
            <a:ext cy="457200" cx="1827211"/>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100000"/>
              <a:buFont typeface="Arial"/>
              <a:buChar char="•"/>
            </a:pPr>
            <a:r>
              <a:rPr strike="noStrike" u="none" b="1" cap="none" baseline="0" sz="2400" lang="en-US" i="0">
                <a:solidFill>
                  <a:schemeClr val="dk1"/>
                </a:solidFill>
                <a:latin typeface="Arial"/>
                <a:ea typeface="Arial"/>
                <a:cs typeface="Arial"/>
                <a:sym typeface="Arial"/>
              </a:rPr>
              <a:t>Applications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y="0" x="0"/>
          <a:ext cy="0" cx="0"/>
          <a:chOff y="0" x="0"/>
          <a:chExt cy="0" cx="0"/>
        </a:xfrm>
      </p:grpSpPr>
      <p:sp>
        <p:nvSpPr>
          <p:cNvPr id="361" name="Shape 36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Different shells</a:t>
            </a:r>
          </a:p>
        </p:txBody>
      </p:sp>
      <p:sp>
        <p:nvSpPr>
          <p:cNvPr id="362" name="Shape 36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Bsh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Tcsh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Ksh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Busybox : used with linux for embedded application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pic>
        <p:nvPicPr>
          <p:cNvPr id="85" name="Shape 85"/>
          <p:cNvPicPr preferRelativeResize="0"/>
          <p:nvPr>
            <p:ph idx="1" type="body"/>
          </p:nvPr>
        </p:nvPicPr>
        <p:blipFill rotWithShape="1">
          <a:blip r:embed="rId3">
            <a:alphaModFix/>
          </a:blip>
          <a:srcRect t="0" b="0" r="0" l="0"/>
          <a:stretch/>
        </p:blipFill>
        <p:spPr>
          <a:xfrm>
            <a:off y="1071562" x="1071562"/>
            <a:ext cy="4948236" cx="6500812"/>
          </a:xfrm>
          <a:prstGeom prst="rect">
            <a:avLst/>
          </a:prstGeom>
          <a:noFill/>
          <a:ln>
            <a:noFill/>
          </a:ln>
        </p:spPr>
      </p:pic>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 commands</a:t>
            </a:r>
          </a:p>
        </p:txBody>
      </p:sp>
      <p:sp>
        <p:nvSpPr>
          <p:cNvPr id="368" name="Shape 36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Cal, date, echo, passwd, who, who am I</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Pwd, mkdir, cd, rmdir, rm, ls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Cat, cp, rm, mv, more, lp, file, wc, less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Cmp, diff, gzip, tar</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Chmod, chown, tee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Ps, nice, at, cron, time,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ln, umask, su,echo</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head, tail, tr, cut, sort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find, grep, sed, umask</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y="0" x="0"/>
          <a:ext cy="0" cx="0"/>
          <a:chOff y="0" x="0"/>
          <a:chExt cy="0" cx="0"/>
        </a:xfrm>
      </p:grpSpPr>
      <p:sp>
        <p:nvSpPr>
          <p:cNvPr id="373" name="Shape 37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 commands</a:t>
            </a:r>
          </a:p>
        </p:txBody>
      </p:sp>
      <p:sp>
        <p:nvSpPr>
          <p:cNvPr id="374" name="Shape 37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Kill, fdisk, mkfs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Bc, uname, touch, ls, ln</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Editors : vi, ed, gedit, emacs, pico</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Ping, telnet, ftp, ssh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Nice, at, du, df, nohup</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 programming constructs</a:t>
            </a:r>
          </a:p>
        </p:txBody>
      </p:sp>
      <p:sp>
        <p:nvSpPr>
          <p:cNvPr id="380" name="Shape 38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If</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Test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Case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Expr</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While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For</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y="0" x="0"/>
          <a:ext cy="0" cx="0"/>
          <a:chOff y="0" x="0"/>
          <a:chExt cy="0" cx="0"/>
        </a:xfrm>
      </p:grpSpPr>
      <p:sp>
        <p:nvSpPr>
          <p:cNvPr id="385" name="Shape 38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Utlities</a:t>
            </a:r>
          </a:p>
        </p:txBody>
      </p:sp>
      <p:sp>
        <p:nvSpPr>
          <p:cNvPr id="386" name="Shape 38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ftp</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telnet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Ping</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ifconfig</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Gcc</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Ld</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make</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y="0" x="0"/>
          <a:ext cy="0" cx="0"/>
          <a:chOff y="0" x="0"/>
          <a:chExt cy="0" cx="0"/>
        </a:xfrm>
      </p:grpSpPr>
      <p:sp>
        <p:nvSpPr>
          <p:cNvPr id="391" name="Shape 39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Input output redirection</a:t>
            </a:r>
          </a:p>
        </p:txBody>
      </p:sp>
      <p:sp>
        <p:nvSpPr>
          <p:cNvPr id="392" name="Shape 39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ls &gt; temp</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Cat temp</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ls &gt;&gt;temp</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y="0" x="0"/>
          <a:ext cy="0" cx="0"/>
          <a:chOff y="0" x="0"/>
          <a:chExt cy="0" cx="0"/>
        </a:xfrm>
      </p:grpSpPr>
      <p:sp>
        <p:nvSpPr>
          <p:cNvPr id="397" name="Shape 39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spcBef>
                <a:spcPts val="0"/>
              </a:spcBef>
              <a:spcAft>
                <a:spcPts val="0"/>
              </a:spcAft>
              <a:buNone/>
            </a:pPr>
            <a:r>
              <a:t/>
            </a:r>
            <a:endParaRPr strike="noStrike" u="none" b="1" cap="none" baseline="0" sz="3600" i="0">
              <a:solidFill>
                <a:schemeClr val="dk2"/>
              </a:solidFill>
              <a:latin typeface="Arial"/>
              <a:ea typeface="Arial"/>
              <a:cs typeface="Arial"/>
              <a:sym typeface="Arial"/>
            </a:endParaRPr>
          </a:p>
        </p:txBody>
      </p:sp>
      <p:sp>
        <p:nvSpPr>
          <p:cNvPr id="398" name="Shape 39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Who &gt; temp</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sort  &lt; temp</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Wc –l &lt; temp</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Count the files in a directory ?</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y="0" x="0"/>
          <a:ext cy="0" cx="0"/>
          <a:chOff y="0" x="0"/>
          <a:chExt cy="0" cx="0"/>
        </a:xfrm>
      </p:grpSpPr>
      <p:sp>
        <p:nvSpPr>
          <p:cNvPr id="403" name="Shape 40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pipes</a:t>
            </a:r>
          </a:p>
        </p:txBody>
      </p:sp>
      <p:sp>
        <p:nvSpPr>
          <p:cNvPr id="404" name="Shape 40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Is a way to connect the output of one program to the input of other program without any temporary file</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Ls | wc –l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Who|grep mary | wc –l </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y="0" x="0"/>
          <a:ext cy="0" cx="0"/>
          <a:chOff y="0" x="0"/>
          <a:chExt cy="0" cx="0"/>
        </a:xfrm>
      </p:grpSpPr>
      <p:sp>
        <p:nvSpPr>
          <p:cNvPr id="409" name="Shape 40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files</a:t>
            </a:r>
          </a:p>
        </p:txBody>
      </p:sp>
      <p:sp>
        <p:nvSpPr>
          <p:cNvPr id="410" name="Shape 410"/>
          <p:cNvSpPr txBox="1"/>
          <p:nvPr>
            <p:ph idx="1" type="body"/>
          </p:nvPr>
        </p:nvSpPr>
        <p:spPr>
          <a:xfrm>
            <a:off y="1676400" x="685800"/>
            <a:ext cy="43434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File is a container for storing information.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All file attributes are stored in in separate area  of harddisk called ‘i node table’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Unix treats directories and devices as files as well</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All physical devices like harddisk, memroy, printer etc are treated as files. Shell is also a file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3 categories  of files are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Ordinary file (text or binary)</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Directory file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Device file (char or block)</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y="0" x="0"/>
          <a:ext cy="0" cx="0"/>
          <a:chOff y="0" x="0"/>
          <a:chExt cy="0" cx="0"/>
        </a:xfrm>
      </p:grpSpPr>
      <p:sp>
        <p:nvSpPr>
          <p:cNvPr id="415" name="Shape 41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File permission</a:t>
            </a:r>
          </a:p>
        </p:txBody>
      </p:sp>
      <p:sp>
        <p:nvSpPr>
          <p:cNvPr id="416" name="Shape 41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Every file has  a set of permissions asociated with it, which determine who can do what with the file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Super user (root) is a special user who can read or modify any file on the system.</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eg: su</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  cat /etc/passwd : which contains all the login information about each user</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Three kinds of permissions for each file is </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Read, write, execute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y="0" x="0"/>
          <a:ext cy="0" cx="0"/>
          <a:chOff y="0" x="0"/>
          <a:chExt cy="0" cx="0"/>
        </a:xfrm>
      </p:grpSpPr>
      <p:sp>
        <p:nvSpPr>
          <p:cNvPr id="421" name="Shape 42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spcBef>
                <a:spcPts val="0"/>
              </a:spcBef>
              <a:spcAft>
                <a:spcPts val="0"/>
              </a:spcAft>
              <a:buNone/>
            </a:pPr>
            <a:r>
              <a:t/>
            </a:r>
            <a:endParaRPr strike="noStrike" u="none" b="1" cap="none" baseline="0" sz="3600" i="0">
              <a:solidFill>
                <a:schemeClr val="dk2"/>
              </a:solidFill>
              <a:latin typeface="Arial"/>
              <a:ea typeface="Arial"/>
              <a:cs typeface="Arial"/>
              <a:sym typeface="Arial"/>
            </a:endParaRPr>
          </a:p>
        </p:txBody>
      </p:sp>
      <p:sp>
        <p:nvSpPr>
          <p:cNvPr id="422" name="Shape 42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Three domain entities are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Owner, group, others</a:t>
            </a:r>
          </a:p>
          <a:p>
            <a:pPr algn="l" rtl="0" lvl="1" marR="0" indent="-171450" marL="742950">
              <a:lnSpc>
                <a:spcPct val="100000"/>
              </a:lnSpc>
              <a:spcBef>
                <a:spcPts val="480"/>
              </a:spcBef>
              <a:spcAft>
                <a:spcPts val="0"/>
              </a:spcAft>
              <a:buClr>
                <a:srgbClr val="FF00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Ls –l  prints the full permission</a:t>
            </a:r>
            <a:br>
              <a:rPr strike="noStrike" u="none" b="0" cap="none" baseline="0" sz="2400" lang="en-US" i="0">
                <a:solidFill>
                  <a:schemeClr val="dk1"/>
                </a:solidFill>
                <a:latin typeface="Arial"/>
                <a:ea typeface="Arial"/>
                <a:cs typeface="Arial"/>
                <a:sym typeface="Arial"/>
              </a:rPr>
            </a:br>
            <a:r>
              <a:rPr strike="noStrike" u="none" b="0" cap="none" baseline="0" sz="2400" lang="en-US" i="0">
                <a:solidFill>
                  <a:schemeClr val="dk1"/>
                </a:solidFill>
                <a:latin typeface="Arial"/>
                <a:ea typeface="Arial"/>
                <a:cs typeface="Arial"/>
                <a:sym typeface="Arial"/>
              </a:rPr>
              <a:t>  drwxrwxrwx</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/etc/passwd, /bin/passwd</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Chmod – change mode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Chmode permission filename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Chmod +x tmp.txt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pic>
        <p:nvPicPr>
          <p:cNvPr id="90" name="Shape 90"/>
          <p:cNvPicPr preferRelativeResize="0"/>
          <p:nvPr>
            <p:ph idx="1" type="body"/>
          </p:nvPr>
        </p:nvPicPr>
        <p:blipFill rotWithShape="1">
          <a:blip r:embed="rId3">
            <a:alphaModFix/>
          </a:blip>
          <a:srcRect t="0" b="0" r="0" l="0"/>
          <a:stretch/>
        </p:blipFill>
        <p:spPr>
          <a:xfrm>
            <a:off y="1071562" x="1214437"/>
            <a:ext cy="4948236" cx="6715124"/>
          </a:xfrm>
          <a:prstGeom prst="rect">
            <a:avLst/>
          </a:prstGeom>
          <a:noFill/>
          <a:ln>
            <a:noFill/>
          </a:ln>
        </p:spPr>
      </p:pic>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y="0" x="0"/>
          <a:ext cy="0" cx="0"/>
          <a:chOff y="0" x="0"/>
          <a:chExt cy="0" cx="0"/>
        </a:xfrm>
      </p:grpSpPr>
      <p:sp>
        <p:nvSpPr>
          <p:cNvPr id="427" name="Shape 42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Meta data</a:t>
            </a:r>
          </a:p>
        </p:txBody>
      </p:sp>
      <p:sp>
        <p:nvSpPr>
          <p:cNvPr id="428" name="Shape 428"/>
          <p:cNvSpPr txBox="1"/>
          <p:nvPr>
            <p:ph idx="1" type="body"/>
          </p:nvPr>
        </p:nvSpPr>
        <p:spPr>
          <a:xfrm>
            <a:off y="1676400" x="685800"/>
            <a:ext cy="43434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For example, if I own a car then I have a set of information about the car but which is not part of the car itself</a:t>
            </a:r>
            <a:r>
              <a:rPr strike="noStrike" u="none" b="1" cap="none" baseline="0" sz="2400" lang="en-US" i="0">
                <a:solidFill>
                  <a:schemeClr val="dk1"/>
                </a:solidFill>
                <a:latin typeface="Arial"/>
                <a:ea typeface="Arial"/>
                <a:cs typeface="Arial"/>
                <a:sym typeface="Arial"/>
              </a:rPr>
              <a:t>. Information such as the registration number, make, model, year of manufacture, insurance information, </a:t>
            </a:r>
            <a:r>
              <a:rPr strike="noStrike" u="none" b="0" cap="none" baseline="0" sz="2400" lang="en-US" i="0">
                <a:solidFill>
                  <a:schemeClr val="dk1"/>
                </a:solidFill>
                <a:latin typeface="Arial"/>
                <a:ea typeface="Arial"/>
                <a:cs typeface="Arial"/>
                <a:sym typeface="Arial"/>
              </a:rPr>
              <a:t>and so on. All of that information is collectively referred to as the </a:t>
            </a:r>
            <a:r>
              <a:rPr strike="noStrike" u="none" b="1" cap="none" baseline="0" sz="2400" lang="en-US" i="0">
                <a:solidFill>
                  <a:schemeClr val="dk1"/>
                </a:solidFill>
                <a:latin typeface="Arial"/>
                <a:ea typeface="Arial"/>
                <a:cs typeface="Arial"/>
                <a:sym typeface="Arial"/>
              </a:rPr>
              <a:t>metadata</a:t>
            </a:r>
            <a:r>
              <a:rPr strike="noStrike" u="none" b="0" cap="none" baseline="0" sz="2400" lang="en-US" i="0">
                <a:solidFill>
                  <a:schemeClr val="dk1"/>
                </a:solidFill>
                <a:latin typeface="Arial"/>
                <a:ea typeface="Arial"/>
                <a:cs typeface="Arial"/>
                <a:sym typeface="Arial"/>
              </a:rPr>
              <a:t>. In Linux and UNIX file systems metadata exists at multiple levels of organization as you will see.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In simple words Metadata describes the </a:t>
            </a:r>
            <a:r>
              <a:rPr strike="noStrike" u="none" b="1" cap="none" baseline="0" sz="2400" lang="en-US" i="0">
                <a:solidFill>
                  <a:schemeClr val="dk1"/>
                </a:solidFill>
                <a:latin typeface="Arial"/>
                <a:ea typeface="Arial"/>
                <a:cs typeface="Arial"/>
                <a:sym typeface="Arial"/>
              </a:rPr>
              <a:t>structure</a:t>
            </a:r>
            <a:r>
              <a:rPr strike="noStrike" u="none" b="0" cap="none" baseline="0" sz="2400" lang="en-US" i="0">
                <a:solidFill>
                  <a:schemeClr val="dk1"/>
                </a:solidFill>
                <a:latin typeface="Arial"/>
                <a:ea typeface="Arial"/>
                <a:cs typeface="Arial"/>
                <a:sym typeface="Arial"/>
              </a:rPr>
              <a:t> of the file system. Most common metadata structure are superblock, inode, directory and file</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y="0" x="0"/>
          <a:ext cy="0" cx="0"/>
          <a:chOff y="0" x="0"/>
          <a:chExt cy="0" cx="0"/>
        </a:xfrm>
      </p:grpSpPr>
      <p:sp>
        <p:nvSpPr>
          <p:cNvPr id="433" name="Shape 43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Super block</a:t>
            </a:r>
          </a:p>
        </p:txBody>
      </p:sp>
      <p:sp>
        <p:nvSpPr>
          <p:cNvPr id="434" name="Shape 43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 superblock is essentially file system metadata and defines </a:t>
            </a:r>
            <a:r>
              <a:rPr strike="noStrike" u="none" b="1" cap="none" baseline="0" sz="2400" lang="en-US" i="0">
                <a:solidFill>
                  <a:schemeClr val="dk1"/>
                </a:solidFill>
                <a:latin typeface="Arial"/>
                <a:ea typeface="Arial"/>
                <a:cs typeface="Arial"/>
                <a:sym typeface="Arial"/>
              </a:rPr>
              <a:t>the file system type, size, status</a:t>
            </a:r>
            <a:r>
              <a:rPr strike="noStrike" u="none" b="0" cap="none" baseline="0" sz="2400" lang="en-US" i="0">
                <a:solidFill>
                  <a:schemeClr val="dk1"/>
                </a:solidFill>
                <a:latin typeface="Arial"/>
                <a:ea typeface="Arial"/>
                <a:cs typeface="Arial"/>
                <a:sym typeface="Arial"/>
              </a:rPr>
              <a:t>, and information about other metadata structures . The superblock is very critical to the file system and therefore is stored in </a:t>
            </a:r>
            <a:r>
              <a:rPr strike="noStrike" u="none" b="1" cap="none" baseline="0" sz="2400" lang="en-US" i="0">
                <a:solidFill>
                  <a:schemeClr val="dk1"/>
                </a:solidFill>
                <a:latin typeface="Arial"/>
                <a:ea typeface="Arial"/>
                <a:cs typeface="Arial"/>
                <a:sym typeface="Arial"/>
              </a:rPr>
              <a:t>multiple redundant copies </a:t>
            </a:r>
            <a:r>
              <a:rPr strike="noStrike" u="none" b="0" cap="none" baseline="0" sz="2400" lang="en-US" i="0">
                <a:solidFill>
                  <a:schemeClr val="dk1"/>
                </a:solidFill>
                <a:latin typeface="Arial"/>
                <a:ea typeface="Arial"/>
                <a:cs typeface="Arial"/>
                <a:sym typeface="Arial"/>
              </a:rPr>
              <a:t>for each file system.</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y="0" x="0"/>
          <a:ext cy="0" cx="0"/>
          <a:chOff y="0" x="0"/>
          <a:chExt cy="0" cx="0"/>
        </a:xfrm>
      </p:grpSpPr>
      <p:sp>
        <p:nvSpPr>
          <p:cNvPr id="439" name="Shape 43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i node block</a:t>
            </a:r>
          </a:p>
        </p:txBody>
      </p:sp>
      <p:sp>
        <p:nvSpPr>
          <p:cNvPr id="440" name="Shape 44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An inode (short for "index node") is a bunch of </a:t>
            </a:r>
            <a:r>
              <a:rPr strike="noStrike" u="none" b="1" cap="none" baseline="0" sz="2400" lang="en-US" i="0">
                <a:solidFill>
                  <a:schemeClr val="dk1"/>
                </a:solidFill>
                <a:latin typeface="Arial"/>
                <a:ea typeface="Arial"/>
                <a:cs typeface="Arial"/>
                <a:sym typeface="Arial"/>
              </a:rPr>
              <a:t>attributes about a file</a:t>
            </a:r>
            <a:r>
              <a:rPr strike="noStrike" u="none" b="0" cap="none" baseline="0" sz="2400" lang="en-US" i="0">
                <a:solidFill>
                  <a:schemeClr val="dk1"/>
                </a:solidFill>
                <a:latin typeface="Arial"/>
                <a:ea typeface="Arial"/>
                <a:cs typeface="Arial"/>
                <a:sym typeface="Arial"/>
              </a:rPr>
              <a:t> that Linux stores. There is one inode for each file (though with some filesystems, Linux has to create its own inodes because the information is spread around the filesystem). </a:t>
            </a:r>
            <a:r>
              <a:rPr strike="noStrike" u="none" b="1" cap="none" baseline="0" sz="2400" lang="en-US" i="0">
                <a:solidFill>
                  <a:schemeClr val="dk1"/>
                </a:solidFill>
                <a:latin typeface="Arial"/>
                <a:ea typeface="Arial"/>
                <a:cs typeface="Arial"/>
                <a:sym typeface="Arial"/>
              </a:rPr>
              <a:t>The inode stores information like who owns the file, how big the file is, and who is allowed to open the file</a:t>
            </a:r>
            <a:r>
              <a:rPr strike="noStrike" u="none" b="0" cap="none" baseline="0" sz="2400" lang="en-US" i="0">
                <a:solidFill>
                  <a:schemeClr val="dk1"/>
                </a:solidFill>
                <a:latin typeface="Arial"/>
                <a:ea typeface="Arial"/>
                <a:cs typeface="Arial"/>
                <a:sym typeface="Arial"/>
              </a:rPr>
              <a:t>. Each inode also contains a number unique to the filesystem partition; it's like a serial number for the file described by that inode.</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y="0" x="0"/>
          <a:ext cy="0" cx="0"/>
          <a:chOff y="0" x="0"/>
          <a:chExt cy="0" cx="0"/>
        </a:xfrm>
      </p:grpSpPr>
      <p:sp>
        <p:nvSpPr>
          <p:cNvPr id="445" name="Shape 44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Inode attributes</a:t>
            </a:r>
            <a:br>
              <a:rPr strike="noStrike" u="none" b="1" cap="none" baseline="0" sz="3600" lang="en-US" i="0">
                <a:solidFill>
                  <a:schemeClr val="dk2"/>
                </a:solidFill>
                <a:latin typeface="Arial"/>
                <a:ea typeface="Arial"/>
                <a:cs typeface="Arial"/>
                <a:sym typeface="Arial"/>
              </a:rPr>
            </a:br>
          </a:p>
        </p:txBody>
      </p:sp>
      <p:sp>
        <p:nvSpPr>
          <p:cNvPr id="446" name="Shape 446"/>
          <p:cNvSpPr txBox="1"/>
          <p:nvPr>
            <p:ph idx="1" type="body"/>
          </p:nvPr>
        </p:nvSpPr>
        <p:spPr>
          <a:xfrm>
            <a:off y="1676400" x="685800"/>
            <a:ext cy="4343400" cx="7772400"/>
          </a:xfrm>
          <a:prstGeom prst="rect">
            <a:avLst/>
          </a:prstGeom>
          <a:noFill/>
          <a:ln>
            <a:noFill/>
          </a:ln>
        </p:spPr>
        <p:txBody>
          <a:bodyPr bIns="44450" rIns="90475" lIns="90475" tIns="44450" anchor="t" anchorCtr="0">
            <a:noAutofit/>
          </a:bodyPr>
          <a:lstStyle/>
          <a:p>
            <a:pPr algn="l" rtl="0" lvl="1" marR="0" indent="-285750" marL="742950">
              <a:lnSpc>
                <a:spcPct val="100000"/>
              </a:lnSpc>
              <a:spcBef>
                <a:spcPts val="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Name</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Permission details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I node number</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Disk location</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3 time level info</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When last modified</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When last used</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When inode itself was last changed</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Ls - i : reports the i node number of a file</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y="0" x="0"/>
          <a:ext cy="0" cx="0"/>
          <a:chOff y="0" x="0"/>
          <a:chExt cy="0" cx="0"/>
        </a:xfrm>
      </p:grpSpPr>
      <p:sp>
        <p:nvSpPr>
          <p:cNvPr id="451" name="Shape 45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Files &amp; Dentries</a:t>
            </a:r>
          </a:p>
        </p:txBody>
      </p:sp>
      <p:sp>
        <p:nvSpPr>
          <p:cNvPr id="452" name="Shape 45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1" cap="none" baseline="0" sz="2400" lang="en-US" i="0">
                <a:solidFill>
                  <a:schemeClr val="dk1"/>
                </a:solidFill>
                <a:latin typeface="Arial"/>
                <a:ea typeface="Arial"/>
                <a:cs typeface="Arial"/>
                <a:sym typeface="Arial"/>
              </a:rPr>
              <a:t>Dentry</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 dentry (short for "directory entry") is what the Linux kernel uses to keep track of the hierarchy of files in directories. Each dentry maps an inode number to a file name and a parent directory.</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 </a:t>
            </a:r>
            <a:r>
              <a:rPr strike="noStrike" u="none" b="1" cap="none" baseline="0" sz="2400" lang="en-US" i="0">
                <a:solidFill>
                  <a:schemeClr val="dk1"/>
                </a:solidFill>
                <a:latin typeface="Arial"/>
                <a:ea typeface="Arial"/>
                <a:cs typeface="Arial"/>
                <a:sym typeface="Arial"/>
              </a:rPr>
              <a:t>file</a:t>
            </a:r>
            <a:r>
              <a:rPr strike="noStrike" u="none" b="0" cap="none" baseline="0" sz="2400" lang="en-US" i="0">
                <a:solidFill>
                  <a:schemeClr val="dk1"/>
                </a:solidFill>
                <a:latin typeface="Arial"/>
                <a:ea typeface="Arial"/>
                <a:cs typeface="Arial"/>
                <a:sym typeface="Arial"/>
              </a:rPr>
              <a:t> just means a bunch of bytes arranged in a certain order. It's what normal people call the contents of a file. When Linux opens a file, it also creates a file object, </a:t>
            </a:r>
            <a:r>
              <a:rPr strike="noStrike" u="none" b="1" cap="none" baseline="0" sz="2400" lang="en-US" i="0">
                <a:solidFill>
                  <a:schemeClr val="dk1"/>
                </a:solidFill>
                <a:latin typeface="Arial"/>
                <a:ea typeface="Arial"/>
                <a:cs typeface="Arial"/>
                <a:sym typeface="Arial"/>
              </a:rPr>
              <a:t>which holds data about where the file is stored and what processes are using it</a:t>
            </a:r>
            <a:r>
              <a:rPr strike="noStrike" u="none" b="0" cap="none" baseline="0" sz="2400" lang="en-US" i="0">
                <a:solidFill>
                  <a:schemeClr val="dk1"/>
                </a:solidFill>
                <a:latin typeface="Arial"/>
                <a:ea typeface="Arial"/>
                <a:cs typeface="Arial"/>
                <a:sym typeface="Arial"/>
              </a:rPr>
              <a:t>. The file object (but not the file data itself) is thrown away when the file is closed.</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y="0" x="0"/>
          <a:ext cy="0" cx="0"/>
          <a:chOff y="0" x="0"/>
          <a:chExt cy="0" cx="0"/>
        </a:xfrm>
      </p:grpSpPr>
      <p:sp>
        <p:nvSpPr>
          <p:cNvPr id="457" name="Shape 45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process</a:t>
            </a:r>
          </a:p>
        </p:txBody>
      </p:sp>
      <p:sp>
        <p:nvSpPr>
          <p:cNvPr id="458" name="Shape 45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A program in execution</a:t>
            </a:r>
          </a:p>
          <a:p>
            <a:pPr algn="l" rtl="0" lvl="0" marR="0" indent="-342900" marL="342900">
              <a:lnSpc>
                <a:spcPct val="100000"/>
              </a:lnSpc>
              <a:spcBef>
                <a:spcPts val="40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Process make things happen in Linux</a:t>
            </a:r>
          </a:p>
          <a:p>
            <a:pPr algn="l" rtl="0" lvl="0" marR="0" indent="-342900" marL="342900">
              <a:lnSpc>
                <a:spcPct val="100000"/>
              </a:lnSpc>
              <a:spcBef>
                <a:spcPts val="40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It is an instance of running program.</a:t>
            </a:r>
          </a:p>
          <a:p>
            <a:pPr algn="l" rtl="0" lvl="0" marR="0" indent="-342900" marL="342900">
              <a:lnSpc>
                <a:spcPct val="100000"/>
              </a:lnSpc>
              <a:spcBef>
                <a:spcPts val="40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A process is said to be born when the program starts its execution and remain alive as long as the program is active</a:t>
            </a:r>
          </a:p>
          <a:p>
            <a:pPr algn="l" rtl="0" lvl="0" marR="0" indent="-342900" marL="342900">
              <a:lnSpc>
                <a:spcPct val="100000"/>
              </a:lnSpc>
              <a:spcBef>
                <a:spcPts val="40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Kernel is responsible for the management of process</a:t>
            </a:r>
          </a:p>
          <a:p>
            <a:pPr algn="l" rtl="0" lvl="0" marR="0" indent="-342900" marL="342900">
              <a:lnSpc>
                <a:spcPct val="100000"/>
              </a:lnSpc>
              <a:spcBef>
                <a:spcPts val="40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Process also have attributes</a:t>
            </a:r>
          </a:p>
          <a:p>
            <a:pPr algn="l" rtl="0" lvl="0" marR="0" indent="-342900" marL="342900">
              <a:lnSpc>
                <a:spcPct val="100000"/>
              </a:lnSpc>
              <a:spcBef>
                <a:spcPts val="400"/>
              </a:spcBef>
              <a:spcAft>
                <a:spcPts val="0"/>
              </a:spcAft>
              <a:buClr>
                <a:srgbClr val="00FF00"/>
              </a:buClr>
              <a:buSzPct val="75000"/>
              <a:buFont typeface="Arial"/>
              <a:buChar char="●"/>
            </a:pPr>
            <a:r>
              <a:rPr strike="noStrike" u="none" b="0" cap="none" baseline="0" sz="2000" lang="en-US" i="0">
                <a:solidFill>
                  <a:schemeClr val="dk1"/>
                </a:solidFill>
                <a:latin typeface="Arial"/>
                <a:ea typeface="Arial"/>
                <a:cs typeface="Arial"/>
                <a:sym typeface="Arial"/>
              </a:rPr>
              <a:t>Attributes of process  are maintained by the kernel in the memory called process table (PCB). Important attributes are</a:t>
            </a:r>
          </a:p>
          <a:p>
            <a:pPr algn="l" rtl="0" lvl="1" marR="0" indent="-285750" marL="742950">
              <a:lnSpc>
                <a:spcPct val="100000"/>
              </a:lnSpc>
              <a:spcBef>
                <a:spcPts val="400"/>
              </a:spcBef>
              <a:spcAft>
                <a:spcPts val="0"/>
              </a:spcAft>
              <a:buClr>
                <a:srgbClr val="FF0000"/>
              </a:buClr>
              <a:buSzPct val="75000"/>
              <a:buFont typeface="Arial"/>
              <a:buChar char="●"/>
            </a:pPr>
            <a:r>
              <a:rPr strike="noStrike" u="none" b="0" cap="none" baseline="0" sz="2000" lang="en-US" i="0">
                <a:solidFill>
                  <a:schemeClr val="dk1"/>
                </a:solidFill>
                <a:latin typeface="Arial"/>
                <a:ea typeface="Arial"/>
                <a:cs typeface="Arial"/>
                <a:sym typeface="Arial"/>
              </a:rPr>
              <a:t>Process id</a:t>
            </a:r>
          </a:p>
          <a:p>
            <a:pPr algn="l" rtl="0" lvl="1" marR="0" indent="-285750" marL="742950">
              <a:lnSpc>
                <a:spcPct val="100000"/>
              </a:lnSpc>
              <a:spcBef>
                <a:spcPts val="400"/>
              </a:spcBef>
              <a:spcAft>
                <a:spcPts val="0"/>
              </a:spcAft>
              <a:buClr>
                <a:srgbClr val="FF0000"/>
              </a:buClr>
              <a:buSzPct val="75000"/>
              <a:buFont typeface="Arial"/>
              <a:buChar char="●"/>
            </a:pPr>
            <a:r>
              <a:rPr strike="noStrike" u="none" b="0" cap="none" baseline="0" sz="2000" lang="en-US" i="0">
                <a:solidFill>
                  <a:schemeClr val="dk1"/>
                </a:solidFill>
                <a:latin typeface="Arial"/>
                <a:ea typeface="Arial"/>
                <a:cs typeface="Arial"/>
                <a:sym typeface="Arial"/>
              </a:rPr>
              <a:t>Parent id etc</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y="0" x="0"/>
          <a:ext cy="0" cx="0"/>
          <a:chOff y="0" x="0"/>
          <a:chExt cy="0" cx="0"/>
        </a:xfrm>
      </p:grpSpPr>
      <p:sp>
        <p:nvSpPr>
          <p:cNvPr id="463" name="Shape 46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spcBef>
                <a:spcPts val="0"/>
              </a:spcBef>
              <a:spcAft>
                <a:spcPts val="0"/>
              </a:spcAft>
              <a:buNone/>
            </a:pPr>
            <a:r>
              <a:t/>
            </a:r>
            <a:endParaRPr strike="noStrike" u="none" b="1" cap="none" baseline="0" sz="3600" i="0">
              <a:solidFill>
                <a:schemeClr val="dk2"/>
              </a:solidFill>
              <a:latin typeface="Arial"/>
              <a:ea typeface="Arial"/>
              <a:cs typeface="Arial"/>
              <a:sym typeface="Arial"/>
            </a:endParaRPr>
          </a:p>
        </p:txBody>
      </p:sp>
      <p:sp>
        <p:nvSpPr>
          <p:cNvPr id="464" name="Shape 46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Process can be created by system calls like fork(), execv()</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Kill system calls to kill the proces</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Ps commands to list the process status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Ps –ef | grep jay</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Kill pid</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y="0" x="0"/>
          <a:ext cy="0" cx="0"/>
          <a:chOff y="0" x="0"/>
          <a:chExt cy="0" cx="0"/>
        </a:xfrm>
      </p:grpSpPr>
      <p:sp>
        <p:nvSpPr>
          <p:cNvPr id="469" name="Shape 46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devices</a:t>
            </a:r>
          </a:p>
        </p:txBody>
      </p:sp>
      <p:sp>
        <p:nvSpPr>
          <p:cNvPr id="470" name="Shape 47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Unix treats all peripherals as a file</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eg: tape - /dev/mt0</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hdd  - /dev/hda1</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flopy - /dev/floppy</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cd     - /mnt/cd</a:t>
            </a:r>
          </a:p>
          <a:p>
            <a:pPr algn="l" rtl="0" lvl="0" marR="0" indent="-342900" marL="34290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-df, du system calls</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y="0" x="0"/>
          <a:ext cy="0" cx="0"/>
          <a:chOff y="0" x="0"/>
          <a:chExt cy="0" cx="0"/>
        </a:xfrm>
      </p:grpSpPr>
      <p:sp>
        <p:nvSpPr>
          <p:cNvPr id="475" name="Shape 47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filters</a:t>
            </a:r>
            <a:br>
              <a:rPr strike="noStrike" u="none" b="1" cap="none" baseline="0" sz="3600" lang="en-US" i="0">
                <a:solidFill>
                  <a:schemeClr val="dk2"/>
                </a:solidFill>
                <a:latin typeface="Arial"/>
                <a:ea typeface="Arial"/>
                <a:cs typeface="Arial"/>
                <a:sym typeface="Arial"/>
              </a:rPr>
            </a:br>
          </a:p>
        </p:txBody>
      </p:sp>
      <p:sp>
        <p:nvSpPr>
          <p:cNvPr id="476" name="Shape 47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cut, sort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Find</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Allows us to search files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Locating files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Find path selectioncriteria  action</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Eg : find . –name  a.out –print</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How to locate all directories ?</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Find .  - type d -rpint</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y="0" x="0"/>
          <a:ext cy="0" cx="0"/>
          <a:chOff y="0" x="0"/>
          <a:chExt cy="0" cx="0"/>
        </a:xfrm>
      </p:grpSpPr>
      <p:sp>
        <p:nvSpPr>
          <p:cNvPr id="481" name="Shape 48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Find examples</a:t>
            </a:r>
          </a:p>
        </p:txBody>
      </p:sp>
      <p:sp>
        <p:nvSpPr>
          <p:cNvPr id="482" name="Shape 48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Files which are modified with in 2 days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Find . mtime -2 -print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All files that have not been accessed for more than a year</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Find /home –type f –atime +365 –print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List all non .c files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Find . ! –name “*.c” –print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Delete all files those who are not used for the past 30 days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Find . –atime +30 –exec rm{ } \;</a:t>
            </a:r>
          </a:p>
          <a:p>
            <a:pPr algn="l" rtl="0" lvl="0" marR="0" indent="-342900" marL="34290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pic>
        <p:nvPicPr>
          <p:cNvPr id="95" name="Shape 95"/>
          <p:cNvPicPr preferRelativeResize="0"/>
          <p:nvPr>
            <p:ph idx="1" type="body"/>
          </p:nvPr>
        </p:nvPicPr>
        <p:blipFill rotWithShape="1">
          <a:blip r:embed="rId3">
            <a:alphaModFix/>
          </a:blip>
          <a:srcRect t="0" b="0" r="0" l="0"/>
          <a:stretch/>
        </p:blipFill>
        <p:spPr>
          <a:xfrm>
            <a:off y="785812" x="1214437"/>
            <a:ext cy="5233986" cx="5546724"/>
          </a:xfrm>
          <a:prstGeom prst="rect">
            <a:avLst/>
          </a:prstGeom>
          <a:noFill/>
          <a:ln>
            <a:noFill/>
          </a:ln>
        </p:spPr>
      </p:pic>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y="0" x="0"/>
          <a:ext cy="0" cx="0"/>
          <a:chOff y="0" x="0"/>
          <a:chExt cy="0" cx="0"/>
        </a:xfrm>
      </p:grpSpPr>
      <p:sp>
        <p:nvSpPr>
          <p:cNvPr id="487" name="Shape 48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spcBef>
                <a:spcPts val="0"/>
              </a:spcBef>
              <a:spcAft>
                <a:spcPts val="0"/>
              </a:spcAft>
              <a:buNone/>
            </a:pPr>
            <a:r>
              <a:t/>
            </a:r>
            <a:endParaRPr strike="noStrike" u="none" b="1" cap="none" baseline="0" sz="3600" i="0">
              <a:solidFill>
                <a:schemeClr val="dk2"/>
              </a:solidFill>
              <a:latin typeface="Arial"/>
              <a:ea typeface="Arial"/>
              <a:cs typeface="Arial"/>
              <a:sym typeface="Arial"/>
            </a:endParaRPr>
          </a:p>
        </p:txBody>
      </p:sp>
      <p:sp>
        <p:nvSpPr>
          <p:cNvPr id="488" name="Shape 48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Selection criteria</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Mtime –x : if modified in less than x days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Atime +x : if accessed in less than x days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 name  fname : file name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Action</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Print</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Exec cmd : execute command followed by { } \;</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y="0" x="0"/>
          <a:ext cy="0" cx="0"/>
          <a:chOff y="0" x="0"/>
          <a:chExt cy="0" cx="0"/>
        </a:xfrm>
      </p:grpSpPr>
      <p:sp>
        <p:nvSpPr>
          <p:cNvPr id="493" name="Shape 49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Regular expression – patternmatcthing</a:t>
            </a:r>
          </a:p>
        </p:txBody>
      </p:sp>
      <p:sp>
        <p:nvSpPr>
          <p:cNvPr id="494" name="Shape 49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1800" lang="en-US" i="0">
                <a:solidFill>
                  <a:schemeClr val="dk1"/>
                </a:solidFill>
                <a:latin typeface="Arial"/>
                <a:ea typeface="Arial"/>
                <a:cs typeface="Arial"/>
                <a:sym typeface="Arial"/>
              </a:rPr>
              <a:t>Shell’s wild card charactors: which are used to construct the generalized pattern for matching file names belong to a catogery called wild-cards</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 - any number of chars</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 – a single char</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[ijk] – single char i/j/k</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g* - g/gg/ggg etc</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^pat – search for pattern pat at beginning of astring</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pat$ - pattern pat at end</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^bash$ - bash as the only word</a:t>
            </a:r>
          </a:p>
          <a:p>
            <a:pPr algn="l" rtl="0" lvl="1" marR="0" indent="-285750" marL="742950">
              <a:lnSpc>
                <a:spcPct val="100000"/>
              </a:lnSpc>
              <a:spcBef>
                <a:spcPts val="360"/>
              </a:spcBef>
              <a:spcAft>
                <a:spcPts val="0"/>
              </a:spcAft>
              <a:buClr>
                <a:srgbClr val="FF0000"/>
              </a:buClr>
              <a:buSzPct val="75000"/>
              <a:buFont typeface="Arial"/>
              <a:buChar char="●"/>
            </a:pPr>
            <a:r>
              <a:rPr strike="noStrike" u="none" b="0" cap="none" baseline="0" sz="1800" lang="en-US" i="0">
                <a:solidFill>
                  <a:schemeClr val="dk1"/>
                </a:solidFill>
                <a:latin typeface="Arial"/>
                <a:ea typeface="Arial"/>
                <a:cs typeface="Arial"/>
                <a:sym typeface="Arial"/>
              </a:rPr>
              <a:t>^$ - line containing nothing</a:t>
            </a:r>
          </a:p>
          <a:p>
            <a:pPr algn="l" rtl="0" lvl="0" marR="0" indent="-342900" marL="342900">
              <a:lnSpc>
                <a:spcPct val="100000"/>
              </a:lnSpc>
              <a:spcBef>
                <a:spcPts val="360"/>
              </a:spcBef>
              <a:spcAft>
                <a:spcPts val="0"/>
              </a:spcAft>
              <a:buClr>
                <a:schemeClr val="dk1"/>
              </a:buClr>
              <a:buSzPct val="25000"/>
              <a:buFont typeface="Arial"/>
              <a:buNone/>
            </a:pPr>
            <a:r>
              <a:rPr strike="noStrike" u="none" b="0" cap="none" baseline="0" sz="1800" lang="en-US" i="0">
                <a:solidFill>
                  <a:schemeClr val="dk1"/>
                </a:solidFill>
                <a:latin typeface="Arial"/>
                <a:ea typeface="Arial"/>
                <a:cs typeface="Arial"/>
                <a:sym typeface="Arial"/>
              </a:rPr>
              <a:t>If an expression uses any of these charactors, it is termed as regular expression.</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y="0" x="0"/>
          <a:ext cy="0" cx="0"/>
          <a:chOff y="0" x="0"/>
          <a:chExt cy="0" cx="0"/>
        </a:xfrm>
      </p:grpSpPr>
      <p:sp>
        <p:nvSpPr>
          <p:cNvPr id="499" name="Shape 49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Filter - Grep</a:t>
            </a:r>
          </a:p>
        </p:txBody>
      </p:sp>
      <p:sp>
        <p:nvSpPr>
          <p:cNvPr id="500" name="Shape 500"/>
          <p:cNvSpPr txBox="1"/>
          <p:nvPr>
            <p:ph idx="1" type="body"/>
          </p:nvPr>
        </p:nvSpPr>
        <p:spPr>
          <a:xfrm>
            <a:off y="1676400" x="685800"/>
            <a:ext cy="43434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Global regular expression pattern matcher</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Grep –c “director” emp.lst</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Grep –l manager *.lst</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Grep options pattern files</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Check if a particular user is logged on by combining who &amp; grep</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Who | grep mary</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How many times the user jay is logged?</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who | grep jay | wc -l</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y="0" x="0"/>
          <a:ext cy="0" cx="0"/>
          <a:chOff y="0" x="0"/>
          <a:chExt cy="0" cx="0"/>
        </a:xfrm>
      </p:grpSpPr>
      <p:sp>
        <p:nvSpPr>
          <p:cNvPr id="505" name="Shape 50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spcBef>
                <a:spcPts val="0"/>
              </a:spcBef>
              <a:spcAft>
                <a:spcPts val="0"/>
              </a:spcAft>
              <a:buNone/>
            </a:pPr>
            <a:r>
              <a:t/>
            </a:r>
            <a:endParaRPr strike="noStrike" u="none" b="1" cap="none" baseline="0" sz="3600" i="0">
              <a:solidFill>
                <a:schemeClr val="dk2"/>
              </a:solidFill>
              <a:latin typeface="Arial"/>
              <a:ea typeface="Arial"/>
              <a:cs typeface="Arial"/>
              <a:sym typeface="Arial"/>
            </a:endParaRPr>
          </a:p>
        </p:txBody>
      </p:sp>
      <p:sp>
        <p:nvSpPr>
          <p:cNvPr id="506" name="Shape 50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List of sub directory names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Ls –l | grep ‘^d’</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Count no of no of sub directories in the present directory	</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Ls –l | grep ‘^d’ | wc –l</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Grep scans its input for a pattern and displays lines conatining the pattern, the line number or filenames where the pattern occur</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y="0" x="0"/>
          <a:ext cy="0" cx="0"/>
          <a:chOff y="0" x="0"/>
          <a:chExt cy="0" cx="0"/>
        </a:xfrm>
      </p:grpSpPr>
      <p:sp>
        <p:nvSpPr>
          <p:cNvPr id="511" name="Shape 51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Stream editor - sed</a:t>
            </a:r>
          </a:p>
        </p:txBody>
      </p:sp>
      <p:sp>
        <p:nvSpPr>
          <p:cNvPr id="512" name="Shape 51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Is a multipurpose tool which combines the work of several filters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Eg :  sed command filename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 sed ‘s/UNIX/UNIX™ /g’ unixbasics.txt</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y="0" x="0"/>
          <a:ext cy="0" cx="0"/>
          <a:chOff y="0" x="0"/>
          <a:chExt cy="0" cx="0"/>
        </a:xfrm>
      </p:grpSpPr>
      <p:sp>
        <p:nvSpPr>
          <p:cNvPr id="517" name="Shape 51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Awk pattern matcher</a:t>
            </a:r>
          </a:p>
        </p:txBody>
      </p:sp>
      <p:sp>
        <p:nvSpPr>
          <p:cNvPr id="518" name="Shape 51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228600" marL="342900">
              <a:lnSpc>
                <a:spcPct val="100000"/>
              </a:lnSpc>
              <a:spcBef>
                <a:spcPts val="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Is an improved form of sed. Some of the limitation of sed are remedied by awk</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y="0" x="0"/>
          <a:ext cy="0" cx="0"/>
          <a:chOff y="0" x="0"/>
          <a:chExt cy="0" cx="0"/>
        </a:xfrm>
      </p:grpSpPr>
      <p:sp>
        <p:nvSpPr>
          <p:cNvPr id="523" name="Shape 52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 script</a:t>
            </a:r>
          </a:p>
        </p:txBody>
      </p:sp>
      <p:sp>
        <p:nvSpPr>
          <p:cNvPr id="524" name="Shape 52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When a group of commands have to be executed regularly, they should be stored in  a file, and the file itself executed as a shell script or shell program</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Shell scripts are executed in a separate child process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Sample script</a:t>
            </a:r>
          </a:p>
          <a:p>
            <a:pPr algn="l" rtl="0" lvl="2" marR="0" indent="-228600" marL="11430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/bin/bash</a:t>
            </a:r>
          </a:p>
          <a:p>
            <a:pPr algn="l" rtl="0" lvl="2" marR="0" indent="-228600" marL="11430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script.sh sample script</a:t>
            </a:r>
          </a:p>
          <a:p>
            <a:pPr algn="l" rtl="0" lvl="2" marR="0" indent="-228600" marL="11430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Echo “my shell: $SHELL”</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y="0" x="0"/>
          <a:ext cy="0" cx="0"/>
          <a:chOff y="0" x="0"/>
          <a:chExt cy="0" cx="0"/>
        </a:xfrm>
      </p:grpSpPr>
      <p:sp>
        <p:nvSpPr>
          <p:cNvPr id="529" name="Shape 52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spcBef>
                <a:spcPts val="0"/>
              </a:spcBef>
              <a:spcAft>
                <a:spcPts val="0"/>
              </a:spcAft>
              <a:buNone/>
            </a:pPr>
            <a:r>
              <a:t/>
            </a:r>
            <a:endParaRPr strike="noStrike" u="none" b="1" cap="none" baseline="0" sz="3600" i="0">
              <a:solidFill>
                <a:schemeClr val="dk2"/>
              </a:solidFill>
              <a:latin typeface="Arial"/>
              <a:ea typeface="Arial"/>
              <a:cs typeface="Arial"/>
              <a:sym typeface="Arial"/>
            </a:endParaRPr>
          </a:p>
        </p:txBody>
      </p:sp>
      <p:sp>
        <p:nvSpPr>
          <p:cNvPr id="530" name="Shape 53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To run the script, make it executable first and then invoke the script name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chmod + x script.sh</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./script.sh</a:t>
            </a: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y="0" x="0"/>
          <a:ext cy="0" cx="0"/>
          <a:chOff y="0" x="0"/>
          <a:chExt cy="0" cx="0"/>
        </a:xfrm>
      </p:grpSpPr>
      <p:sp>
        <p:nvSpPr>
          <p:cNvPr id="535" name="Shape 53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Read : making script interactive</a:t>
            </a:r>
          </a:p>
        </p:txBody>
      </p:sp>
      <p:sp>
        <p:nvSpPr>
          <p:cNvPr id="536" name="Shape 53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Read variable name</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Program </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y="0" x="0"/>
          <a:ext cy="0" cx="0"/>
          <a:chOff y="0" x="0"/>
          <a:chExt cy="0" cx="0"/>
        </a:xfrm>
      </p:grpSpPr>
      <p:sp>
        <p:nvSpPr>
          <p:cNvPr id="541" name="Shape 54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 variables</a:t>
            </a:r>
          </a:p>
        </p:txBody>
      </p:sp>
      <p:sp>
        <p:nvSpPr>
          <p:cNvPr id="542" name="Shape 542"/>
          <p:cNvSpPr txBox="1"/>
          <p:nvPr>
            <p:ph idx="1" type="body"/>
          </p:nvPr>
        </p:nvSpPr>
        <p:spPr>
          <a:xfrm>
            <a:off y="1905000" x="685800"/>
            <a:ext cy="4310062"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Shell has variables like those in most programming languages.</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Eg : PATH is a list of directories to search for</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HOME : your login directory</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Values of variable is extracted by preceeding the name by ‘$’</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Echo $PATH</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dir= `pwd`</a:t>
            </a:r>
          </a:p>
          <a:p>
            <a:pPr algn="l" rtl="0" lvl="2" marR="0" indent="-228600" marL="1143000">
              <a:lnSpc>
                <a:spcPct val="100000"/>
              </a:lnSpc>
              <a:spcBef>
                <a:spcPts val="480"/>
              </a:spcBef>
              <a:spcAft>
                <a:spcPts val="0"/>
              </a:spcAft>
              <a:buClr>
                <a:srgbClr val="FF8000"/>
              </a:buClr>
              <a:buSzPct val="62000"/>
              <a:buFont typeface="Arial"/>
              <a:buChar char="●"/>
            </a:pPr>
            <a:r>
              <a:rPr strike="noStrike" u="none" b="0" cap="none" baseline="0" sz="2400" lang="en-US" i="0">
                <a:solidFill>
                  <a:schemeClr val="dk1"/>
                </a:solidFill>
                <a:latin typeface="Arial"/>
                <a:ea typeface="Arial"/>
                <a:cs typeface="Arial"/>
                <a:sym typeface="Arial"/>
              </a:rPr>
              <a:t>Cd $dir</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Variable = value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115886"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Monolithic Vs micro kernel</a:t>
            </a:r>
          </a:p>
        </p:txBody>
      </p:sp>
      <p:pic>
        <p:nvPicPr>
          <p:cNvPr id="101" name="Shape 101"/>
          <p:cNvPicPr preferRelativeResize="0"/>
          <p:nvPr>
            <p:ph idx="1" type="body"/>
          </p:nvPr>
        </p:nvPicPr>
        <p:blipFill rotWithShape="1">
          <a:blip r:embed="rId3">
            <a:alphaModFix/>
          </a:blip>
          <a:srcRect t="0" b="0" r="0" l="0"/>
          <a:stretch/>
        </p:blipFill>
        <p:spPr>
          <a:xfrm>
            <a:off y="1784350" x="1243012"/>
            <a:ext cy="4381500" cx="6657975"/>
          </a:xfrm>
          <a:prstGeom prst="rect">
            <a:avLst/>
          </a:prstGeom>
          <a:noFill/>
          <a:ln>
            <a:noFill/>
          </a:ln>
        </p:spPr>
      </p:pic>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y="0" x="0"/>
          <a:ext cy="0" cx="0"/>
          <a:chOff y="0" x="0"/>
          <a:chExt cy="0" cx="0"/>
        </a:xfrm>
      </p:grpSpPr>
      <p:sp>
        <p:nvSpPr>
          <p:cNvPr id="547" name="Shape 54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Environmental varibale</a:t>
            </a:r>
            <a:br>
              <a:rPr strike="noStrike" u="none" b="1" cap="none" baseline="0" sz="3600" lang="en-US" i="0">
                <a:solidFill>
                  <a:schemeClr val="dk2"/>
                </a:solidFill>
                <a:latin typeface="Arial"/>
                <a:ea typeface="Arial"/>
                <a:cs typeface="Arial"/>
                <a:sym typeface="Arial"/>
              </a:rPr>
            </a:br>
          </a:p>
        </p:txBody>
      </p:sp>
      <p:sp>
        <p:nvSpPr>
          <p:cNvPr id="548" name="Shape 548"/>
          <p:cNvSpPr txBox="1"/>
          <p:nvPr>
            <p:ph idx="1" type="body"/>
          </p:nvPr>
        </p:nvSpPr>
        <p:spPr>
          <a:xfrm>
            <a:off y="1214437" x="685800"/>
            <a:ext cy="4805361"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Shell variables are of 2 typs</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Local</a:t>
            </a:r>
          </a:p>
          <a:p>
            <a:pPr algn="l" rtl="0" lvl="1" marR="0" indent="-285750" marL="742950">
              <a:lnSpc>
                <a:spcPct val="100000"/>
              </a:lnSpc>
              <a:spcBef>
                <a:spcPts val="480"/>
              </a:spcBef>
              <a:spcAft>
                <a:spcPts val="0"/>
              </a:spcAft>
              <a:buClr>
                <a:srgbClr val="FF0000"/>
              </a:buClr>
              <a:buSzPct val="75000"/>
              <a:buFont typeface="Arial"/>
              <a:buChar char="●"/>
            </a:pPr>
            <a:r>
              <a:rPr strike="noStrike" u="none" b="0" cap="none" baseline="0" sz="2400" lang="en-US" i="0">
                <a:solidFill>
                  <a:schemeClr val="dk1"/>
                </a:solidFill>
                <a:latin typeface="Arial"/>
                <a:ea typeface="Arial"/>
                <a:cs typeface="Arial"/>
                <a:sym typeface="Arial"/>
              </a:rPr>
              <a:t>environmental</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PATH, HOME, SHELL etc are env varibales</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They are so called because they are variables in the user’s total environment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Local variables are more restricted in scope</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Its values will not be available to child process</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bash; echo $dir</a:t>
            </a:r>
          </a:p>
          <a:p>
            <a:pPr algn="l" rtl="0" lvl="0" marR="0" indent="-342900" marL="342900">
              <a:lnSpc>
                <a:spcPct val="100000"/>
              </a:lnSpc>
              <a:spcBef>
                <a:spcPts val="480"/>
              </a:spcBef>
              <a:spcAft>
                <a:spcPts val="0"/>
              </a:spcAft>
              <a:buClr>
                <a:srgbClr val="00FF00"/>
              </a:buClr>
              <a:buSzPct val="75000"/>
              <a:buFont typeface="Noto Symbol"/>
              <a:buChar char="●"/>
            </a:pPr>
            <a:r>
              <a:rPr strike="noStrike" u="none" b="0" cap="none" baseline="0" sz="2400" lang="en-US" i="0">
                <a:solidFill>
                  <a:schemeClr val="dk1"/>
                </a:solidFill>
                <a:latin typeface="Arial"/>
                <a:ea typeface="Arial"/>
                <a:cs typeface="Arial"/>
                <a:sym typeface="Arial"/>
              </a:rPr>
              <a:t>Set variable displays all variables available in the current shell</a:t>
            </a:r>
          </a:p>
          <a:p>
            <a:pPr algn="l" rtl="0" lvl="0" marR="0" indent="-342900" marL="342900">
              <a:lnSpc>
                <a:spcPct val="100000"/>
              </a:lnSpc>
              <a:spcBef>
                <a:spcPts val="480"/>
              </a:spcBef>
              <a:spcAft>
                <a:spcPts val="0"/>
              </a:spcAft>
              <a:buClr>
                <a:srgbClr val="00FF00"/>
              </a:buClr>
              <a:buSzPct val="75000"/>
              <a:buFont typeface="Noto Symbol"/>
              <a:buChar char="●"/>
            </a:pPr>
            <a:r>
              <a:rPr strike="noStrike" u="none" b="0" cap="none" baseline="0" sz="2400" lang="en-US" i="0">
                <a:solidFill>
                  <a:schemeClr val="dk1"/>
                </a:solidFill>
                <a:latin typeface="Arial"/>
                <a:ea typeface="Arial"/>
                <a:cs typeface="Arial"/>
                <a:sym typeface="Arial"/>
              </a:rPr>
              <a:t>Env displays only env variables</a:t>
            </a:r>
          </a:p>
          <a:p>
            <a:pPr algn="l" rtl="0" lvl="0" marR="0" indent="-228600" marL="342900">
              <a:lnSpc>
                <a:spcPct val="100000"/>
              </a:lnSpc>
              <a:spcBef>
                <a:spcPts val="480"/>
              </a:spcBef>
              <a:spcAft>
                <a:spcPts val="0"/>
              </a:spcAft>
              <a:buClr>
                <a:srgbClr val="00FF00"/>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y="0" x="0"/>
          <a:ext cy="0" cx="0"/>
          <a:chOff y="0" x="0"/>
          <a:chExt cy="0" cx="0"/>
        </a:xfrm>
      </p:grpSpPr>
      <p:sp>
        <p:nvSpPr>
          <p:cNvPr id="553" name="Shape 55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	</a:t>
            </a:r>
          </a:p>
        </p:txBody>
      </p:sp>
      <p:sp>
        <p:nvSpPr>
          <p:cNvPr id="554" name="Shape 55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A local variable can be converted to an environmental variable using the shell’s EXPORT statement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Environmental variable controls the behavior of the system. They determine the environment in which you work</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y="0" x="0"/>
          <a:ext cy="0" cx="0"/>
          <a:chOff y="0" x="0"/>
          <a:chExt cy="0" cx="0"/>
        </a:xfrm>
      </p:grpSpPr>
      <p:sp>
        <p:nvSpPr>
          <p:cNvPr id="559" name="Shape 559"/>
          <p:cNvSpPr txBox="1"/>
          <p:nvPr>
            <p:ph type="title"/>
          </p:nvPr>
        </p:nvSpPr>
        <p:spPr>
          <a:xfrm>
            <a:off y="533400" x="685800"/>
            <a:ext cy="823912"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.profile file</a:t>
            </a:r>
          </a:p>
        </p:txBody>
      </p:sp>
      <p:sp>
        <p:nvSpPr>
          <p:cNvPr id="560" name="Shape 560"/>
          <p:cNvSpPr txBox="1"/>
          <p:nvPr>
            <p:ph idx="1" type="body"/>
          </p:nvPr>
        </p:nvSpPr>
        <p:spPr>
          <a:xfrm>
            <a:off y="1357312" x="571500"/>
            <a:ext cy="43434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The initialization script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We have assigned values to many of the env variables, these settings are only applicable for the current session. They revert to their old values when the user logs out. </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To make these setttings permanent you will have to place them in certain startup script</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Every shell uses atleast one startup script in the user’s home directory. This script is executed when the user logs in.</a:t>
            </a:r>
          </a:p>
          <a:p>
            <a:pPr algn="l" rtl="0" lvl="0" marR="0" indent="-342900" marL="342900">
              <a:lnSpc>
                <a:spcPct val="100000"/>
              </a:lnSpc>
              <a:spcBef>
                <a:spcPts val="48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This login script should be added to your home directory at the time of user creation.</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y="0" x="0"/>
          <a:ext cy="0" cx="0"/>
          <a:chOff y="0" x="0"/>
          <a:chExt cy="0" cx="0"/>
        </a:xfrm>
      </p:grpSpPr>
      <p:sp>
        <p:nvSpPr>
          <p:cNvPr id="565" name="Shape 56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Shell constructs : case condition</a:t>
            </a:r>
          </a:p>
        </p:txBody>
      </p:sp>
      <p:sp>
        <p:nvSpPr>
          <p:cNvPr id="566" name="Shape 56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Case expression in </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Pattern1) commands1;;</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Pattern2) commands2;;</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Esac</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Example program</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y="0" x="0"/>
          <a:ext cy="0" cx="0"/>
          <a:chOff y="0" x="0"/>
          <a:chExt cy="0" cx="0"/>
        </a:xfrm>
      </p:grpSpPr>
      <p:sp>
        <p:nvSpPr>
          <p:cNvPr id="571" name="Shape 57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computation</a:t>
            </a:r>
          </a:p>
        </p:txBody>
      </p:sp>
      <p:sp>
        <p:nvSpPr>
          <p:cNvPr id="572" name="Shape 57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X=3, y=5</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Expr 3+5</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Expr $x - $y</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Z =`expr $x +$y`</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Echo $z</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X=5</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X =`expr $x + 1`</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Echo $x</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y="0" x="0"/>
          <a:ext cy="0" cx="0"/>
          <a:chOff y="0" x="0"/>
          <a:chExt cy="0" cx="0"/>
        </a:xfrm>
      </p:grpSpPr>
      <p:sp>
        <p:nvSpPr>
          <p:cNvPr id="577" name="Shape 57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While looping</a:t>
            </a:r>
          </a:p>
        </p:txBody>
      </p:sp>
      <p:sp>
        <p:nvSpPr>
          <p:cNvPr id="578" name="Shape 57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While condition is true</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Do</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commands</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Done</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example</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y="0" x="0"/>
          <a:ext cy="0" cx="0"/>
          <a:chOff y="0" x="0"/>
          <a:chExt cy="0" cx="0"/>
        </a:xfrm>
      </p:grpSpPr>
      <p:sp>
        <p:nvSpPr>
          <p:cNvPr id="583" name="Shape 583"/>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Until command</a:t>
            </a:r>
          </a:p>
        </p:txBody>
      </p:sp>
      <p:sp>
        <p:nvSpPr>
          <p:cNvPr id="584" name="Shape 584"/>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Until (condition)</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Do </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loop body</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Done</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Until who | grep jay</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do </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sleep 60</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done</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8" name="Shape 588"/>
        <p:cNvGrpSpPr/>
        <p:nvPr/>
      </p:nvGrpSpPr>
      <p:grpSpPr>
        <a:xfrm>
          <a:off y="0" x="0"/>
          <a:ext cy="0" cx="0"/>
          <a:chOff y="0" x="0"/>
          <a:chExt cy="0" cx="0"/>
        </a:xfrm>
      </p:grpSpPr>
      <p:sp>
        <p:nvSpPr>
          <p:cNvPr id="589" name="Shape 589"/>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For looping</a:t>
            </a:r>
          </a:p>
        </p:txBody>
      </p:sp>
      <p:sp>
        <p:nvSpPr>
          <p:cNvPr id="590" name="Shape 590"/>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For variable in list</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do </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commands</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done</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y="0" x="0"/>
          <a:ext cy="0" cx="0"/>
          <a:chOff y="0" x="0"/>
          <a:chExt cy="0" cx="0"/>
        </a:xfrm>
      </p:grpSpPr>
      <p:sp>
        <p:nvSpPr>
          <p:cNvPr id="595" name="Shape 595"/>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palimdrome</a:t>
            </a:r>
          </a:p>
        </p:txBody>
      </p:sp>
      <p:sp>
        <p:nvSpPr>
          <p:cNvPr id="596" name="Shape 596"/>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 /bin/bash</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clear</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echo enter a string</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read string</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reverse = $(echo $string | rev)</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if [$string = $reverse]</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then </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echo “ given string is palimdrome”</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else</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   echo” not palimdrome</a:t>
            </a:r>
          </a:p>
          <a:p>
            <a:pPr algn="l" rtl="0" lvl="0" marR="0" indent="-342900" marL="342900">
              <a:lnSpc>
                <a:spcPct val="100000"/>
              </a:lnSpc>
              <a:spcBef>
                <a:spcPts val="400"/>
              </a:spcBef>
              <a:spcAft>
                <a:spcPts val="0"/>
              </a:spcAft>
              <a:buClr>
                <a:schemeClr val="dk1"/>
              </a:buClr>
              <a:buSzPct val="25000"/>
              <a:buFont typeface="Arial"/>
              <a:buNone/>
            </a:pPr>
            <a:r>
              <a:rPr strike="noStrike" u="none" b="0" cap="none" baseline="0" sz="2000" lang="en-US" i="0">
                <a:solidFill>
                  <a:schemeClr val="dk1"/>
                </a:solidFill>
                <a:latin typeface="Arial"/>
                <a:ea typeface="Arial"/>
                <a:cs typeface="Arial"/>
                <a:sym typeface="Arial"/>
              </a:rPr>
              <a:t>fi</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y="0" x="0"/>
          <a:ext cy="0" cx="0"/>
          <a:chOff y="0" x="0"/>
          <a:chExt cy="0" cx="0"/>
        </a:xfrm>
      </p:grpSpPr>
      <p:sp>
        <p:nvSpPr>
          <p:cNvPr id="601" name="Shape 601"/>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If construct</a:t>
            </a:r>
          </a:p>
        </p:txBody>
      </p:sp>
      <p:sp>
        <p:nvSpPr>
          <p:cNvPr id="602" name="Shape 602"/>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rgbClr val="00FF00"/>
              </a:buClr>
              <a:buSzPct val="75000"/>
              <a:buFont typeface="Arial"/>
              <a:buChar char="●"/>
            </a:pPr>
            <a:r>
              <a:rPr strike="noStrike" u="none" b="0" cap="none" baseline="0" sz="2400" lang="en-US" i="0">
                <a:solidFill>
                  <a:schemeClr val="dk1"/>
                </a:solidFill>
                <a:latin typeface="Arial"/>
                <a:ea typeface="Arial"/>
                <a:cs typeface="Arial"/>
                <a:sym typeface="Arial"/>
              </a:rPr>
              <a:t>If command</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Then </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commands</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Else</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commands</a:t>
            </a:r>
          </a:p>
          <a:p>
            <a:pPr algn="l" rtl="0" lvl="1" marR="0" indent="-285750" marL="74295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fi</a:t>
            </a:r>
          </a:p>
          <a:p>
            <a:pPr algn="l" rtl="0" lvl="1" marR="0" indent="-285750" marL="74295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114300" x="171450"/>
            <a:ext cy="473075" cx="87630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200" lang="en-US" i="0">
                <a:solidFill>
                  <a:schemeClr val="dk2"/>
                </a:solidFill>
                <a:latin typeface="Arial"/>
                <a:ea typeface="Arial"/>
                <a:cs typeface="Arial"/>
                <a:sym typeface="Arial"/>
              </a:rPr>
              <a:t>The Kernel</a:t>
            </a:r>
          </a:p>
        </p:txBody>
      </p:sp>
      <p:sp>
        <p:nvSpPr>
          <p:cNvPr id="107" name="Shape 107"/>
          <p:cNvSpPr txBox="1"/>
          <p:nvPr>
            <p:ph idx="1" type="body"/>
          </p:nvPr>
        </p:nvSpPr>
        <p:spPr>
          <a:xfrm>
            <a:off y="917575" x="244475"/>
            <a:ext cy="1801811" cx="8637587"/>
          </a:xfrm>
          <a:prstGeom prst="rect">
            <a:avLst/>
          </a:prstGeom>
          <a:noFill/>
          <a:ln>
            <a:noFill/>
          </a:ln>
        </p:spPr>
        <p:txBody>
          <a:bodyPr bIns="44450" rIns="90475" lIns="90475" tIns="44450" anchor="t" anchorCtr="0">
            <a:noAutofit/>
          </a:bodyPr>
          <a:lstStyle/>
          <a:p>
            <a:pPr algn="l" rtl="0" lvl="0" marR="0" indent="-342900" marL="342900">
              <a:lnSpc>
                <a:spcPct val="90000"/>
              </a:lnSpc>
              <a:spcBef>
                <a:spcPts val="0"/>
              </a:spcBef>
              <a:spcAft>
                <a:spcPts val="0"/>
              </a:spcAft>
              <a:buClr>
                <a:srgbClr val="00FF00"/>
              </a:buClr>
              <a:buSzPct val="75000"/>
              <a:buFont typeface="Arial"/>
              <a:buChar char="●"/>
            </a:pPr>
            <a:r>
              <a:rPr strike="noStrike" u="none" b="0" cap="none" baseline="0" sz="1800" lang="en-US" i="0">
                <a:solidFill>
                  <a:schemeClr val="dk1"/>
                </a:solidFill>
                <a:latin typeface="Arial"/>
                <a:ea typeface="Arial"/>
                <a:cs typeface="Arial"/>
                <a:sym typeface="Arial"/>
              </a:rPr>
              <a:t>The </a:t>
            </a:r>
            <a:r>
              <a:rPr strike="noStrike" u="none" b="1" cap="none" baseline="0" sz="1800" lang="en-US" i="0">
                <a:solidFill>
                  <a:srgbClr val="0000FF"/>
                </a:solidFill>
                <a:latin typeface="Arial"/>
                <a:ea typeface="Arial"/>
                <a:cs typeface="Arial"/>
                <a:sym typeface="Arial"/>
              </a:rPr>
              <a:t>kernel</a:t>
            </a:r>
            <a:r>
              <a:rPr strike="noStrike" u="none" b="0" cap="none" baseline="0" sz="1800" lang="en-US" i="0">
                <a:solidFill>
                  <a:schemeClr val="dk1"/>
                </a:solidFill>
                <a:latin typeface="Arial"/>
                <a:ea typeface="Arial"/>
                <a:cs typeface="Arial"/>
                <a:sym typeface="Arial"/>
              </a:rPr>
              <a:t> is responsible for maintaining the important abstractions of the operating system.</a:t>
            </a:r>
          </a:p>
          <a:p>
            <a:pPr algn="l" rtl="0" lvl="0" marR="0" indent="-342900" marL="342900">
              <a:lnSpc>
                <a:spcPct val="90000"/>
              </a:lnSpc>
              <a:spcBef>
                <a:spcPts val="360"/>
              </a:spcBef>
              <a:spcAft>
                <a:spcPts val="0"/>
              </a:spcAft>
              <a:buClr>
                <a:srgbClr val="00FF00"/>
              </a:buClr>
              <a:buSzPct val="75000"/>
              <a:buFont typeface="Arial"/>
              <a:buChar char="●"/>
            </a:pPr>
            <a:r>
              <a:rPr strike="noStrike" u="none" b="0" cap="none" baseline="0" sz="1800" lang="en-US" i="0">
                <a:solidFill>
                  <a:schemeClr val="dk1"/>
                </a:solidFill>
                <a:latin typeface="Arial"/>
                <a:ea typeface="Arial"/>
                <a:cs typeface="Arial"/>
                <a:sym typeface="Arial"/>
              </a:rPr>
              <a:t>It provides the main functions of the </a:t>
            </a:r>
            <a:r>
              <a:rPr strike="noStrike" u="none" b="0" cap="none" baseline="0" sz="1800" lang="en-US" i="0">
                <a:solidFill>
                  <a:srgbClr val="FF0000"/>
                </a:solidFill>
                <a:latin typeface="Arial"/>
                <a:ea typeface="Arial"/>
                <a:cs typeface="Arial"/>
                <a:sym typeface="Arial"/>
              </a:rPr>
              <a:t>abstract machine </a:t>
            </a:r>
            <a:r>
              <a:rPr strike="noStrike" u="none" b="0" cap="none" baseline="0" sz="1800" lang="en-US" i="0">
                <a:solidFill>
                  <a:schemeClr val="dk1"/>
                </a:solidFill>
                <a:latin typeface="Arial"/>
                <a:ea typeface="Arial"/>
                <a:cs typeface="Arial"/>
                <a:sym typeface="Arial"/>
              </a:rPr>
              <a:t>(system calls and Interrupt and traps).</a:t>
            </a:r>
          </a:p>
          <a:p>
            <a:pPr algn="l" rtl="0" lvl="0" marR="0" indent="-257175" marL="342900">
              <a:lnSpc>
                <a:spcPct val="90000"/>
              </a:lnSpc>
              <a:spcBef>
                <a:spcPts val="360"/>
              </a:spcBef>
              <a:spcAft>
                <a:spcPts val="0"/>
              </a:spcAft>
              <a:buClr>
                <a:srgbClr val="00FF00"/>
              </a:buClr>
              <a:buFont typeface="Arial"/>
              <a:buNone/>
            </a:pPr>
            <a:r>
              <a:t/>
            </a:r>
            <a:endParaRPr strike="noStrike" u="none" b="0" cap="none" baseline="0" sz="1800" i="0">
              <a:solidFill>
                <a:schemeClr val="dk1"/>
              </a:solidFill>
              <a:latin typeface="Arial"/>
              <a:ea typeface="Arial"/>
              <a:cs typeface="Arial"/>
              <a:sym typeface="Arial"/>
            </a:endParaRPr>
          </a:p>
          <a:p>
            <a:pPr algn="l" rtl="0" lvl="0" marR="0" indent="-342900" marL="342900">
              <a:lnSpc>
                <a:spcPct val="90000"/>
              </a:lnSpc>
              <a:spcBef>
                <a:spcPts val="360"/>
              </a:spcBef>
              <a:spcAft>
                <a:spcPts val="0"/>
              </a:spcAft>
              <a:buClr>
                <a:srgbClr val="00FF00"/>
              </a:buClr>
              <a:buSzPct val="25000"/>
              <a:buFont typeface="Arial"/>
              <a:buNone/>
            </a:pPr>
            <a:r>
              <a:rPr strike="noStrike" u="none" b="0" cap="none" baseline="0" sz="1800" lang="en-US" i="0">
                <a:solidFill>
                  <a:schemeClr val="dk1"/>
                </a:solidFill>
                <a:latin typeface="Arial"/>
                <a:ea typeface="Arial"/>
                <a:cs typeface="Arial"/>
                <a:sym typeface="Arial"/>
              </a:rPr>
              <a:t>			Approximate structure of generic UNIX kernel</a:t>
            </a:r>
          </a:p>
        </p:txBody>
      </p:sp>
      <p:pic>
        <p:nvPicPr>
          <p:cNvPr id="108" name="Shape 108"/>
          <p:cNvPicPr preferRelativeResize="0"/>
          <p:nvPr/>
        </p:nvPicPr>
        <p:blipFill rotWithShape="1">
          <a:blip r:embed="rId3">
            <a:alphaModFix/>
          </a:blip>
          <a:srcRect t="0" b="0" r="0" l="0"/>
          <a:stretch/>
        </p:blipFill>
        <p:spPr>
          <a:xfrm>
            <a:off y="2825750" x="271462"/>
            <a:ext cy="3511549" cx="8620124"/>
          </a:xfrm>
          <a:prstGeom prst="rect">
            <a:avLst/>
          </a:prstGeom>
          <a:noFill/>
          <a:ln>
            <a:noFill/>
          </a:ln>
        </p:spPr>
      </p:pic>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y="0" x="0"/>
          <a:ext cy="0" cx="0"/>
          <a:chOff y="0" x="0"/>
          <a:chExt cy="0" cx="0"/>
        </a:xfrm>
      </p:grpSpPr>
      <p:sp>
        <p:nvSpPr>
          <p:cNvPr id="607" name="Shape 607"/>
          <p:cNvSpPr txBox="1"/>
          <p:nvPr>
            <p:ph type="title"/>
          </p:nvPr>
        </p:nvSpPr>
        <p:spPr>
          <a:xfrm>
            <a:off y="533400" x="685800"/>
            <a:ext cy="1143000" cx="77724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US" i="0">
                <a:solidFill>
                  <a:schemeClr val="dk2"/>
                </a:solidFill>
                <a:latin typeface="Arial"/>
                <a:ea typeface="Arial"/>
                <a:cs typeface="Arial"/>
                <a:sym typeface="Arial"/>
              </a:rPr>
              <a:t>Test : to evaluate expressi</a:t>
            </a:r>
          </a:p>
        </p:txBody>
      </p:sp>
      <p:sp>
        <p:nvSpPr>
          <p:cNvPr id="608" name="Shape 608"/>
          <p:cNvSpPr txBox="1"/>
          <p:nvPr>
            <p:ph idx="1" type="body"/>
          </p:nvPr>
        </p:nvSpPr>
        <p:spPr>
          <a:xfrm>
            <a:off y="1905000" x="685800"/>
            <a:ext cy="4114800" cx="7772400"/>
          </a:xfrm>
          <a:prstGeom prst="rect">
            <a:avLst/>
          </a:prstGeom>
          <a:noFill/>
          <a:ln>
            <a:noFill/>
          </a:ln>
        </p:spPr>
        <p:txBody>
          <a:bodyPr bIns="44450" rIns="90475" lIns="90475" tIns="44450" anchor="t" anchorCtr="0">
            <a:noAutofit/>
          </a:bodyPr>
          <a:lstStyle/>
          <a:p>
            <a:pPr algn="l" rtl="0" lvl="0" marR="0" indent="-342900" marL="342900">
              <a:lnSpc>
                <a:spcPct val="100000"/>
              </a:lnSpc>
              <a:spcBef>
                <a:spcPts val="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a:p>
            <a:pPr algn="l" rtl="0" lvl="0" marR="0" indent="-342900" marL="34290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x=5; y=7</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Test $x –lt $y ; echo S?</a:t>
            </a:r>
          </a:p>
          <a:p>
            <a:pPr algn="l" rtl="0" lvl="0" marR="0" indent="-342900" marL="342900">
              <a:lnSpc>
                <a:spcPct val="100000"/>
              </a:lnSpc>
              <a:spcBef>
                <a:spcPts val="480"/>
              </a:spcBef>
              <a:spcAft>
                <a:spcPts val="0"/>
              </a:spcAft>
              <a:buClr>
                <a:schemeClr val="dk1"/>
              </a:buClr>
              <a:buSzPct val="25000"/>
              <a:buFont typeface="Arial"/>
              <a:buNone/>
            </a:pPr>
            <a:r>
              <a:rPr strike="noStrike" u="none" b="0" cap="none" baseline="0" sz="2400" lang="en-US" i="0">
                <a:solidFill>
                  <a:schemeClr val="dk1"/>
                </a:solidFill>
                <a:latin typeface="Arial"/>
                <a:ea typeface="Arial"/>
                <a:cs typeface="Arial"/>
                <a:sym typeface="Arial"/>
              </a:rPr>
              <a:t> </a:t>
            </a:r>
          </a:p>
          <a:p>
            <a:pPr algn="l" rtl="0" lvl="0" marR="0" indent="-342900" marL="342900">
              <a:lnSpc>
                <a:spcPct val="100000"/>
              </a:lnSpc>
              <a:spcBef>
                <a:spcPts val="480"/>
              </a:spcBef>
              <a:spcAft>
                <a:spcPts val="0"/>
              </a:spcAft>
              <a:buClr>
                <a:schemeClr val="dk1"/>
              </a:buClr>
              <a:buFont typeface="Arial"/>
              <a:buNone/>
            </a:pPr>
            <a:r>
              <a:t/>
            </a:r>
            <a:endParaRPr strike="noStrike" u="none" b="0" cap="none" baseline="0" sz="2400" i="0">
              <a:solidFill>
                <a:schemeClr val="dk1"/>
              </a:solidFill>
              <a:latin typeface="Arial"/>
              <a:ea typeface="Arial"/>
              <a:cs typeface="Arial"/>
              <a:sym typeface="Arial"/>
            </a:endParaRPr>
          </a:p>
          <a:p>
            <a:pPr algn="l" rtl="0" lvl="0" marR="0" indent="0" marL="0">
              <a:spcBef>
                <a:spcPts val="0"/>
              </a:spcBef>
              <a:buNone/>
            </a:pPr>
            <a:r>
              <a:t/>
            </a:r>
            <a:endParaRPr strike="noStrike" u="none" b="0" cap="none" baseline="0" sz="2400" i="0">
              <a:solidFill>
                <a:schemeClr val="dk1"/>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pic>
        <p:nvPicPr>
          <p:cNvPr id="113" name="Shape 113"/>
          <p:cNvPicPr preferRelativeResize="0"/>
          <p:nvPr>
            <p:ph idx="1" type="body"/>
          </p:nvPr>
        </p:nvPicPr>
        <p:blipFill rotWithShape="1">
          <a:blip r:embed="rId3">
            <a:alphaModFix/>
          </a:blip>
          <a:srcRect t="0" b="0" r="0" l="0"/>
          <a:stretch/>
        </p:blipFill>
        <p:spPr>
          <a:xfrm>
            <a:off y="476250" x="1187450"/>
            <a:ext cy="5543549" cx="669766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olorbxc">
  <a:themeElements>
    <a:clrScheme name="">
      <a:dk1>
        <a:srgbClr val="000000"/>
      </a:dk1>
      <a:lt1>
        <a:srgbClr val="FFFFFF"/>
      </a:lt1>
      <a:dk2>
        <a:srgbClr val="000000"/>
      </a:dk2>
      <a:lt2>
        <a:srgbClr val="404040"/>
      </a:lt2>
      <a:accent1>
        <a:srgbClr val="FF00FF"/>
      </a:accent1>
      <a:accent2>
        <a:srgbClr val="00FF00"/>
      </a:accent2>
      <a:accent3>
        <a:srgbClr val="FFFFFF"/>
      </a:accent3>
      <a:accent4>
        <a:srgbClr val="000000"/>
      </a:accent4>
      <a:accent5>
        <a:srgbClr val="FFAAFF"/>
      </a:accent5>
      <a:accent6>
        <a:srgbClr val="00E700"/>
      </a:accent6>
      <a:hlink>
        <a:srgbClr val="00FFFF"/>
      </a:hlink>
      <a:folHlink>
        <a:srgbClr val="808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