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9" r:id="rId5"/>
    <p:sldId id="258" r:id="rId6"/>
    <p:sldId id="259" r:id="rId7"/>
    <p:sldId id="265" r:id="rId8"/>
    <p:sldId id="268" r:id="rId9"/>
    <p:sldId id="260" r:id="rId10"/>
    <p:sldId id="27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5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1C5C-C71D-4620-98A0-DF073C27D28D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0F1D-FDA7-4FBE-A349-3C766CF36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1C5C-C71D-4620-98A0-DF073C27D28D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0F1D-FDA7-4FBE-A349-3C766CF36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1C5C-C71D-4620-98A0-DF073C27D28D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0F1D-FDA7-4FBE-A349-3C766CF36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1C5C-C71D-4620-98A0-DF073C27D28D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0F1D-FDA7-4FBE-A349-3C766CF36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1C5C-C71D-4620-98A0-DF073C27D28D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0F1D-FDA7-4FBE-A349-3C766CF36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1C5C-C71D-4620-98A0-DF073C27D28D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0F1D-FDA7-4FBE-A349-3C766CF36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1C5C-C71D-4620-98A0-DF073C27D28D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0F1D-FDA7-4FBE-A349-3C766CF36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1C5C-C71D-4620-98A0-DF073C27D28D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0F1D-FDA7-4FBE-A349-3C766CF36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1C5C-C71D-4620-98A0-DF073C27D28D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0F1D-FDA7-4FBE-A349-3C766CF36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1C5C-C71D-4620-98A0-DF073C27D28D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0F1D-FDA7-4FBE-A349-3C766CF36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1C5C-C71D-4620-98A0-DF073C27D28D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0F1D-FDA7-4FBE-A349-3C766CF36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E1C5C-C71D-4620-98A0-DF073C27D28D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30F1D-FDA7-4FBE-A349-3C766CF36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Calculation Views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Join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50" y="990600"/>
            <a:ext cx="8763000" cy="5486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Use join nodes in graphical calculation views to query data from two data sources.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join nodes help limit the number of records or to combine records from both the data sources, so that they appears as one record in the query results.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By default, modeler consider the data source that you add first to the join node as the left table and the data source that you add next as the right table.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If you want to switch the left and right tables, in the context menu of the join, select </a:t>
            </a:r>
            <a:r>
              <a:rPr lang="en-US" i="1" dirty="0" smtClean="0"/>
              <a:t>Swap Left and Right Tables.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For text joins, always add the text table as the right table.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Union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66775"/>
            <a:ext cx="8458200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Union with constant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Analytic View Imported from BW Powered by SAP HANA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91200"/>
            <a:ext cx="8686800" cy="10668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dirty="0" smtClean="0"/>
              <a:t>	Another use of the Calculation View is to join an Analytic View from BW powered by SAP HANA to another Analytic View created directly into the SAP HANA Modeler.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66800"/>
            <a:ext cx="7239000" cy="478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3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038600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Courtesy : SAP Labs Document -</a:t>
            </a:r>
          </a:p>
          <a:p>
            <a:r>
              <a:rPr lang="en-US" sz="3200" dirty="0" smtClean="0"/>
              <a:t>  		HA 300 – SAP HANA Implementation 			and Modeling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2572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762000"/>
          </a:xfrm>
        </p:spPr>
        <p:txBody>
          <a:bodyPr/>
          <a:lstStyle/>
          <a:p>
            <a:r>
              <a:rPr lang="en-US" dirty="0" smtClean="0"/>
              <a:t>Creating Calculation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352800"/>
            <a:ext cx="8915400" cy="3505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Calculation views are defined as either graphical views or scripted views depending on how they are created.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They can be used in the same way as analytic views, however, in contrast to analytic views it is possible to join several fact tables in a calculation view. </a:t>
            </a:r>
          </a:p>
          <a:p>
            <a:r>
              <a:rPr lang="en-US" dirty="0" smtClean="0"/>
              <a:t>It is also possible to include more advanced calculations in a calculation view.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Business Example</a:t>
            </a:r>
          </a:p>
          <a:p>
            <a:r>
              <a:rPr lang="en-US" dirty="0" smtClean="0"/>
              <a:t>We have created a data model with two analytic views, one for actual data and one for plan data. However we need to compare actual and plan data in a report.</a:t>
            </a:r>
          </a:p>
          <a:p>
            <a:r>
              <a:rPr lang="en-US" dirty="0" smtClean="0"/>
              <a:t>One possible solution would be to create a calculation view to unify the two analytic view and to base a report on the calculation view.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838200"/>
            <a:ext cx="5943600" cy="232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Characteristics of calculation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864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en-US" dirty="0" smtClean="0"/>
              <a:t>Supports both OLAP and OLTP models.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Supports complex expressions (i.e. IF, Case, Counter).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Supports reusing Analytic views, Attribute views and other Calculation views (Graphical and Scripted).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Supports analytic privileges (i.e. restricting a user for a certain cost center).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Supports SAP ERP specific features (i.e. client handling, language, currency conversion).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Provides ability to combine facts from multiple tables.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Provides support for additional data processing operations, (i.e. Union, explicit aggregation).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Provides ability to leverage specialized languages (i.e. R-Lang).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Provides ability to leverage both Column and Row tables.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Performance of certain operations (i.e. star-join, aggregation) are inferior to Analytical Views.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For an active calculation view, you can preview output data of an intermediate node.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69264"/>
            <a:ext cx="7890527" cy="176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745" y="1738744"/>
            <a:ext cx="7913104" cy="4966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68579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000" dirty="0" smtClean="0"/>
              <a:t>Dimension Calculation Views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39" y="782775"/>
            <a:ext cx="8890361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791200"/>
            <a:ext cx="84582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Default node is Projection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40680" y="138332"/>
            <a:ext cx="8839200" cy="685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Dimension Calculation Views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77200" cy="792162"/>
          </a:xfrm>
        </p:spPr>
        <p:txBody>
          <a:bodyPr/>
          <a:lstStyle/>
          <a:p>
            <a:r>
              <a:rPr lang="en-US" dirty="0" smtClean="0"/>
              <a:t>Star Join Node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1" y="914400"/>
            <a:ext cx="6400800" cy="3730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" y="4549676"/>
            <a:ext cx="906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your source data for a graphical calculation view is of a star schema type, you can create a calculation view with a Star Join node.</a:t>
            </a:r>
          </a:p>
          <a:p>
            <a:endParaRPr lang="en-US" dirty="0" smtClean="0"/>
          </a:p>
          <a:p>
            <a:r>
              <a:rPr lang="en-US" dirty="0" smtClean="0"/>
              <a:t>You can only add calculation views with data category types as dimension or blank as a data source in star join node.</a:t>
            </a:r>
          </a:p>
          <a:p>
            <a:endParaRPr lang="en-US" dirty="0" smtClean="0"/>
          </a:p>
          <a:p>
            <a:r>
              <a:rPr lang="en-US" dirty="0" smtClean="0"/>
              <a:t>During deployment, the Star Join is always deployed with an aggregation node on top of it. The Star Join is deployed first with a series of joins and then the aggregation logic is deployed.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718" y="0"/>
            <a:ext cx="86036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Aggregation Node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09" y="1524000"/>
            <a:ext cx="903449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59436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restricted columns, modeler applies the aggregation type of the base column, and you can create restricted columns in the default aggregation view node or star join node only.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560</Words>
  <Application>Microsoft Office PowerPoint</Application>
  <PresentationFormat>On-screen Show 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Calculation Views</vt:lpstr>
      <vt:lpstr>Creating Calculation Views</vt:lpstr>
      <vt:lpstr>Characteristics of calculation views</vt:lpstr>
      <vt:lpstr>Slide 4</vt:lpstr>
      <vt:lpstr>Slide 5</vt:lpstr>
      <vt:lpstr>Slide 6</vt:lpstr>
      <vt:lpstr>Star Join Node</vt:lpstr>
      <vt:lpstr>Slide 8</vt:lpstr>
      <vt:lpstr>Aggregation Node</vt:lpstr>
      <vt:lpstr>Join Node</vt:lpstr>
      <vt:lpstr>Union Node</vt:lpstr>
      <vt:lpstr>Union with constant value</vt:lpstr>
      <vt:lpstr>Analytic View Imported from BW Powered by SAP HANA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Calculation Views</dc:title>
  <dc:creator>SENTHIL</dc:creator>
  <cp:lastModifiedBy>SENTHIL</cp:lastModifiedBy>
  <cp:revision>46</cp:revision>
  <dcterms:created xsi:type="dcterms:W3CDTF">2014-03-15T10:59:12Z</dcterms:created>
  <dcterms:modified xsi:type="dcterms:W3CDTF">2015-11-02T04:11:58Z</dcterms:modified>
</cp:coreProperties>
</file>