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405B-E442-4690-A914-A19134E43FC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BB59-959A-46FF-ABDA-973B7806F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405B-E442-4690-A914-A19134E43FC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BB59-959A-46FF-ABDA-973B7806F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405B-E442-4690-A914-A19134E43FC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BB59-959A-46FF-ABDA-973B7806F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405B-E442-4690-A914-A19134E43FC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BB59-959A-46FF-ABDA-973B7806F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405B-E442-4690-A914-A19134E43FC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BB59-959A-46FF-ABDA-973B7806F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405B-E442-4690-A914-A19134E43FC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BB59-959A-46FF-ABDA-973B7806F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405B-E442-4690-A914-A19134E43FC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BB59-959A-46FF-ABDA-973B7806F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405B-E442-4690-A914-A19134E43FC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BB59-959A-46FF-ABDA-973B7806F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405B-E442-4690-A914-A19134E43FC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BB59-959A-46FF-ABDA-973B7806F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405B-E442-4690-A914-A19134E43FC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BB59-959A-46FF-ABDA-973B7806F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405B-E442-4690-A914-A19134E43FC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BB59-959A-46FF-ABDA-973B7806F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405B-E442-4690-A914-A19134E43FC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CBB59-959A-46FF-ABDA-973B7806F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SAP HANA SQL Introduction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792162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685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	You can perform operations in expressions by using operators. Operators can be used for calculation, value comparison or to assign values.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1371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Functions provide a reusable method to evaluate expressions and return information from the database. They are allowed anywhere an expression is allowed. Functions use the same syntax conventions used by SQL statements.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057400"/>
            <a:ext cx="9144001" cy="42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077200" cy="762000"/>
          </a:xfrm>
        </p:spPr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915400" cy="533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An expression is a clause that can be evaluated to return values.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14600"/>
            <a:ext cx="91440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statement: Create Table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010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Table - Table Types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460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382000" cy="121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/>
              <a:t>column_constraint</a:t>
            </a:r>
            <a:r>
              <a:rPr lang="en-US" sz="2400" b="1" dirty="0" smtClean="0"/>
              <a:t> </a:t>
            </a:r>
            <a:r>
              <a:rPr lang="en-US" sz="2400" dirty="0" smtClean="0"/>
              <a:t>::= NULL | NOT NULL | UNIQUE [BTREE | 			CPBTREE] |PRIMARY KEY [BTREE | CPBTREE]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868362"/>
          </a:xfrm>
        </p:spPr>
        <p:txBody>
          <a:bodyPr/>
          <a:lstStyle/>
          <a:p>
            <a:r>
              <a:rPr lang="en-US" dirty="0" smtClean="0"/>
              <a:t>SQL statement: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72625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458200" cy="431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623435"/>
            <a:ext cx="7848600" cy="223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3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03860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Courtesy : SAP Labs Document -</a:t>
            </a:r>
          </a:p>
          <a:p>
            <a:r>
              <a:rPr lang="en-US" sz="3200" dirty="0" smtClean="0"/>
              <a:t>  		HA 300 – SAP HANA Implementation 			and Modeling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2572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language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91200"/>
            <a:ext cx="8382000" cy="838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SELECT MANDT, KUNNR, TRIM(NAME1</a:t>
            </a:r>
            <a:r>
              <a:rPr lang="en-US" smtClean="0"/>
              <a:t>) </a:t>
            </a:r>
            <a:r>
              <a:rPr lang="en-US" smtClean="0"/>
              <a:t>|| </a:t>
            </a:r>
            <a:r>
              <a:rPr lang="en-US" dirty="0" smtClean="0"/>
              <a:t>TRIM(NAME2) AS FULL_NAME FROM KNA1 WHERE  LAND1 = ‘IN’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and Code page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644650"/>
            <a:ext cx="914400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en-US" dirty="0" smtClean="0"/>
              <a:t>Identifiers are used to represent names used in SQL statement including:</a:t>
            </a:r>
          </a:p>
          <a:p>
            <a:r>
              <a:rPr lang="en-US" dirty="0" smtClean="0"/>
              <a:t> table name</a:t>
            </a:r>
          </a:p>
          <a:p>
            <a:r>
              <a:rPr lang="en-US" dirty="0" smtClean="0"/>
              <a:t>view name</a:t>
            </a:r>
          </a:p>
          <a:p>
            <a:r>
              <a:rPr lang="en-US" dirty="0" smtClean="0"/>
              <a:t>synonym name</a:t>
            </a:r>
          </a:p>
          <a:p>
            <a:r>
              <a:rPr lang="en-US" dirty="0" smtClean="0"/>
              <a:t>column name</a:t>
            </a:r>
          </a:p>
          <a:p>
            <a:r>
              <a:rPr lang="en-US" dirty="0" smtClean="0"/>
              <a:t>index name</a:t>
            </a:r>
          </a:p>
          <a:p>
            <a:r>
              <a:rPr lang="en-US" dirty="0" smtClean="0"/>
              <a:t>function name</a:t>
            </a:r>
          </a:p>
          <a:p>
            <a:r>
              <a:rPr lang="en-US" dirty="0" smtClean="0"/>
              <a:t>procedure name</a:t>
            </a:r>
          </a:p>
          <a:p>
            <a:r>
              <a:rPr lang="en-US" dirty="0" smtClean="0"/>
              <a:t>user name</a:t>
            </a:r>
          </a:p>
          <a:p>
            <a:r>
              <a:rPr lang="en-US" dirty="0" smtClean="0"/>
              <a:t>role name, and so 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40" y="1524000"/>
            <a:ext cx="9026368" cy="494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b="1" dirty="0" smtClean="0"/>
              <a:t>Identifiers</a:t>
            </a:r>
            <a:r>
              <a:rPr lang="en-US" dirty="0" smtClean="0"/>
              <a:t> are used to represent names used in SQL statement including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table name, view name, synonym name, column name,  index name,  function name, procedure name,  user name,  role name, and so on</a:t>
            </a:r>
          </a:p>
          <a:p>
            <a:pPr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“</a:t>
            </a:r>
            <a:r>
              <a:rPr lang="en-US" dirty="0"/>
              <a:t>→AB$%CD→” is a valid identifier </a:t>
            </a:r>
            <a:r>
              <a:rPr lang="en-US" dirty="0" smtClean="0"/>
              <a:t>name in delimited identifiers</a:t>
            </a:r>
          </a:p>
          <a:p>
            <a:pPr>
              <a:lnSpc>
                <a:spcPct val="120000"/>
              </a:lnSpc>
              <a:buNone/>
            </a:pPr>
            <a:endParaRPr lang="en-US" b="1" dirty="0" smtClean="0"/>
          </a:p>
          <a:p>
            <a:pPr>
              <a:lnSpc>
                <a:spcPct val="120000"/>
              </a:lnSpc>
              <a:buNone/>
            </a:pPr>
            <a:r>
              <a:rPr lang="en-US" b="1" dirty="0" smtClean="0"/>
              <a:t>Single Quotation Mark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Single quotation marks are used to delimit string literals and a single quotation mark itself can be represented using two single quotation marks such as in the given example.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 smtClean="0"/>
              <a:t>Double Quotation Mark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dirty="0" smtClean="0"/>
              <a:t>	Double quotation marks are used to delimit identifiers and double quotation mark itself can be represented using two double quotation marks.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Example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select 'String', 'SAP''s current offering' from "DUMMY”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Data types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3016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54864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Note: </a:t>
            </a:r>
            <a:r>
              <a:rPr lang="en-US" sz="2400" dirty="0" smtClean="0"/>
              <a:t>A special value of NULL is included in every data type to indicate the absence of a value.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24400"/>
            <a:ext cx="9144000" cy="2133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LIKE</a:t>
            </a:r>
            <a:r>
              <a:rPr lang="en-US" dirty="0" smtClean="0"/>
              <a:t> Predicate</a:t>
            </a:r>
          </a:p>
          <a:p>
            <a:pPr>
              <a:buNone/>
            </a:pPr>
            <a:r>
              <a:rPr lang="en-US" dirty="0" smtClean="0"/>
              <a:t>	• The percentage sign (%) matches zero or more characters and underscore (_)matches exactly one character. To match a percent sign or underscore in the LIKE predicate, an escape character must be used.</a:t>
            </a:r>
          </a:p>
          <a:p>
            <a:pPr>
              <a:buNone/>
            </a:pPr>
            <a:r>
              <a:rPr lang="en-US" dirty="0" smtClean="0"/>
              <a:t>	• Using the optional argument, ESCAPE expression3, you can specify the escape character that will be used so that the underscore (_) or percentage sign (%) can be matched.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7924801" cy="39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239</Words>
  <Application>Microsoft Office PowerPoint</Application>
  <PresentationFormat>On-screen Show (4:3)</PresentationFormat>
  <Paragraphs>46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SAP HANA SQL Introduction</vt:lpstr>
      <vt:lpstr>Slide 2</vt:lpstr>
      <vt:lpstr>SQL language elements</vt:lpstr>
      <vt:lpstr>Comment and Code page</vt:lpstr>
      <vt:lpstr>Identifiers</vt:lpstr>
      <vt:lpstr>Identifiers</vt:lpstr>
      <vt:lpstr>Slide 7</vt:lpstr>
      <vt:lpstr>SQL Data types</vt:lpstr>
      <vt:lpstr>Predicates</vt:lpstr>
      <vt:lpstr>Operators</vt:lpstr>
      <vt:lpstr>Functions</vt:lpstr>
      <vt:lpstr>Expressions</vt:lpstr>
      <vt:lpstr>Slide 13</vt:lpstr>
      <vt:lpstr>SQL statement: Create Table</vt:lpstr>
      <vt:lpstr>Create Table - Table Types</vt:lpstr>
      <vt:lpstr>Slide 16</vt:lpstr>
      <vt:lpstr>SQL statement: Insert</vt:lpstr>
      <vt:lpstr>Slide 18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HANA SQL Introduction</dc:title>
  <dc:creator>SENTHIL</dc:creator>
  <cp:lastModifiedBy>SENTHIL</cp:lastModifiedBy>
  <cp:revision>74</cp:revision>
  <dcterms:created xsi:type="dcterms:W3CDTF">2014-03-28T02:18:32Z</dcterms:created>
  <dcterms:modified xsi:type="dcterms:W3CDTF">2016-12-29T06:17:36Z</dcterms:modified>
</cp:coreProperties>
</file>