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CBB4-EF0C-41DA-B835-D1CF658B372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DA8F2-88D7-42E1-9DA1-C16D3C42E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Turning Business Rules into Decision Tables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463" y="413984"/>
            <a:ext cx="854381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07" y="400336"/>
            <a:ext cx="848946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96" y="457200"/>
            <a:ext cx="87172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dirty="0" smtClean="0"/>
              <a:t>Decision Tables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32" y="1516040"/>
            <a:ext cx="8991600" cy="51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8382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Decision </a:t>
            </a:r>
            <a:r>
              <a:rPr lang="en-US" dirty="0" smtClean="0"/>
              <a:t>tables </a:t>
            </a:r>
            <a:r>
              <a:rPr lang="en-US" dirty="0" smtClean="0"/>
              <a:t>used to </a:t>
            </a:r>
            <a:r>
              <a:rPr lang="en-US" dirty="0" smtClean="0"/>
              <a:t>manage business rules, data validation, and data quality rules, without needing any knowledge of technical languages such as SQL Script or MDX.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83" y="838200"/>
            <a:ext cx="887926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4752"/>
            <a:ext cx="887973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45668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066800"/>
            <a:ext cx="744421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5536" y="5334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building </a:t>
            </a:r>
            <a:r>
              <a:rPr lang="en-US" sz="2000" dirty="0" smtClean="0"/>
              <a:t>blocks of a Decision Table are the Vocabulary, </a:t>
            </a:r>
            <a:r>
              <a:rPr lang="en-US" sz="2000" dirty="0" smtClean="0"/>
              <a:t>Conditions </a:t>
            </a:r>
            <a:r>
              <a:rPr lang="en-US" sz="2000" dirty="0" smtClean="0"/>
              <a:t>and Actions.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Decision Table can be modeled for different purposes</a:t>
            </a:r>
            <a:r>
              <a:rPr lang="en-US" sz="20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 to </a:t>
            </a:r>
            <a:r>
              <a:rPr lang="en-US" sz="2000" dirty="0" smtClean="0"/>
              <a:t>update a database table, based on the defined business rules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 for </a:t>
            </a:r>
            <a:r>
              <a:rPr lang="en-US" sz="2000" dirty="0" smtClean="0"/>
              <a:t>simulation or analytic </a:t>
            </a:r>
            <a:r>
              <a:rPr lang="en-US" sz="2000" dirty="0" smtClean="0"/>
              <a:t>purposes</a:t>
            </a:r>
          </a:p>
          <a:p>
            <a:pPr marL="0" lvl="1"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purpose of the Decision Table must be decided at design time</a:t>
            </a:r>
            <a:r>
              <a:rPr lang="en-US" sz="2000" dirty="0" smtClean="0"/>
              <a:t>.</a:t>
            </a:r>
          </a:p>
          <a:p>
            <a:pPr marL="0" lvl="1">
              <a:lnSpc>
                <a:spcPct val="120000"/>
              </a:lnSpc>
            </a:pPr>
            <a:r>
              <a:rPr lang="en-US" sz="2000" dirty="0" smtClean="0"/>
              <a:t>Other </a:t>
            </a:r>
            <a:r>
              <a:rPr lang="en-US" sz="2000" dirty="0" smtClean="0"/>
              <a:t>HANA </a:t>
            </a:r>
            <a:r>
              <a:rPr lang="en-US" sz="2000" dirty="0" smtClean="0"/>
              <a:t>applications </a:t>
            </a:r>
            <a:r>
              <a:rPr lang="en-US" sz="2000" dirty="0" smtClean="0"/>
              <a:t>can consume a Decision Table as a </a:t>
            </a:r>
            <a:r>
              <a:rPr lang="en-US" sz="2000" dirty="0" smtClean="0"/>
              <a:t>SQL Script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1342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876800"/>
            <a:ext cx="6924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1524000"/>
            <a:ext cx="8686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•   Create </a:t>
            </a:r>
            <a:r>
              <a:rPr lang="en-US" sz="2000" dirty="0" smtClean="0"/>
              <a:t>a New Decision Table inside a Package.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• </a:t>
            </a:r>
            <a:r>
              <a:rPr lang="en-US" sz="2000" dirty="0" smtClean="0"/>
              <a:t>  Define </a:t>
            </a:r>
            <a:r>
              <a:rPr lang="en-US" sz="2000" dirty="0" smtClean="0"/>
              <a:t>the Vocabulary in the Data Foundation node, by optionally including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database or modeling objects in it. Define Conditions and Actions.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• </a:t>
            </a:r>
            <a:r>
              <a:rPr lang="en-US" sz="2000" dirty="0" smtClean="0"/>
              <a:t>  Define </a:t>
            </a:r>
            <a:r>
              <a:rPr lang="en-US" sz="2000" dirty="0" smtClean="0"/>
              <a:t>your Business Rules in the Decision Table node by typing or uploading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rules</a:t>
            </a:r>
            <a:r>
              <a:rPr lang="en-US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• </a:t>
            </a:r>
            <a:r>
              <a:rPr lang="en-US" sz="2000" dirty="0" smtClean="0"/>
              <a:t>  Consume </a:t>
            </a:r>
            <a:r>
              <a:rPr lang="en-US" sz="2000" dirty="0" smtClean="0"/>
              <a:t>the Decision Table, e.g. directly or inside a calculation view from the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SAP HANA Studio or from a Business Intelligence reporting tool.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8200" y="381000"/>
            <a:ext cx="85951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dirty="0" smtClean="0"/>
              <a:t>The creation process of a Decision </a:t>
            </a:r>
            <a:r>
              <a:rPr lang="en-US" sz="4000" dirty="0" smtClean="0"/>
              <a:t>Table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48750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204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Turning Business Rules into Decision Tables</vt:lpstr>
      <vt:lpstr>Decision Tables 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Business Rules into Decision Tables</dc:title>
  <dc:creator>SENTHIL</dc:creator>
  <cp:lastModifiedBy>SENTHIL</cp:lastModifiedBy>
  <cp:revision>24</cp:revision>
  <dcterms:created xsi:type="dcterms:W3CDTF">2014-04-09T17:56:26Z</dcterms:created>
  <dcterms:modified xsi:type="dcterms:W3CDTF">2015-09-22T03:40:12Z</dcterms:modified>
</cp:coreProperties>
</file>