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0B766-D320-498B-BF4A-7DDDB98A3A81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A5473-DB44-4849-8CF7-D09E7071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A5473-DB44-4849-8CF7-D09E707182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3CB2-C2BA-465C-9250-FE2A4995D80C}" type="datetimeFigureOut">
              <a:rPr lang="en-US" smtClean="0"/>
              <a:pPr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0DEF-C3D7-4EF8-965F-DDEC1FA71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and Authorizations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Users and Roles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Role using SAP HANA Studio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43464"/>
            <a:ext cx="8622999" cy="581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990600"/>
          </a:xfrm>
        </p:spPr>
        <p:txBody>
          <a:bodyPr/>
          <a:lstStyle/>
          <a:p>
            <a:r>
              <a:rPr lang="en-US" dirty="0" smtClean="0"/>
              <a:t>Assign Privileges to Roles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63865"/>
            <a:ext cx="8763000" cy="599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990600"/>
          </a:xfrm>
        </p:spPr>
        <p:txBody>
          <a:bodyPr/>
          <a:lstStyle/>
          <a:p>
            <a:r>
              <a:rPr lang="en-US" dirty="0" smtClean="0"/>
              <a:t>Create Users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94" y="1082887"/>
            <a:ext cx="8932506" cy="57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990600"/>
          </a:xfrm>
        </p:spPr>
        <p:txBody>
          <a:bodyPr/>
          <a:lstStyle/>
          <a:p>
            <a:r>
              <a:rPr lang="en-US" dirty="0" smtClean="0"/>
              <a:t>Grant Roles to User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990600"/>
          </a:xfrm>
        </p:spPr>
        <p:txBody>
          <a:bodyPr/>
          <a:lstStyle/>
          <a:p>
            <a:r>
              <a:rPr lang="en-US" dirty="0" smtClean="0"/>
              <a:t>Revoke Roles from User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857" y="1143000"/>
            <a:ext cx="891614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 Management and Security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1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639762"/>
          </a:xfrm>
        </p:spPr>
        <p:txBody>
          <a:bodyPr>
            <a:noAutofit/>
          </a:bodyPr>
          <a:lstStyle/>
          <a:p>
            <a:r>
              <a:rPr lang="en-US" sz="3600" dirty="0"/>
              <a:t>Relationships Between </a:t>
            </a:r>
            <a:r>
              <a:rPr lang="en-US" sz="3600" dirty="0" smtClean="0"/>
              <a:t>Entities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7" y="1447800"/>
            <a:ext cx="906867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59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2025"/>
            <a:ext cx="91440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User and Role Concept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1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838200"/>
          </a:xfrm>
        </p:spPr>
        <p:txBody>
          <a:bodyPr/>
          <a:lstStyle/>
          <a:p>
            <a:r>
              <a:rPr lang="en-US" dirty="0" smtClean="0"/>
              <a:t>Authentication concept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37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858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 smtClean="0"/>
              <a:t>Kerberos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SAP HANA supports the Kerberos protocol for single sign-on. It has been tested with Windows Active Directory Domain Kerberos implementation and MIT Kerberos network authentication protocol. The ODBC database client and the JDBC database client support Kerberos.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 </a:t>
            </a:r>
            <a:r>
              <a:rPr lang="en-US" dirty="0"/>
              <a:t>implement this, you need to install the MIT Kerberos client </a:t>
            </a:r>
            <a:r>
              <a:rPr lang="en-US" dirty="0" smtClean="0"/>
              <a:t>software on </a:t>
            </a:r>
            <a:r>
              <a:rPr lang="en-US" dirty="0"/>
              <a:t>the host of the SAP HANA database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SAML</a:t>
            </a:r>
          </a:p>
          <a:p>
            <a:pPr>
              <a:lnSpc>
                <a:spcPct val="120000"/>
              </a:lnSpc>
            </a:pPr>
            <a:r>
              <a:rPr lang="en-US" dirty="0"/>
              <a:t>SAML, Security Assertion Markup Language, is the XML-based </a:t>
            </a:r>
            <a:r>
              <a:rPr lang="en-US" dirty="0" smtClean="0"/>
              <a:t>standard for </a:t>
            </a:r>
            <a:r>
              <a:rPr lang="en-US" dirty="0"/>
              <a:t>communicating identity information between organizations. </a:t>
            </a:r>
            <a:r>
              <a:rPr lang="en-US" dirty="0" smtClean="0"/>
              <a:t>The  primary </a:t>
            </a:r>
            <a:r>
              <a:rPr lang="en-US" dirty="0"/>
              <a:t>function of SAML is to provide Internet Single Sign-On (SSO) </a:t>
            </a:r>
            <a:r>
              <a:rPr lang="en-US" dirty="0" smtClean="0"/>
              <a:t>for organizations</a:t>
            </a:r>
            <a:r>
              <a:rPr lang="en-US" dirty="0"/>
              <a:t>. SAML is used to securely connect Internet applications </a:t>
            </a:r>
            <a:r>
              <a:rPr lang="en-US" dirty="0" smtClean="0"/>
              <a:t>that exist </a:t>
            </a:r>
            <a:r>
              <a:rPr lang="en-US" dirty="0"/>
              <a:t>both inside and outside the organization's firewall.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SAML </a:t>
            </a:r>
            <a:r>
              <a:rPr lang="en-US" dirty="0"/>
              <a:t>is a standard protocol for authentication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Generally </a:t>
            </a:r>
            <a:r>
              <a:rPr lang="en-US" dirty="0"/>
              <a:t>speaking, Internet SSO is a secure connection that </a:t>
            </a:r>
            <a:r>
              <a:rPr lang="en-US" dirty="0" smtClean="0"/>
              <a:t>communicates identity </a:t>
            </a:r>
            <a:r>
              <a:rPr lang="en-US" dirty="0"/>
              <a:t>and trust from one organization to another. For users, Internet </a:t>
            </a:r>
            <a:r>
              <a:rPr lang="en-US" dirty="0" smtClean="0"/>
              <a:t>SSO  eliminates </a:t>
            </a:r>
            <a:r>
              <a:rPr lang="en-US" dirty="0"/>
              <a:t>additional logins to external resources. For system </a:t>
            </a:r>
            <a:r>
              <a:rPr lang="en-US" dirty="0" smtClean="0"/>
              <a:t>administrators, it </a:t>
            </a:r>
            <a:r>
              <a:rPr lang="en-US" dirty="0"/>
              <a:t>improves security and reduces costs.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– </a:t>
            </a:r>
            <a:r>
              <a:rPr lang="en-US" dirty="0"/>
              <a:t>Requires a trusted 3rd party (identity provider) that can issue </a:t>
            </a:r>
            <a:r>
              <a:rPr lang="en-US" dirty="0" smtClean="0"/>
              <a:t>SAML assertions </a:t>
            </a:r>
            <a:r>
              <a:rPr lang="en-US" dirty="0"/>
              <a:t>for clients (e.g. browser).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9289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On-screen Show (4:3)</PresentationFormat>
  <Paragraphs>23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Security and Authorizations</vt:lpstr>
      <vt:lpstr>User Management and Security</vt:lpstr>
      <vt:lpstr>Relationships Between Entities</vt:lpstr>
      <vt:lpstr>Slide 4</vt:lpstr>
      <vt:lpstr>Slide 5</vt:lpstr>
      <vt:lpstr>User and Role Concept</vt:lpstr>
      <vt:lpstr>Authentication concept</vt:lpstr>
      <vt:lpstr>Slide 8</vt:lpstr>
      <vt:lpstr>Slide 9</vt:lpstr>
      <vt:lpstr>Managing Users and Roles</vt:lpstr>
      <vt:lpstr>Creating Role using SAP HANA Studio</vt:lpstr>
      <vt:lpstr>Assign Privileges to Roles</vt:lpstr>
      <vt:lpstr>Create Users</vt:lpstr>
      <vt:lpstr>Grant Roles to User</vt:lpstr>
      <vt:lpstr>Revoke Roles from User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Authorizations</dc:title>
  <dc:creator>SENTHIL</dc:creator>
  <cp:lastModifiedBy>SENTHIL</cp:lastModifiedBy>
  <cp:revision>38</cp:revision>
  <dcterms:created xsi:type="dcterms:W3CDTF">2014-04-11T17:10:57Z</dcterms:created>
  <dcterms:modified xsi:type="dcterms:W3CDTF">2015-10-17T03:08:58Z</dcterms:modified>
</cp:coreProperties>
</file>