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57" r:id="rId5"/>
    <p:sldId id="261" r:id="rId6"/>
    <p:sldId id="269" r:id="rId7"/>
    <p:sldId id="268" r:id="rId8"/>
    <p:sldId id="265" r:id="rId9"/>
    <p:sldId id="266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ED29CAD-2D9A-44D8-9D18-C7A4DBBF2305}">
          <p14:sldIdLst>
            <p14:sldId id="258"/>
            <p14:sldId id="259"/>
            <p14:sldId id="267"/>
            <p14:sldId id="257"/>
            <p14:sldId id="261"/>
            <p14:sldId id="269"/>
            <p14:sldId id="270"/>
            <p14:sldId id="271"/>
            <p14:sldId id="273"/>
            <p14:sldId id="272"/>
            <p14:sldId id="268"/>
            <p14:sldId id="265"/>
            <p14:sldId id="266"/>
            <p14:sldId id="262"/>
            <p14:sldId id="263"/>
            <p14:sldId id="264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0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67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38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20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33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1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90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96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462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58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41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BF54-14BA-4E02-98DD-977E2C4AA7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AF82-93DE-40EE-96AD-953443A16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94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0" y="76200"/>
            <a:ext cx="8222673" cy="990600"/>
          </a:xfrm>
        </p:spPr>
        <p:txBody>
          <a:bodyPr/>
          <a:lstStyle/>
          <a:p>
            <a:r>
              <a:rPr lang="en-US" dirty="0" smtClean="0"/>
              <a:t>SAP HANA System Landscape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33855" cy="564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30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0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13" y="152400"/>
            <a:ext cx="8229600" cy="944562"/>
          </a:xfrm>
        </p:spPr>
        <p:txBody>
          <a:bodyPr/>
          <a:lstStyle/>
          <a:p>
            <a:r>
              <a:rPr lang="en-US" dirty="0" smtClean="0"/>
              <a:t>SAP HANA peripheral components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9982"/>
            <a:ext cx="858062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53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Sizing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066800"/>
            <a:ext cx="56959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0" y="127917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$60,000 – 75,000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0636" y="245225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$85,000 – 125,000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76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Price is exclusive of installation cost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2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99" y="1371600"/>
            <a:ext cx="9038192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850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Out - High Availability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473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32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0"/>
            <a:ext cx="743722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26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73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ACID - a set of properties that guarantee that database transactions are processed reliably.</a:t>
            </a:r>
            <a:endParaRPr lang="en-US" sz="3200" dirty="0"/>
          </a:p>
        </p:txBody>
      </p:sp>
      <p:pic>
        <p:nvPicPr>
          <p:cNvPr id="11266" name="Picture 2" descr="http://cdn.softwaretestinghelp.com/wp-content/qa/uploads/2013/08/DB-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25782"/>
            <a:ext cx="636128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67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Layer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16182"/>
            <a:ext cx="8516557" cy="546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15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34" y="457200"/>
            <a:ext cx="9101866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60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50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SAP HANA System Landscape</vt:lpstr>
      <vt:lpstr>SAP HANA peripheral components</vt:lpstr>
      <vt:lpstr>Server Sizing </vt:lpstr>
      <vt:lpstr>System Architecture</vt:lpstr>
      <vt:lpstr>Scale Out - High Availability</vt:lpstr>
      <vt:lpstr>Slide 6</vt:lpstr>
      <vt:lpstr>ACID - a set of properties that guarantee that database transactions are processed reliably.</vt:lpstr>
      <vt:lpstr>Persistence Layer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</dc:creator>
  <cp:lastModifiedBy>SENTHIL</cp:lastModifiedBy>
  <cp:revision>44</cp:revision>
  <dcterms:created xsi:type="dcterms:W3CDTF">2014-01-23T09:02:00Z</dcterms:created>
  <dcterms:modified xsi:type="dcterms:W3CDTF">2016-04-14T00:58:02Z</dcterms:modified>
</cp:coreProperties>
</file>