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71D3-D765-41EC-A812-7EFD82B37D21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B98E-BEAB-43E4-B46F-D201343B9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SAP (Sybase) </a:t>
            </a:r>
            <a:r>
              <a:rPr lang="en-US" dirty="0"/>
              <a:t>Replication </a:t>
            </a:r>
            <a:r>
              <a:rPr lang="en-US" dirty="0" smtClean="0"/>
              <a:t>Server Overview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SAP Sybase Replication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56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SAP Replication </a:t>
            </a:r>
            <a:r>
              <a:rPr lang="en-US" dirty="0"/>
              <a:t>Server is a sophisticated transactional data movement product </a:t>
            </a:r>
            <a:r>
              <a:rPr lang="en-US" dirty="0" smtClean="0"/>
              <a:t>that moves </a:t>
            </a:r>
            <a:r>
              <a:rPr lang="en-US" dirty="0"/>
              <a:t>and synchronizes data across the enterprise, without geographical </a:t>
            </a:r>
            <a:r>
              <a:rPr lang="en-US" dirty="0" smtClean="0"/>
              <a:t>distance Limitation</a:t>
            </a:r>
            <a:r>
              <a:rPr lang="en-US" dirty="0"/>
              <a:t>, to meet demanding requirements in the enterprise such as </a:t>
            </a:r>
            <a:r>
              <a:rPr lang="en-US" dirty="0" smtClean="0"/>
              <a:t>guaranteed data </a:t>
            </a:r>
            <a:r>
              <a:rPr lang="en-US" dirty="0"/>
              <a:t>delivery, real-time business intelligence and zero operational </a:t>
            </a:r>
            <a:r>
              <a:rPr lang="en-US" dirty="0" smtClean="0"/>
              <a:t>downtime.</a:t>
            </a:r>
          </a:p>
          <a:p>
            <a:pPr>
              <a:lnSpc>
                <a:spcPct val="120000"/>
              </a:lnSpc>
            </a:pPr>
            <a:r>
              <a:rPr lang="en-US" dirty="0"/>
              <a:t>Replication Server facilitates this by non-intrusively handling data at the </a:t>
            </a:r>
            <a:r>
              <a:rPr lang="en-US" dirty="0" smtClean="0"/>
              <a:t>source and </a:t>
            </a:r>
            <a:r>
              <a:rPr lang="en-US" dirty="0"/>
              <a:t>target, including Sybase, Oracle, Microsoft, and IBM, while ensuring </a:t>
            </a:r>
            <a:r>
              <a:rPr lang="en-US" dirty="0" smtClean="0"/>
              <a:t>high performance </a:t>
            </a:r>
            <a:r>
              <a:rPr lang="en-US" dirty="0"/>
              <a:t>and transactional integrity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Key </a:t>
            </a:r>
            <a:r>
              <a:rPr lang="en-US" dirty="0"/>
              <a:t>feature of SAP Replication Server is that it relies on a </a:t>
            </a:r>
            <a:r>
              <a:rPr lang="en-US" dirty="0" smtClean="0"/>
              <a:t>log-based replication </a:t>
            </a:r>
            <a:r>
              <a:rPr lang="en-US" dirty="0"/>
              <a:t>technique: the Changed Data Capture (CDC) is not done against </a:t>
            </a:r>
            <a:r>
              <a:rPr lang="en-US" dirty="0" smtClean="0"/>
              <a:t>the data </a:t>
            </a:r>
            <a:r>
              <a:rPr lang="en-US" dirty="0"/>
              <a:t>volumes of the source database, but instead by reading directly the </a:t>
            </a:r>
            <a:r>
              <a:rPr lang="en-US" dirty="0" smtClean="0"/>
              <a:t>database log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This log-based approach reduces the workload that the replication process </a:t>
            </a:r>
            <a:r>
              <a:rPr lang="en-US" dirty="0" smtClean="0"/>
              <a:t>brings to </a:t>
            </a:r>
            <a:r>
              <a:rPr lang="en-US" dirty="0"/>
              <a:t>the source database, thus enhancing the availability of this system.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Autofit/>
          </a:bodyPr>
          <a:lstStyle/>
          <a:p>
            <a:r>
              <a:rPr lang="en-US" sz="3600" dirty="0"/>
              <a:t>SAP Replication Server - Main Objectives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Log-based replication process</a:t>
            </a:r>
          </a:p>
          <a:p>
            <a:pPr lvl="1"/>
            <a:r>
              <a:rPr lang="en-US" dirty="0" smtClean="0"/>
              <a:t>Non-intrusive</a:t>
            </a:r>
            <a:endParaRPr lang="en-US" dirty="0"/>
          </a:p>
          <a:p>
            <a:pPr lvl="1"/>
            <a:r>
              <a:rPr lang="en-US" dirty="0" smtClean="0"/>
              <a:t>Very </a:t>
            </a:r>
            <a:r>
              <a:rPr lang="en-US" dirty="0"/>
              <a:t>high performance</a:t>
            </a:r>
          </a:p>
          <a:p>
            <a:r>
              <a:rPr lang="en-US" dirty="0"/>
              <a:t>Improve recovery, resumption times and minimize downtime</a:t>
            </a:r>
          </a:p>
          <a:p>
            <a:pPr lvl="1"/>
            <a:r>
              <a:rPr lang="en-US" dirty="0" smtClean="0"/>
              <a:t>Bi-directional </a:t>
            </a:r>
            <a:r>
              <a:rPr lang="en-US" dirty="0"/>
              <a:t>replication</a:t>
            </a:r>
          </a:p>
          <a:p>
            <a:pPr lvl="1"/>
            <a:r>
              <a:rPr lang="en-US" dirty="0" smtClean="0"/>
              <a:t>Standby </a:t>
            </a:r>
            <a:r>
              <a:rPr lang="en-US" dirty="0"/>
              <a:t>DB is always available and can be used for read-only report server</a:t>
            </a:r>
          </a:p>
          <a:p>
            <a:r>
              <a:rPr lang="en-US" dirty="0"/>
              <a:t>Fresh data to enable timelier decision</a:t>
            </a:r>
          </a:p>
          <a:p>
            <a:pPr lvl="1"/>
            <a:r>
              <a:rPr lang="en-US" dirty="0" smtClean="0"/>
              <a:t>Run resource-intensive </a:t>
            </a:r>
            <a:r>
              <a:rPr lang="en-US" dirty="0"/>
              <a:t>reports on reporting servers without impacting </a:t>
            </a:r>
            <a:r>
              <a:rPr lang="en-US" dirty="0" smtClean="0"/>
              <a:t>OLTP </a:t>
            </a:r>
            <a:r>
              <a:rPr lang="en-US" dirty="0"/>
              <a:t>systems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information latency for reporting and optimize batch reporting</a:t>
            </a:r>
          </a:p>
          <a:p>
            <a:r>
              <a:rPr lang="en-US" dirty="0" smtClean="0"/>
              <a:t>Real </a:t>
            </a:r>
            <a:r>
              <a:rPr lang="en-US" dirty="0"/>
              <a:t>time data sharing and synchronization</a:t>
            </a:r>
          </a:p>
          <a:p>
            <a:pPr lvl="1"/>
            <a:r>
              <a:rPr lang="en-US" dirty="0" smtClean="0"/>
              <a:t>Facilitates </a:t>
            </a:r>
            <a:r>
              <a:rPr lang="en-US" dirty="0"/>
              <a:t>decentralized business operations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remote applications to access data locally for improved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Enable business continuity in case or site-wide disaster</a:t>
            </a:r>
            <a:endParaRPr lang="en-US" sz="2300" dirty="0" smtClean="0"/>
          </a:p>
          <a:p>
            <a:pPr lvl="1"/>
            <a:r>
              <a:rPr lang="en-US" sz="2300" dirty="0" smtClean="0"/>
              <a:t>M</a:t>
            </a:r>
            <a:r>
              <a:rPr lang="en-US" dirty="0" smtClean="0"/>
              <a:t>aintain application availability during planned/unplanned downtime</a:t>
            </a:r>
          </a:p>
          <a:p>
            <a:r>
              <a:rPr lang="en-US" dirty="0" smtClean="0"/>
              <a:t>Real-time </a:t>
            </a:r>
            <a:r>
              <a:rPr lang="en-US" dirty="0"/>
              <a:t>decision </a:t>
            </a:r>
            <a:r>
              <a:rPr lang="en-US" dirty="0" smtClean="0"/>
              <a:t>support</a:t>
            </a:r>
            <a:endParaRPr lang="en-US" sz="2900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Operational Data Stores (copy of </a:t>
            </a:r>
            <a:r>
              <a:rPr lang="en-US" dirty="0" smtClean="0"/>
              <a:t>OLTP </a:t>
            </a:r>
            <a:r>
              <a:rPr lang="en-US" dirty="0"/>
              <a:t>production systems for daily reporting</a:t>
            </a:r>
            <a:r>
              <a:rPr lang="en-US" dirty="0" smtClean="0"/>
              <a:t>)</a:t>
            </a:r>
            <a:endParaRPr lang="en-US" sz="2500" dirty="0" smtClean="0"/>
          </a:p>
          <a:p>
            <a:pPr lvl="1"/>
            <a:r>
              <a:rPr lang="en-US" dirty="0" smtClean="0"/>
              <a:t>Real-time loading of data warehouses (SAP HANA, SAP IQ, SAP ASE, Oracle, Microsoft</a:t>
            </a:r>
            <a:r>
              <a:rPr lang="en-US" dirty="0"/>
              <a:t>, </a:t>
            </a:r>
            <a:r>
              <a:rPr lang="en-US"/>
              <a:t>IBM</a:t>
            </a:r>
            <a:r>
              <a:rPr lang="en-US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094"/>
            <a:ext cx="9144000" cy="715962"/>
          </a:xfrm>
        </p:spPr>
        <p:txBody>
          <a:bodyPr>
            <a:noAutofit/>
          </a:bodyPr>
          <a:lstStyle/>
          <a:p>
            <a:r>
              <a:rPr lang="en-US" sz="3600" dirty="0"/>
              <a:t>Supported Databases and Server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066800"/>
            <a:ext cx="844640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SAP Replication Server with SAP 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4267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SAP Replication Server minimum version for SAP HANA support: 15.7 SP100</a:t>
            </a:r>
          </a:p>
          <a:p>
            <a:pPr>
              <a:lnSpc>
                <a:spcPct val="110000"/>
              </a:lnSpc>
            </a:pPr>
            <a:r>
              <a:rPr lang="en-US" dirty="0"/>
              <a:t>Heterogeneous materialization (Initial load)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Pre-requisite </a:t>
            </a:r>
            <a:r>
              <a:rPr lang="en-US" dirty="0"/>
              <a:t>before you can replicate transactions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Optimized </a:t>
            </a:r>
            <a:r>
              <a:rPr lang="en-US" dirty="0"/>
              <a:t>for numerous tables and big data volumes (massive parallelism)</a:t>
            </a:r>
          </a:p>
          <a:p>
            <a:pPr>
              <a:lnSpc>
                <a:spcPct val="110000"/>
              </a:lnSpc>
            </a:pPr>
            <a:r>
              <a:rPr lang="en-US" dirty="0"/>
              <a:t>Leverages native HANA ODBC driver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Strong </a:t>
            </a:r>
            <a:r>
              <a:rPr lang="en-US" dirty="0"/>
              <a:t>bulk insert/delete capabilities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Provides Data Assurance utility for ASE and Oracle DB as primary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Summary of SAP HANA Provisioning methods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0" y="1676400"/>
            <a:ext cx="900994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0386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350 – Data Provisioning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SAP (Sybase) Replication Server Overview</vt:lpstr>
      <vt:lpstr>SAP Sybase Replication Server</vt:lpstr>
      <vt:lpstr>SAP Replication Server - Main Objectives</vt:lpstr>
      <vt:lpstr>Supported Databases and Server Architecture</vt:lpstr>
      <vt:lpstr>SAP Replication Server with SAP HANA</vt:lpstr>
      <vt:lpstr>Summary of SAP HANA Provisioning 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Replication Server</dc:title>
  <dc:creator>SENTHIL</dc:creator>
  <cp:lastModifiedBy>SENTHIL</cp:lastModifiedBy>
  <cp:revision>19</cp:revision>
  <dcterms:created xsi:type="dcterms:W3CDTF">2015-10-02T21:07:28Z</dcterms:created>
  <dcterms:modified xsi:type="dcterms:W3CDTF">2015-10-03T04:20:30Z</dcterms:modified>
</cp:coreProperties>
</file>