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A3B0-FAF2-4754-BA75-9EF797F2C3FC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2B29-421D-4C51-A876-1C8B237A5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A3B0-FAF2-4754-BA75-9EF797F2C3FC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2B29-421D-4C51-A876-1C8B237A5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A3B0-FAF2-4754-BA75-9EF797F2C3FC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2B29-421D-4C51-A876-1C8B237A5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A3B0-FAF2-4754-BA75-9EF797F2C3FC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2B29-421D-4C51-A876-1C8B237A5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A3B0-FAF2-4754-BA75-9EF797F2C3FC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2B29-421D-4C51-A876-1C8B237A5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A3B0-FAF2-4754-BA75-9EF797F2C3FC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2B29-421D-4C51-A876-1C8B237A5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A3B0-FAF2-4754-BA75-9EF797F2C3FC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2B29-421D-4C51-A876-1C8B237A5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A3B0-FAF2-4754-BA75-9EF797F2C3FC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2B29-421D-4C51-A876-1C8B237A5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A3B0-FAF2-4754-BA75-9EF797F2C3FC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2B29-421D-4C51-A876-1C8B237A5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A3B0-FAF2-4754-BA75-9EF797F2C3FC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2B29-421D-4C51-A876-1C8B237A5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A3B0-FAF2-4754-BA75-9EF797F2C3FC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2B29-421D-4C51-A876-1C8B237A5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7A3B0-FAF2-4754-BA75-9EF797F2C3FC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E2B29-421D-4C51-A876-1C8B237A5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470025"/>
          </a:xfrm>
        </p:spPr>
        <p:txBody>
          <a:bodyPr/>
          <a:lstStyle/>
          <a:p>
            <a:r>
              <a:rPr lang="en-US" dirty="0"/>
              <a:t>Data Provisioning Using Flat File Upload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130" y="304800"/>
            <a:ext cx="885387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0"/>
            <a:ext cx="8610600" cy="260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828800" y="5867400"/>
            <a:ext cx="64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Process Flow: Uploading Data from Flat Files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228599"/>
            <a:ext cx="9144001" cy="6324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1" cy="6172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6400"/>
            <a:ext cx="9144000" cy="576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816" y="513472"/>
            <a:ext cx="879230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9144000" cy="604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63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4038600"/>
            <a:ext cx="876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Courtesy : SAP Labs Document -</a:t>
            </a:r>
          </a:p>
          <a:p>
            <a:r>
              <a:rPr lang="en-US" sz="3200" dirty="0" smtClean="0"/>
              <a:t>  		HA 350 – Data Provisioning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42572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</Words>
  <Application>Microsoft Office PowerPoint</Application>
  <PresentationFormat>On-screen Show (4:3)</PresentationFormat>
  <Paragraphs>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 Provisioning Using Flat File Upload</vt:lpstr>
      <vt:lpstr>Slide 2</vt:lpstr>
      <vt:lpstr>Slide 3</vt:lpstr>
      <vt:lpstr>Slide 4</vt:lpstr>
      <vt:lpstr>Slide 5</vt:lpstr>
      <vt:lpstr>Slide 6</vt:lpstr>
      <vt:lpstr>Slide 7</vt:lpstr>
      <vt:lpstr>Slide 8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Provisioning Using Flat File Upload</dc:title>
  <dc:creator>SENTHIL</dc:creator>
  <cp:lastModifiedBy>SENTHIL</cp:lastModifiedBy>
  <cp:revision>19</cp:revision>
  <dcterms:created xsi:type="dcterms:W3CDTF">2014-04-14T18:14:26Z</dcterms:created>
  <dcterms:modified xsi:type="dcterms:W3CDTF">2015-10-02T21:02:27Z</dcterms:modified>
</cp:coreProperties>
</file>