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904F-29D7-4D05-B6D0-0790E95E5C20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326D-FB86-465E-BFA1-FFBFAEBC0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904F-29D7-4D05-B6D0-0790E95E5C20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326D-FB86-465E-BFA1-FFBFAEBC0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904F-29D7-4D05-B6D0-0790E95E5C20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326D-FB86-465E-BFA1-FFBFAEBC0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904F-29D7-4D05-B6D0-0790E95E5C20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326D-FB86-465E-BFA1-FFBFAEBC0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904F-29D7-4D05-B6D0-0790E95E5C20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326D-FB86-465E-BFA1-FFBFAEBC0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904F-29D7-4D05-B6D0-0790E95E5C20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326D-FB86-465E-BFA1-FFBFAEBC0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904F-29D7-4D05-B6D0-0790E95E5C20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326D-FB86-465E-BFA1-FFBFAEBC0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904F-29D7-4D05-B6D0-0790E95E5C20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326D-FB86-465E-BFA1-FFBFAEBC0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904F-29D7-4D05-B6D0-0790E95E5C20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326D-FB86-465E-BFA1-FFBFAEBC0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904F-29D7-4D05-B6D0-0790E95E5C20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326D-FB86-465E-BFA1-FFBFAEBC0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904F-29D7-4D05-B6D0-0790E95E5C20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326D-FB86-465E-BFA1-FFBFAEBC0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904F-29D7-4D05-B6D0-0790E95E5C20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326D-FB86-465E-BFA1-FFBFAEBC0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/>
              <a:t>SAP HANA and BI4 authentication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Result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05822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3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0386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Courtesy : SAP Labs Document -</a:t>
            </a:r>
          </a:p>
          <a:p>
            <a:r>
              <a:rPr lang="en-US" sz="3200" dirty="0" smtClean="0"/>
              <a:t>  		HA 300 – SAP HANA Implementation 			and Modeling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2572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NTHIL\Desktop\SAP_HANA_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2567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868362"/>
          </a:xfrm>
        </p:spPr>
        <p:txBody>
          <a:bodyPr/>
          <a:lstStyle/>
          <a:p>
            <a:r>
              <a:rPr lang="en-US" dirty="0"/>
              <a:t>Database Credential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868362"/>
          </a:xfrm>
        </p:spPr>
        <p:txBody>
          <a:bodyPr/>
          <a:lstStyle/>
          <a:p>
            <a:r>
              <a:rPr lang="en-US" dirty="0"/>
              <a:t>Overall Procedure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09734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>
            <a:normAutofit fontScale="90000"/>
          </a:bodyPr>
          <a:lstStyle/>
          <a:p>
            <a:r>
              <a:rPr lang="it-IT" dirty="0"/>
              <a:t>Define Credential Map User in SAP HANA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495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Affect the SAP HANA User to a Group or a User in BI4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7316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 Relational connection with Credential Mapping (I)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 Relational connection with Credential Mapping (II)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49400"/>
            <a:ext cx="91440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 Relational connection with Credential Mapping (III)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7" y="1524000"/>
            <a:ext cx="910066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68</Words>
  <Application>Microsoft Office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SAP HANA and BI4 authentication</vt:lpstr>
      <vt:lpstr>Slide 2</vt:lpstr>
      <vt:lpstr>Database Credential Overview</vt:lpstr>
      <vt:lpstr>Overall Procedure</vt:lpstr>
      <vt:lpstr>Define Credential Map User in SAP HANA</vt:lpstr>
      <vt:lpstr>Affect the SAP HANA User to a Group or a User in BI4</vt:lpstr>
      <vt:lpstr>Define Relational connection with Credential Mapping (I)</vt:lpstr>
      <vt:lpstr>Define Relational connection with Credential Mapping (II)</vt:lpstr>
      <vt:lpstr>Define Relational connection with Credential Mapping (III)</vt:lpstr>
      <vt:lpstr>Check Result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HANA and BI4 authentication</dc:title>
  <dc:creator>SENTHIL</dc:creator>
  <cp:lastModifiedBy>SENTHIL</cp:lastModifiedBy>
  <cp:revision>30</cp:revision>
  <dcterms:created xsi:type="dcterms:W3CDTF">2014-04-21T16:54:00Z</dcterms:created>
  <dcterms:modified xsi:type="dcterms:W3CDTF">2015-09-18T05:53:26Z</dcterms:modified>
</cp:coreProperties>
</file>