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1" r:id="rId9"/>
    <p:sldId id="262" r:id="rId10"/>
    <p:sldId id="263" r:id="rId11"/>
    <p:sldId id="264" r:id="rId12"/>
    <p:sldId id="266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6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772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01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993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76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03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544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0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18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14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787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BA24-1F8B-4C0A-B627-2E14F5E40995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DAE8-0B6C-4B1B-A59B-6A2B166A7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20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HANA Studio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77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783" y="4876800"/>
            <a:ext cx="7133166" cy="160626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Configure the engine instance</a:t>
            </a:r>
          </a:p>
          <a:p>
            <a:r>
              <a:rPr lang="en-US" dirty="0" smtClean="0"/>
              <a:t>Starting and stopping the instance</a:t>
            </a:r>
          </a:p>
          <a:p>
            <a:r>
              <a:rPr lang="en-US" dirty="0" smtClean="0"/>
              <a:t>Backup/recovery of the instance</a:t>
            </a:r>
          </a:p>
          <a:p>
            <a:r>
              <a:rPr lang="en-US" dirty="0" smtClean="0"/>
              <a:t>Monitor the system</a:t>
            </a:r>
          </a:p>
          <a:p>
            <a:r>
              <a:rPr lang="en-US" dirty="0" smtClean="0"/>
              <a:t>Doing the problem 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12233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791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2000"/>
            <a:ext cx="6220178" cy="1600199"/>
          </a:xfrm>
        </p:spPr>
        <p:txBody>
          <a:bodyPr>
            <a:normAutofit/>
          </a:bodyPr>
          <a:lstStyle/>
          <a:p>
            <a:r>
              <a:rPr lang="en-US" sz="2000" dirty="0"/>
              <a:t>Create new Information Models</a:t>
            </a:r>
          </a:p>
          <a:p>
            <a:r>
              <a:rPr lang="en-US" sz="2000" dirty="0"/>
              <a:t>Import and export source schemas, </a:t>
            </a:r>
            <a:r>
              <a:rPr lang="en-US" sz="2000" dirty="0" smtClean="0"/>
              <a:t>models and data</a:t>
            </a:r>
            <a:endParaRPr lang="en-US" sz="2000" dirty="0"/>
          </a:p>
          <a:p>
            <a:r>
              <a:rPr lang="en-US" sz="2000" dirty="0"/>
              <a:t>Configure the </a:t>
            </a:r>
            <a:r>
              <a:rPr lang="en-US" sz="2000" dirty="0" smtClean="0"/>
              <a:t>server (Data Provisioning)</a:t>
            </a:r>
            <a:endParaRPr lang="en-US" sz="2000" dirty="0"/>
          </a:p>
          <a:p>
            <a:r>
              <a:rPr lang="en-US" sz="2000" dirty="0"/>
              <a:t>Access SAP HANA documentation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0577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34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or Systems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3657600"/>
            <a:ext cx="8229600" cy="29707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central point of </a:t>
            </a:r>
            <a:r>
              <a:rPr lang="en-US" dirty="0" smtClean="0"/>
              <a:t>Access for </a:t>
            </a:r>
            <a:r>
              <a:rPr lang="en-US" dirty="0"/>
              <a:t>SAP HANA </a:t>
            </a:r>
            <a:r>
              <a:rPr lang="en-US" dirty="0" smtClean="0"/>
              <a:t>Studio</a:t>
            </a:r>
          </a:p>
          <a:p>
            <a:r>
              <a:rPr lang="en-US" dirty="0"/>
              <a:t>can incorporate several SAP HANA </a:t>
            </a:r>
            <a:r>
              <a:rPr lang="en-US" dirty="0" smtClean="0"/>
              <a:t>instances directly </a:t>
            </a:r>
            <a:r>
              <a:rPr lang="en-US" dirty="0"/>
              <a:t>connected with the appropriate </a:t>
            </a:r>
            <a:r>
              <a:rPr lang="en-US" dirty="0" smtClean="0"/>
              <a:t>user</a:t>
            </a:r>
          </a:p>
          <a:p>
            <a:r>
              <a:rPr lang="en-US" dirty="0"/>
              <a:t>three </a:t>
            </a:r>
            <a:r>
              <a:rPr lang="en-US" dirty="0" smtClean="0"/>
              <a:t>main sections</a:t>
            </a:r>
          </a:p>
          <a:p>
            <a:pPr marL="0" indent="0">
              <a:buNone/>
            </a:pPr>
            <a:r>
              <a:rPr lang="en-US" dirty="0" smtClean="0"/>
              <a:t>     Catalog </a:t>
            </a:r>
            <a:r>
              <a:rPr lang="en-US" dirty="0"/>
              <a:t>node </a:t>
            </a:r>
            <a:r>
              <a:rPr lang="en-US" dirty="0" smtClean="0"/>
              <a:t>- navigates </a:t>
            </a:r>
            <a:r>
              <a:rPr lang="en-US" dirty="0"/>
              <a:t>to the </a:t>
            </a:r>
            <a:r>
              <a:rPr lang="en-US" dirty="0" smtClean="0"/>
              <a:t>physical </a:t>
            </a:r>
            <a:r>
              <a:rPr lang="en-US" dirty="0"/>
              <a:t>tables, views, etc.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Content </a:t>
            </a:r>
            <a:r>
              <a:rPr lang="en-US" dirty="0"/>
              <a:t>node </a:t>
            </a:r>
            <a:r>
              <a:rPr lang="en-US" dirty="0" smtClean="0"/>
              <a:t>- navigates to   Attribute  Views</a:t>
            </a:r>
            <a:r>
              <a:rPr lang="en-US" dirty="0"/>
              <a:t>, Analytic </a:t>
            </a:r>
            <a:r>
              <a:rPr lang="en-US" dirty="0" smtClean="0"/>
              <a:t> views, 		    Calculation Views</a:t>
            </a:r>
            <a:r>
              <a:rPr lang="en-US" dirty="0"/>
              <a:t>, Procedures, Analytical </a:t>
            </a:r>
            <a:r>
              <a:rPr lang="en-US" dirty="0" smtClean="0"/>
              <a:t>Privileges 		    and Decision </a:t>
            </a:r>
            <a:r>
              <a:rPr lang="en-US" dirty="0"/>
              <a:t>Tables.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Security </a:t>
            </a:r>
            <a:r>
              <a:rPr lang="en-US" dirty="0"/>
              <a:t>node </a:t>
            </a:r>
            <a:r>
              <a:rPr lang="en-US" dirty="0" smtClean="0"/>
              <a:t>- navigates </a:t>
            </a:r>
            <a:r>
              <a:rPr lang="en-US" dirty="0"/>
              <a:t>to User and Role settings.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32575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085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Navigation Tree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7350"/>
            <a:ext cx="45243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93274"/>
            <a:ext cx="38862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629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contains all Database schemas which will be </a:t>
            </a:r>
            <a:r>
              <a:rPr lang="en-US" sz="2800" dirty="0" smtClean="0"/>
              <a:t>automatically created </a:t>
            </a:r>
            <a:r>
              <a:rPr lang="en-US" sz="2800" dirty="0"/>
              <a:t>when a user is </a:t>
            </a:r>
            <a:r>
              <a:rPr lang="en-US" sz="2800" dirty="0" smtClean="0"/>
              <a:t>created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Schema contains a folder for Column Views, Procedures, </a:t>
            </a:r>
            <a:r>
              <a:rPr lang="en-US" sz="2800" dirty="0" smtClean="0"/>
              <a:t>Tables and Views</a:t>
            </a:r>
          </a:p>
          <a:p>
            <a:r>
              <a:rPr lang="en-US" sz="2800" dirty="0" smtClean="0"/>
              <a:t>Public Synonyms folder contains objects that accessed by all users </a:t>
            </a:r>
            <a:endParaRPr 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1828800"/>
            <a:ext cx="2297637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030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Synonyms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 a virtual copy of a table and modify access rights for all users to that </a:t>
            </a:r>
            <a:r>
              <a:rPr lang="en-US" dirty="0" smtClean="0"/>
              <a:t>table</a:t>
            </a:r>
          </a:p>
          <a:p>
            <a:pPr>
              <a:lnSpc>
                <a:spcPct val="120000"/>
              </a:lnSpc>
            </a:pPr>
            <a:r>
              <a:rPr lang="en-US" dirty="0"/>
              <a:t>an alternate name for a table, view, procedure or sequence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To Create Synonym: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CREATE [PUBLIC] SYNONYM &lt;</a:t>
            </a:r>
            <a:r>
              <a:rPr lang="en-US" dirty="0" err="1" smtClean="0"/>
              <a:t>synonym_name</a:t>
            </a:r>
            <a:r>
              <a:rPr lang="en-US" dirty="0" smtClean="0"/>
              <a:t>&gt; FOR &lt;</a:t>
            </a:r>
            <a:r>
              <a:rPr lang="en-US" dirty="0" err="1" smtClean="0"/>
              <a:t>object_name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You can use a synonym to re-point functions and stored procedures to differing tables, views or sequences without needing to re-write the function or stored procedure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Public synonym </a:t>
            </a:r>
            <a:r>
              <a:rPr lang="en-US" dirty="0" smtClean="0"/>
              <a:t> - can be accessed by any users, but the users that have proper privilege on its base object can access the base object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98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 a database folder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during </a:t>
            </a:r>
            <a:r>
              <a:rPr lang="en-US" dirty="0"/>
              <a:t>metadata import one defines which schema to hold </a:t>
            </a:r>
            <a:r>
              <a:rPr lang="en-US" dirty="0" smtClean="0"/>
              <a:t>created tables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different </a:t>
            </a:r>
            <a:r>
              <a:rPr lang="en-US" dirty="0"/>
              <a:t>schemas can be useful for grouping tables into </a:t>
            </a:r>
            <a:r>
              <a:rPr lang="en-US" dirty="0" smtClean="0"/>
              <a:t>categories that </a:t>
            </a:r>
            <a:r>
              <a:rPr lang="en-US" dirty="0"/>
              <a:t>have meaning to </a:t>
            </a:r>
            <a:r>
              <a:rPr lang="en-US" dirty="0" smtClean="0"/>
              <a:t>users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simplifies the process of </a:t>
            </a:r>
            <a:r>
              <a:rPr lang="en-US" dirty="0" smtClean="0"/>
              <a:t>identifying which </a:t>
            </a:r>
            <a:r>
              <a:rPr lang="en-US" dirty="0"/>
              <a:t>tables to use when defining Information </a:t>
            </a:r>
            <a:r>
              <a:rPr lang="en-US" dirty="0" smtClean="0"/>
              <a:t>Models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one </a:t>
            </a:r>
            <a:r>
              <a:rPr lang="en-US" dirty="0"/>
              <a:t>model </a:t>
            </a:r>
            <a:r>
              <a:rPr lang="en-US" dirty="0" smtClean="0"/>
              <a:t>can incorporate </a:t>
            </a:r>
            <a:r>
              <a:rPr lang="en-US" dirty="0"/>
              <a:t>tables from multiple </a:t>
            </a:r>
            <a:r>
              <a:rPr lang="en-US" dirty="0" smtClean="0"/>
              <a:t>schemas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 </a:t>
            </a:r>
            <a:r>
              <a:rPr lang="en-US" dirty="0"/>
              <a:t>not limit </a:t>
            </a:r>
            <a:r>
              <a:rPr lang="en-US" dirty="0" smtClean="0"/>
              <a:t>your modeling capabilities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schemas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de-DE" dirty="0" smtClean="0"/>
              <a:t>1. User Defined Schema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de-DE" dirty="0" smtClean="0"/>
              <a:t>2. System Defined Schema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de-DE" dirty="0" smtClean="0"/>
              <a:t>3. SLT Derived Schema </a:t>
            </a:r>
          </a:p>
          <a:p>
            <a:pPr marL="0" indent="0">
              <a:lnSpc>
                <a:spcPct val="120000"/>
              </a:lnSpc>
              <a:buNone/>
            </a:pPr>
            <a:endParaRPr lang="de-DE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8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Defined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SYS: contains all System Views and System Tables</a:t>
            </a:r>
          </a:p>
          <a:p>
            <a:pPr>
              <a:lnSpc>
                <a:spcPct val="120000"/>
              </a:lnSpc>
            </a:pPr>
            <a:r>
              <a:rPr lang="en-US" dirty="0"/>
              <a:t>SYSTEM: </a:t>
            </a:r>
            <a:r>
              <a:rPr lang="en-US" dirty="0" smtClean="0"/>
              <a:t>contains additional </a:t>
            </a:r>
            <a:r>
              <a:rPr lang="en-US" dirty="0"/>
              <a:t>tables and views that display administrative information and to create internal tables and </a:t>
            </a:r>
            <a:r>
              <a:rPr lang="en-US" dirty="0" smtClean="0"/>
              <a:t>views for system use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_SYS_BI:  stores all the metadata of created column Views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_SYS_BIC: run time object (column view) of all the activated HANA Models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_SYS_REPO: Whatever the objects are there in the system is available in repository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_SYS_STATISTICS: All the system configurations and parameters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_SYS_XS: XS stands for XML Server engine where all the 3rd party Web Services can connect &amp; communicate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_SYS_AFL: for Application function library (BFL &amp; PAL)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2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SCHEMA &lt;</a:t>
            </a:r>
            <a:r>
              <a:rPr lang="en-US" sz="2400" dirty="0" err="1"/>
              <a:t>schema_name</a:t>
            </a:r>
            <a:r>
              <a:rPr lang="en-US" sz="2400" dirty="0"/>
              <a:t>&gt; [OWNED BY &lt;</a:t>
            </a:r>
            <a:r>
              <a:rPr lang="en-US" sz="2400" dirty="0" err="1"/>
              <a:t>user_name</a:t>
            </a:r>
            <a:r>
              <a:rPr lang="en-US" sz="2400" dirty="0" smtClean="0"/>
              <a:t>&gt;]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SCHEMA </a:t>
            </a:r>
            <a:r>
              <a:rPr lang="en-US" sz="2400" dirty="0" err="1"/>
              <a:t>my_schema</a:t>
            </a:r>
            <a:r>
              <a:rPr lang="en-US" sz="2400" dirty="0"/>
              <a:t> OWNED BY system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grant Access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GRANT SELECT ON SCHEMA </a:t>
            </a:r>
            <a:r>
              <a:rPr lang="en-US" sz="2400" dirty="0" err="1" smtClean="0"/>
              <a:t>my_schema</a:t>
            </a:r>
            <a:r>
              <a:rPr lang="en-US" sz="2400" dirty="0" smtClean="0"/>
              <a:t> TO _SYS_REPO WITH GRANT OPTION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967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717096"/>
            <a:ext cx="9116291" cy="422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090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HANA Studio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696200" cy="2286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 a Java based application that runs on the Eclipse platform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delivered </a:t>
            </a:r>
            <a:r>
              <a:rPr lang="en-US" dirty="0"/>
              <a:t>in the SAP HANA </a:t>
            </a:r>
            <a:r>
              <a:rPr lang="en-US" dirty="0" smtClean="0"/>
              <a:t>Appliance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provides an </a:t>
            </a:r>
            <a:r>
              <a:rPr lang="en-US" dirty="0"/>
              <a:t>environment for administration, modeling, development and data </a:t>
            </a:r>
            <a:r>
              <a:rPr lang="en-US" dirty="0" smtClean="0"/>
              <a:t>provisioning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installed on a local client </a:t>
            </a:r>
            <a:r>
              <a:rPr lang="en-US" dirty="0" smtClean="0"/>
              <a:t>PC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Start → Programs → SAP HANA → SAP HANA Studio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7436"/>
            <a:ext cx="6477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551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2005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Limitations of HANA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2" y="919569"/>
            <a:ext cx="8551187" cy="198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3" y="2731668"/>
            <a:ext cx="8540281" cy="51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2" y="3165755"/>
            <a:ext cx="8540281" cy="357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55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4925"/>
            <a:ext cx="9035796" cy="365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" y="3326130"/>
            <a:ext cx="9012746" cy="322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771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" y="76200"/>
            <a:ext cx="8978170" cy="95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4" y="914400"/>
            <a:ext cx="8989695" cy="411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0200"/>
            <a:ext cx="887294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01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64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integrate a SAP HANA system into the studio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1295400"/>
            <a:ext cx="34861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22202"/>
            <a:ext cx="32670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1676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- Server where </a:t>
            </a:r>
            <a:r>
              <a:rPr lang="en-US" dirty="0"/>
              <a:t>the engine is running and the instance number.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user/password </a:t>
            </a:r>
            <a:r>
              <a:rPr lang="en-US" dirty="0"/>
              <a:t>combination to get a connection to the instance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618" y="5943600"/>
            <a:ext cx="7945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</a:t>
            </a:r>
            <a:r>
              <a:rPr lang="en-US" dirty="0" smtClean="0"/>
              <a:t>also import </a:t>
            </a:r>
            <a:r>
              <a:rPr lang="en-US" dirty="0"/>
              <a:t>(</a:t>
            </a:r>
            <a:r>
              <a:rPr lang="en-US" i="1" dirty="0"/>
              <a:t>File → import → SAP HANA Studio → Landscape</a:t>
            </a:r>
            <a:r>
              <a:rPr lang="en-US" dirty="0"/>
              <a:t>) a system</a:t>
            </a:r>
          </a:p>
          <a:p>
            <a:r>
              <a:rPr lang="en-US" dirty="0"/>
              <a:t>landscape which has been exported before from another or the same studio.</a:t>
            </a:r>
          </a:p>
        </p:txBody>
      </p:sp>
    </p:spTree>
    <p:extLst>
      <p:ext uri="{BB962C8B-B14F-4D97-AF65-F5344CB8AC3E}">
        <p14:creationId xmlns="" xmlns:p14="http://schemas.microsoft.com/office/powerpoint/2010/main" val="19488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962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predefined UI-layouts or views for </a:t>
            </a:r>
            <a:r>
              <a:rPr lang="en-US" dirty="0" smtClean="0"/>
              <a:t>several application uses</a:t>
            </a:r>
          </a:p>
          <a:p>
            <a:r>
              <a:rPr lang="en-US" dirty="0" smtClean="0"/>
              <a:t>the </a:t>
            </a:r>
            <a:r>
              <a:rPr lang="en-US" dirty="0"/>
              <a:t>collection of "screen </a:t>
            </a:r>
            <a:r>
              <a:rPr lang="en-US" dirty="0" smtClean="0"/>
              <a:t>elements“ or “views”</a:t>
            </a:r>
          </a:p>
          <a:p>
            <a:r>
              <a:rPr lang="en-US" dirty="0" smtClean="0"/>
              <a:t>can be possible to </a:t>
            </a:r>
            <a:r>
              <a:rPr lang="en-US" dirty="0"/>
              <a:t>customize the screens and give </a:t>
            </a:r>
            <a:r>
              <a:rPr lang="en-US" dirty="0" smtClean="0"/>
              <a:t>custom names</a:t>
            </a:r>
          </a:p>
          <a:p>
            <a:pPr marL="0" indent="0">
              <a:buNone/>
            </a:pPr>
            <a:r>
              <a:rPr lang="en-US" i="1" dirty="0" smtClean="0"/>
              <a:t>Window </a:t>
            </a:r>
            <a:r>
              <a:rPr lang="en-US" i="1" dirty="0"/>
              <a:t>→ Open Perspective → </a:t>
            </a:r>
            <a:r>
              <a:rPr lang="en-US" i="1" dirty="0" smtClean="0"/>
              <a:t>Other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to view all pre-delivered </a:t>
            </a:r>
            <a:r>
              <a:rPr lang="en-US" dirty="0"/>
              <a:t>and saved </a:t>
            </a:r>
            <a:r>
              <a:rPr lang="en-US" dirty="0" smtClean="0"/>
              <a:t>		   perspectives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95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595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927022"/>
            <a:ext cx="5181600" cy="16902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Perspectives are built up based on Views</a:t>
            </a:r>
          </a:p>
          <a:p>
            <a:r>
              <a:rPr lang="en-US" dirty="0" smtClean="0"/>
              <a:t>the </a:t>
            </a:r>
            <a:r>
              <a:rPr lang="en-US" dirty="0"/>
              <a:t>basic screen </a:t>
            </a:r>
            <a:r>
              <a:rPr lang="en-US" dirty="0" smtClean="0"/>
              <a:t>elements</a:t>
            </a:r>
          </a:p>
          <a:p>
            <a:r>
              <a:rPr lang="en-US" dirty="0"/>
              <a:t>can be moved around via drag &amp;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can also  be customized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450902" cy="39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75760"/>
            <a:ext cx="2860964" cy="208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84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of Perspective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" y="1191491"/>
            <a:ext cx="7538172" cy="20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19335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52800"/>
            <a:ext cx="40481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735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Should too much customization have left you lost – there is an easy </a:t>
            </a:r>
            <a:r>
              <a:rPr lang="en-US" sz="2400" dirty="0" smtClean="0"/>
              <a:t>way to </a:t>
            </a:r>
            <a:r>
              <a:rPr lang="en-US" sz="2400" dirty="0"/>
              <a:t>RESET the perspective!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32004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46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Pre-delivered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334000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Administration console </a:t>
            </a:r>
            <a:r>
              <a:rPr lang="en-US" dirty="0" smtClean="0"/>
              <a:t>- to monitor, configure and diagnose various aspects of SAP HANA server.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Modeler</a:t>
            </a:r>
            <a:r>
              <a:rPr lang="en-US" dirty="0" smtClean="0"/>
              <a:t> - to create various different types of SAP HANA artifacts such as package, procedure, delivery units etc. 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SAP HANA Development  </a:t>
            </a:r>
            <a:r>
              <a:rPr lang="en-US" dirty="0" smtClean="0"/>
              <a:t>- to organize core development artifacts such as repository, projects, development objects etc.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Debug</a:t>
            </a:r>
            <a:r>
              <a:rPr lang="en-US" dirty="0" smtClean="0"/>
              <a:t> - Developer's efficiency significantly depends upon the debugging tools available. (debugging code)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Lot many other perspectives also available.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093" y="1371600"/>
            <a:ext cx="32861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18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82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get </a:t>
            </a:r>
            <a:r>
              <a:rPr lang="en-US" dirty="0" smtClean="0"/>
              <a:t>the most </a:t>
            </a:r>
            <a:r>
              <a:rPr lang="en-US" dirty="0"/>
              <a:t>important information about your </a:t>
            </a:r>
            <a:r>
              <a:rPr lang="en-US" dirty="0" smtClean="0"/>
              <a:t>systems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right click </a:t>
            </a:r>
            <a:r>
              <a:rPr lang="en-US" dirty="0"/>
              <a:t>System Monitor view </a:t>
            </a:r>
            <a:r>
              <a:rPr lang="en-US" dirty="0" smtClean="0"/>
              <a:t>--&gt; </a:t>
            </a:r>
            <a:r>
              <a:rPr lang="en-US" i="1" dirty="0" smtClean="0"/>
              <a:t>Configure Table – to </a:t>
            </a:r>
            <a:r>
              <a:rPr lang="en-US" dirty="0" smtClean="0"/>
              <a:t>configure which information to be shown 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 smtClean="0"/>
              <a:t>right click System Monitor view --&gt; </a:t>
            </a:r>
            <a:r>
              <a:rPr lang="en-US" i="1" dirty="0" smtClean="0"/>
              <a:t>System Filter - </a:t>
            </a:r>
            <a:r>
              <a:rPr lang="en-US" dirty="0" smtClean="0"/>
              <a:t>to configure which systems will be shown in system overview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513271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442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633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HANA Studio</vt:lpstr>
      <vt:lpstr>HANA Studio</vt:lpstr>
      <vt:lpstr>To integrate a SAP HANA system into the studio</vt:lpstr>
      <vt:lpstr>Perspectives</vt:lpstr>
      <vt:lpstr>Views</vt:lpstr>
      <vt:lpstr>Customization of Perspective</vt:lpstr>
      <vt:lpstr>Reset Perspective</vt:lpstr>
      <vt:lpstr>Pre-delivered Perspectives</vt:lpstr>
      <vt:lpstr>System Monitor</vt:lpstr>
      <vt:lpstr>Administration console</vt:lpstr>
      <vt:lpstr>Modeler</vt:lpstr>
      <vt:lpstr>Navigator or Systems View</vt:lpstr>
      <vt:lpstr>Customize Navigation Tree</vt:lpstr>
      <vt:lpstr>Catalog</vt:lpstr>
      <vt:lpstr>Synonyms </vt:lpstr>
      <vt:lpstr>Schemas</vt:lpstr>
      <vt:lpstr>System Defined Schemas</vt:lpstr>
      <vt:lpstr>Creating new schema</vt:lpstr>
      <vt:lpstr>Classification of data types</vt:lpstr>
      <vt:lpstr>Limitations of HANA database</vt:lpstr>
      <vt:lpstr>Slide 21</vt:lpstr>
      <vt:lpstr>Slide 22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 Studio</dc:title>
  <dc:creator>SENTHIL</dc:creator>
  <cp:lastModifiedBy>SENTHIL</cp:lastModifiedBy>
  <cp:revision>139</cp:revision>
  <dcterms:created xsi:type="dcterms:W3CDTF">2014-01-24T22:43:18Z</dcterms:created>
  <dcterms:modified xsi:type="dcterms:W3CDTF">2016-07-08T08:14:27Z</dcterms:modified>
</cp:coreProperties>
</file>