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9FFC-B8BD-4A69-9C4D-8A8C78FCF868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6527-F664-40F5-80BF-D50B81356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ABAP on HANA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Code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724400"/>
            <a:ext cx="8915400" cy="1828800"/>
          </a:xfrm>
        </p:spPr>
        <p:txBody>
          <a:bodyPr>
            <a:noAutofit/>
          </a:bodyPr>
          <a:lstStyle/>
          <a:p>
            <a:pPr marL="0">
              <a:lnSpc>
                <a:spcPct val="120000"/>
              </a:lnSpc>
              <a:buNone/>
            </a:pPr>
            <a:r>
              <a:rPr lang="en-US" sz="2400" dirty="0"/>
              <a:t>The migration of the ABAP customer code for SAP HANA can be split into </a:t>
            </a:r>
            <a:r>
              <a:rPr lang="en-US" sz="2400" dirty="0" smtClean="0"/>
              <a:t>two main </a:t>
            </a:r>
            <a:r>
              <a:rPr lang="en-US" sz="2400" dirty="0"/>
              <a:t>areas</a:t>
            </a:r>
            <a:r>
              <a:rPr lang="en-US" sz="24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Functional modifications of the customer code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SQL </a:t>
            </a:r>
            <a:r>
              <a:rPr lang="en-US" sz="2400" dirty="0"/>
              <a:t>performance optimization of the customer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76400"/>
            <a:ext cx="3133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2596" y="733864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Generally speaking, all the code that runs on your existing platform </a:t>
            </a:r>
            <a:r>
              <a:rPr lang="en-US" sz="2400" dirty="0" smtClean="0"/>
              <a:t>will continue </a:t>
            </a:r>
            <a:r>
              <a:rPr lang="en-US" sz="2400" dirty="0"/>
              <a:t>to run as before on SAP </a:t>
            </a:r>
            <a:r>
              <a:rPr lang="en-US" sz="2400" dirty="0" smtClean="0"/>
              <a:t>HANA.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6477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/>
              <a:t>Some parts of the old code might lead to functional issues.</a:t>
            </a:r>
          </a:p>
          <a:p>
            <a:pPr>
              <a:lnSpc>
                <a:spcPct val="140000"/>
              </a:lnSpc>
              <a:buNone/>
            </a:pPr>
            <a:r>
              <a:rPr lang="en-US" dirty="0" smtClean="0"/>
              <a:t>	For </a:t>
            </a:r>
            <a:r>
              <a:rPr lang="en-US" dirty="0"/>
              <a:t>example, you </a:t>
            </a:r>
            <a:r>
              <a:rPr lang="en-US" dirty="0" smtClean="0"/>
              <a:t>were </a:t>
            </a:r>
            <a:r>
              <a:rPr lang="en-US" dirty="0"/>
              <a:t>using a </a:t>
            </a:r>
            <a:r>
              <a:rPr lang="en-US" dirty="0" smtClean="0"/>
              <a:t>summarization </a:t>
            </a:r>
            <a:r>
              <a:rPr lang="en-US" dirty="0"/>
              <a:t>table in the legacy code, </a:t>
            </a:r>
            <a:r>
              <a:rPr lang="en-US" dirty="0" smtClean="0"/>
              <a:t>but this </a:t>
            </a:r>
            <a:r>
              <a:rPr lang="en-US" dirty="0"/>
              <a:t>table no longer exists. This can happen, for example, if you migrate </a:t>
            </a:r>
            <a:r>
              <a:rPr lang="en-US" dirty="0" smtClean="0"/>
              <a:t>the legacy </a:t>
            </a:r>
            <a:r>
              <a:rPr lang="en-US" dirty="0"/>
              <a:t>Business Suite accounting to Smart Finance</a:t>
            </a:r>
            <a:r>
              <a:rPr lang="en-US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dirty="0"/>
              <a:t>There might be some old code which is contrary to some </a:t>
            </a:r>
            <a:r>
              <a:rPr lang="en-US" dirty="0" smtClean="0"/>
              <a:t>programming rules </a:t>
            </a:r>
            <a:r>
              <a:rPr lang="en-US" dirty="0"/>
              <a:t>for good </a:t>
            </a:r>
            <a:r>
              <a:rPr lang="en-US" dirty="0" smtClean="0"/>
              <a:t>performance.</a:t>
            </a:r>
          </a:p>
          <a:p>
            <a:pPr>
              <a:lnSpc>
                <a:spcPct val="140000"/>
              </a:lnSpc>
            </a:pPr>
            <a:r>
              <a:rPr lang="en-US" dirty="0"/>
              <a:t>Maybe there are </a:t>
            </a:r>
            <a:r>
              <a:rPr lang="en-US" dirty="0" smtClean="0"/>
              <a:t>some </a:t>
            </a:r>
            <a:r>
              <a:rPr lang="en-US" dirty="0"/>
              <a:t>critical business processes </a:t>
            </a:r>
            <a:r>
              <a:rPr lang="en-US" dirty="0" smtClean="0"/>
              <a:t>which should </a:t>
            </a:r>
            <a:r>
              <a:rPr lang="en-US" dirty="0"/>
              <a:t>run </a:t>
            </a:r>
            <a:r>
              <a:rPr lang="en-US" dirty="0" smtClean="0"/>
              <a:t>faster.</a:t>
            </a:r>
          </a:p>
          <a:p>
            <a:pPr>
              <a:lnSpc>
                <a:spcPct val="140000"/>
              </a:lnSpc>
            </a:pPr>
            <a:r>
              <a:rPr lang="en-US" sz="3100" dirty="0"/>
              <a:t>First of all, you need to find and replace any parts of the code that rely on database-specific features, such as native SQL statements, and the use of DB hints in Open SQL statements.</a:t>
            </a:r>
          </a:p>
          <a:p>
            <a:pPr>
              <a:lnSpc>
                <a:spcPct val="140000"/>
              </a:lnSpc>
            </a:pPr>
            <a:r>
              <a:rPr lang="en-US" dirty="0"/>
              <a:t>You need to identify, examine, and possibly replace, code that </a:t>
            </a: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implicit sorting </a:t>
            </a:r>
            <a:r>
              <a:rPr lang="en-US" dirty="0"/>
              <a:t>done by the database</a:t>
            </a:r>
            <a:r>
              <a:rPr lang="en-US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Cluster </a:t>
            </a:r>
            <a:r>
              <a:rPr lang="en-US" dirty="0"/>
              <a:t>tables, and some of the </a:t>
            </a:r>
            <a:r>
              <a:rPr lang="en-US" dirty="0" smtClean="0"/>
              <a:t>pool tables </a:t>
            </a:r>
            <a:r>
              <a:rPr lang="en-US" dirty="0"/>
              <a:t>,will be transformed into transparent tables and the relation between </a:t>
            </a:r>
            <a:r>
              <a:rPr lang="en-US" dirty="0" smtClean="0"/>
              <a:t>them will </a:t>
            </a:r>
            <a:r>
              <a:rPr lang="en-US" dirty="0"/>
              <a:t>then be broken.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16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020"/>
            <a:ext cx="88392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Usage and Procedure logging (UPL</a:t>
            </a:r>
            <a:r>
              <a:rPr lang="en-US" dirty="0" smtClean="0"/>
              <a:t>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UPS is a kernel function that retrieves usage data about report </a:t>
            </a:r>
            <a:r>
              <a:rPr lang="en-US" dirty="0" smtClean="0"/>
              <a:t>processing, function modules </a:t>
            </a:r>
            <a:r>
              <a:rPr lang="en-US" dirty="0"/>
              <a:t>(RFCs), and methods from the kernel 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can use </a:t>
            </a:r>
            <a:r>
              <a:rPr lang="en-US" dirty="0" smtClean="0"/>
              <a:t>the solution documentation </a:t>
            </a:r>
            <a:r>
              <a:rPr lang="en-US" dirty="0"/>
              <a:t>assistant to access this usage data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can </a:t>
            </a:r>
            <a:r>
              <a:rPr lang="en-US" dirty="0" smtClean="0"/>
              <a:t>create UPL </a:t>
            </a:r>
            <a:r>
              <a:rPr lang="en-US" dirty="0"/>
              <a:t>check steps for the following object types: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Reports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smtClean="0"/>
              <a:t>Function </a:t>
            </a:r>
            <a:r>
              <a:rPr lang="en-US" dirty="0"/>
              <a:t>modules (RFCs)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Methods</a:t>
            </a:r>
            <a:endParaRPr lang="en-US" b="1" dirty="0" smtClean="0"/>
          </a:p>
          <a:p>
            <a:pPr marL="0">
              <a:lnSpc>
                <a:spcPct val="120000"/>
              </a:lnSpc>
              <a:buNone/>
            </a:pPr>
            <a:r>
              <a:rPr lang="en-US" sz="2800" dirty="0" smtClean="0"/>
              <a:t>(Recommendation</a:t>
            </a:r>
            <a:r>
              <a:rPr lang="en-US" sz="2800" dirty="0"/>
              <a:t>: The analysis period should more than one </a:t>
            </a:r>
            <a:r>
              <a:rPr lang="en-US" sz="2800" dirty="0" smtClean="0"/>
              <a:t>month)</a:t>
            </a:r>
          </a:p>
          <a:p>
            <a:pPr marL="0">
              <a:lnSpc>
                <a:spcPct val="12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0876"/>
            <a:ext cx="8001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20" y="1015224"/>
            <a:ext cx="8932980" cy="556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The ABAP SQL </a:t>
            </a:r>
            <a:r>
              <a:rPr lang="en-US" sz="2800" dirty="0"/>
              <a:t>Monitor</a:t>
            </a:r>
            <a:r>
              <a:rPr lang="en-US" sz="2800" dirty="0" smtClean="0"/>
              <a:t>. (T-Code : SLWT)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This tool is available with Netweaver stack 7.00 and above</a:t>
            </a:r>
            <a:r>
              <a:rPr lang="en-US" sz="2400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has the following functions</a:t>
            </a:r>
            <a:r>
              <a:rPr lang="en-US" sz="2400" dirty="0" smtClean="0"/>
              <a:t>: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Traces each and every SQL statement coming from an </a:t>
            </a:r>
            <a:r>
              <a:rPr lang="en-US" sz="2200" dirty="0" smtClean="0"/>
              <a:t>ABAP program. This </a:t>
            </a:r>
            <a:r>
              <a:rPr lang="en-US" sz="2200" dirty="0"/>
              <a:t>includes OPEN SQL, native SQL and SQL statements </a:t>
            </a:r>
            <a:r>
              <a:rPr lang="en-US" sz="2200" dirty="0" smtClean="0"/>
              <a:t>coming from </a:t>
            </a:r>
            <a:r>
              <a:rPr lang="en-US" sz="2200" dirty="0"/>
              <a:t>the ABAP </a:t>
            </a:r>
            <a:r>
              <a:rPr lang="en-US" sz="2200" dirty="0" smtClean="0"/>
              <a:t>kernel.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Can be </a:t>
            </a:r>
            <a:r>
              <a:rPr lang="en-US" sz="2200" dirty="0" smtClean="0"/>
              <a:t>switched </a:t>
            </a:r>
            <a:r>
              <a:rPr lang="en-US" sz="2200" dirty="0"/>
              <a:t>on for all or dedicated servers of an ABAP </a:t>
            </a:r>
            <a:r>
              <a:rPr lang="en-US" sz="2200" dirty="0" smtClean="0"/>
              <a:t>system.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The data collection is highly optimized by using kernel </a:t>
            </a:r>
            <a:r>
              <a:rPr lang="en-US" sz="2200" dirty="0" smtClean="0"/>
              <a:t>functionality and can </a:t>
            </a:r>
            <a:r>
              <a:rPr lang="en-US" sz="2200" dirty="0"/>
              <a:t>run in a </a:t>
            </a:r>
            <a:r>
              <a:rPr lang="en-US" sz="2200" dirty="0" smtClean="0"/>
              <a:t>productive system (&lt;3%).</a:t>
            </a:r>
          </a:p>
          <a:p>
            <a:pPr lvl="2">
              <a:lnSpc>
                <a:spcPct val="110000"/>
              </a:lnSpc>
            </a:pPr>
            <a:r>
              <a:rPr lang="en-US" sz="2200" dirty="0"/>
              <a:t>Allows downloading SQL Monitor data in order to import it in </a:t>
            </a:r>
            <a:r>
              <a:rPr lang="en-US" sz="2200" dirty="0" smtClean="0"/>
              <a:t>a development system where </a:t>
            </a:r>
            <a:r>
              <a:rPr lang="en-US" sz="2200" dirty="0"/>
              <a:t>the code corrections are done.</a:t>
            </a:r>
            <a:r>
              <a:rPr lang="en-US" sz="2200" dirty="0" smtClean="0"/>
              <a:t> </a:t>
            </a:r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Code </a:t>
            </a:r>
            <a:r>
              <a:rPr lang="en-US" sz="3000" dirty="0" smtClean="0"/>
              <a:t>Inspector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With this tool, you can define variants </a:t>
            </a:r>
            <a:r>
              <a:rPr lang="en-US" sz="2600" dirty="0" smtClean="0"/>
              <a:t>of which </a:t>
            </a:r>
            <a:r>
              <a:rPr lang="en-US" sz="2600" dirty="0"/>
              <a:t>elements you want to analyze</a:t>
            </a:r>
            <a:r>
              <a:rPr lang="en-US" sz="2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It is </a:t>
            </a:r>
            <a:r>
              <a:rPr lang="en-US" sz="2600" dirty="0"/>
              <a:t>part of the ABAP Test Cockpit (ATC</a:t>
            </a:r>
            <a:r>
              <a:rPr lang="en-US" sz="2600" dirty="0" smtClean="0"/>
              <a:t>).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ABAP Test Cockpit is based </a:t>
            </a:r>
            <a:r>
              <a:rPr lang="en-US" sz="2600" dirty="0" smtClean="0"/>
              <a:t>on Code </a:t>
            </a:r>
            <a:r>
              <a:rPr lang="en-US" sz="2600" dirty="0"/>
              <a:t>Inspector and adds </a:t>
            </a:r>
            <a:r>
              <a:rPr lang="en-US" sz="2600" dirty="0" smtClean="0"/>
              <a:t>new quality </a:t>
            </a:r>
            <a:r>
              <a:rPr lang="en-US" sz="2600" dirty="0"/>
              <a:t>gates, quality </a:t>
            </a:r>
            <a:r>
              <a:rPr lang="en-US" sz="2600" dirty="0" smtClean="0"/>
              <a:t>processes and </a:t>
            </a:r>
            <a:r>
              <a:rPr lang="en-US" sz="2600" dirty="0"/>
              <a:t>better </a:t>
            </a:r>
            <a:r>
              <a:rPr lang="en-US" sz="2600" dirty="0" smtClean="0"/>
              <a:t>usability.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code quality </a:t>
            </a:r>
            <a:r>
              <a:rPr lang="en-US" sz="2600" dirty="0" smtClean="0"/>
              <a:t>manager can </a:t>
            </a:r>
            <a:r>
              <a:rPr lang="en-US" sz="2600" dirty="0"/>
              <a:t>schedule periodic runs, add quality gates with priorities, and publish </a:t>
            </a:r>
            <a:r>
              <a:rPr lang="en-US" sz="2600" dirty="0" smtClean="0"/>
              <a:t>the results </a:t>
            </a:r>
            <a:r>
              <a:rPr lang="en-US" sz="2600" dirty="0"/>
              <a:t>back to developers</a:t>
            </a:r>
            <a:r>
              <a:rPr lang="en-US" sz="26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The code inspector performs a static check. But there is a also a dynamic </a:t>
            </a:r>
            <a:r>
              <a:rPr lang="en-US" sz="2600" dirty="0" smtClean="0"/>
              <a:t>check offered </a:t>
            </a:r>
            <a:r>
              <a:rPr lang="en-US" sz="2600" dirty="0"/>
              <a:t>by the Runtime Check Monitor, which is quite a new transaction.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6952"/>
            <a:ext cx="9144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r>
              <a:rPr lang="en-US" dirty="0"/>
              <a:t>guidelines for ABAP DB access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92" y="1066800"/>
            <a:ext cx="8915400" cy="510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 DATABASE PROCEDURE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069" y="1371599"/>
            <a:ext cx="8976931" cy="423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ABAP on HANA</vt:lpstr>
      <vt:lpstr>Code Migration</vt:lpstr>
      <vt:lpstr>Slide 3</vt:lpstr>
      <vt:lpstr>Tools</vt:lpstr>
      <vt:lpstr>Tools</vt:lpstr>
      <vt:lpstr>Tools</vt:lpstr>
      <vt:lpstr>Performance guidelines for ABAP DB access </vt:lpstr>
      <vt:lpstr>CALL DATABASE PROCEDURE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on HANA</dc:title>
  <dc:creator>SENTHIL</dc:creator>
  <cp:lastModifiedBy>SENTHIL</cp:lastModifiedBy>
  <cp:revision>62</cp:revision>
  <dcterms:created xsi:type="dcterms:W3CDTF">2015-10-23T18:44:50Z</dcterms:created>
  <dcterms:modified xsi:type="dcterms:W3CDTF">2015-10-24T04:10:41Z</dcterms:modified>
</cp:coreProperties>
</file>